
<file path=[Content_Types].xml><?xml version="1.0" encoding="utf-8"?>
<Types xmlns="http://schemas.openxmlformats.org/package/2006/content-types">
  <Default Extension="jpeg" ContentType="image/jpeg"/>
  <Default Extension="wdp" ContentType="image/vnd.ms-photo"/>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8" r:id="rId3"/>
    <p:sldId id="292" r:id="rId5"/>
    <p:sldId id="294" r:id="rId6"/>
    <p:sldId id="288" r:id="rId7"/>
    <p:sldId id="264" r:id="rId8"/>
    <p:sldId id="270" r:id="rId9"/>
    <p:sldId id="265" r:id="rId10"/>
    <p:sldId id="263" r:id="rId11"/>
    <p:sldId id="285" r:id="rId12"/>
    <p:sldId id="271" r:id="rId13"/>
    <p:sldId id="279" r:id="rId14"/>
    <p:sldId id="278" r:id="rId15"/>
    <p:sldId id="266" r:id="rId16"/>
    <p:sldId id="261" r:id="rId17"/>
    <p:sldId id="267" r:id="rId18"/>
    <p:sldId id="269" r:id="rId19"/>
    <p:sldId id="274" r:id="rId20"/>
    <p:sldId id="260" r:id="rId21"/>
    <p:sldId id="275" r:id="rId22"/>
    <p:sldId id="273" r:id="rId23"/>
    <p:sldId id="262" r:id="rId24"/>
    <p:sldId id="290" r:id="rId25"/>
    <p:sldId id="293" r:id="rId26"/>
    <p:sldId id="277" r:id="rId27"/>
    <p:sldId id="256" r:id="rId28"/>
    <p:sldId id="272" r:id="rId29"/>
    <p:sldId id="268" r:id="rId30"/>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方正稚艺简体" panose="03000509000000000000" charset="-122"/>
      <p:regular r:id="rId38"/>
    </p:embeddedFont>
    <p:embeddedFont>
      <p:font typeface="华文细黑" panose="02010600040101010101" pitchFamily="2" charset="-122"/>
      <p:regular r:id="rId3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F27"/>
    <a:srgbClr val="456A2C"/>
    <a:srgbClr val="2D5921"/>
    <a:srgbClr val="F08300"/>
    <a:srgbClr val="F0830A"/>
    <a:srgbClr val="527DA4"/>
    <a:srgbClr val="0097A2"/>
    <a:srgbClr val="71C5F3"/>
    <a:srgbClr val="FC838C"/>
    <a:srgbClr val="1F3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6" autoAdjust="0"/>
    <p:restoredTop sz="95494" autoAdjust="0"/>
  </p:normalViewPr>
  <p:slideViewPr>
    <p:cSldViewPr snapToGrid="0" showGuides="1">
      <p:cViewPr>
        <p:scale>
          <a:sx n="96" d="100"/>
          <a:sy n="96" d="100"/>
        </p:scale>
        <p:origin x="-954" y="-312"/>
      </p:cViewPr>
      <p:guideLst>
        <p:guide orient="horz" pos="3816"/>
        <p:guide orient="horz" pos="2500"/>
        <p:guide pos="3840"/>
        <p:guide pos="756"/>
        <p:guide pos="692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5A9D3-B1CD-4BEC-BC5B-845E966AF3B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5EA2B-6019-4C1B-BEA3-5BC9FB2E92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655EA2B-6019-4C1B-BEA3-5BC9FB2E92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rgbClr val="3E5F27"/>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33106" y="113258"/>
            <a:ext cx="11525789" cy="6724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3E5F27"/>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33106" y="113258"/>
            <a:ext cx="11525789" cy="6724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21C8FC8-9720-43B2-BB5D-1D32BC65637A}"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D336A1D-E35F-4BAF-BA96-07D93DBC43F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0" advClick="0" advTm="10000">
        <p:cut/>
      </p:transition>
    </mc:Choice>
    <mc:Fallback>
      <p:transition advClick="0" advTm="10000">
        <p:cu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microsoft.com/office/2007/relationships/hdphoto" Target="../media/hdphoto2.wdp"/><Relationship Id="rId7" Type="http://schemas.openxmlformats.org/officeDocument/2006/relationships/image" Target="../media/image5.png"/><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0" Type="http://schemas.openxmlformats.org/officeDocument/2006/relationships/notesSlide" Target="../notesSlides/notesSlide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6.emf"/></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image" Target="../media/image19.png"/><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20.emf"/></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5.png"/><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24.emf"/><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image" Target="../media/image28.emf"/><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9.emf"/></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6.xml"/><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5.png"/><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7.xml"/><Relationship Id="rId5" Type="http://schemas.openxmlformats.org/officeDocument/2006/relationships/image" Target="../media/image33.png"/><Relationship Id="rId4" Type="http://schemas.microsoft.com/office/2007/relationships/hdphoto" Target="../media/hdphoto3.wdp"/><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35.emf"/></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5.png"/><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5.png"/><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2.emf"/></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14.emf"/><Relationship Id="rId2" Type="http://schemas.openxmlformats.org/officeDocument/2006/relationships/image" Target="../media/image7.emf"/><Relationship Id="rId1" Type="http://schemas.openxmlformats.org/officeDocument/2006/relationships/image" Target="../media/image13.emf"/></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5.png"/><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3108" y="1738885"/>
            <a:ext cx="11046102" cy="4631637"/>
          </a:xfrm>
          <a:prstGeom prst="rect">
            <a:avLst/>
          </a:prstGeom>
        </p:spPr>
      </p:pic>
      <p:pic>
        <p:nvPicPr>
          <p:cNvPr id="22" name="背景音乐.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799790" y="-756171"/>
            <a:ext cx="609600" cy="609600"/>
          </a:xfrm>
          <a:prstGeom prst="rect">
            <a:avLst/>
          </a:prstGeom>
        </p:spPr>
      </p:pic>
      <p:sp>
        <p:nvSpPr>
          <p:cNvPr id="30" name="文本框 2"/>
          <p:cNvSpPr txBox="1"/>
          <p:nvPr/>
        </p:nvSpPr>
        <p:spPr>
          <a:xfrm>
            <a:off x="2692642" y="1818736"/>
            <a:ext cx="6670417" cy="1200329"/>
          </a:xfrm>
          <a:prstGeom prst="rect">
            <a:avLst/>
          </a:prstGeom>
          <a:noFill/>
        </p:spPr>
        <p:txBody>
          <a:bodyPr wrap="none" rtlCol="0">
            <a:spAutoFit/>
          </a:bodyPr>
          <a:lstStyle/>
          <a:p>
            <a:pPr algn="ctr"/>
            <a:r>
              <a:rPr lang="zh-CN" altLang="en-US" sz="7200" b="1" dirty="0" smtClean="0">
                <a:solidFill>
                  <a:schemeClr val="bg1"/>
                </a:solidFill>
                <a:cs typeface="+mn-ea"/>
                <a:sym typeface="+mn-lt"/>
              </a:rPr>
              <a:t>教师说课公开课</a:t>
            </a:r>
            <a:endParaRPr lang="zh-CN" altLang="en-US" sz="7200" b="1" dirty="0">
              <a:solidFill>
                <a:schemeClr val="bg1"/>
              </a:solidFill>
              <a:cs typeface="+mn-ea"/>
              <a:sym typeface="+mn-lt"/>
            </a:endParaRPr>
          </a:p>
        </p:txBody>
      </p:sp>
      <p:sp>
        <p:nvSpPr>
          <p:cNvPr id="31" name="文本框 3"/>
          <p:cNvSpPr txBox="1"/>
          <p:nvPr/>
        </p:nvSpPr>
        <p:spPr>
          <a:xfrm>
            <a:off x="2709004" y="3261566"/>
            <a:ext cx="6734536" cy="369332"/>
          </a:xfrm>
          <a:prstGeom prst="rect">
            <a:avLst/>
          </a:prstGeom>
          <a:noFill/>
        </p:spPr>
        <p:txBody>
          <a:bodyPr wrap="none" rtlCol="0">
            <a:spAutoFit/>
          </a:bodyPr>
          <a:lstStyle/>
          <a:p>
            <a:pPr algn="ctr"/>
            <a:r>
              <a:rPr lang="zh-CN" altLang="en-US" dirty="0">
                <a:solidFill>
                  <a:schemeClr val="bg1"/>
                </a:solidFill>
                <a:cs typeface="+mn-ea"/>
                <a:sym typeface="+mn-lt"/>
              </a:rPr>
              <a:t>适用教学</a:t>
            </a:r>
            <a:r>
              <a:rPr lang="en-US" altLang="zh-CN" dirty="0">
                <a:solidFill>
                  <a:schemeClr val="bg1"/>
                </a:solidFill>
                <a:cs typeface="+mn-ea"/>
                <a:sym typeface="+mn-lt"/>
              </a:rPr>
              <a:t>/</a:t>
            </a:r>
            <a:r>
              <a:rPr lang="zh-CN" altLang="en-US" dirty="0">
                <a:solidFill>
                  <a:schemeClr val="bg1"/>
                </a:solidFill>
                <a:cs typeface="+mn-ea"/>
                <a:sym typeface="+mn-lt"/>
              </a:rPr>
              <a:t>教育</a:t>
            </a:r>
            <a:r>
              <a:rPr lang="en-US" altLang="zh-CN" dirty="0">
                <a:solidFill>
                  <a:schemeClr val="bg1"/>
                </a:solidFill>
                <a:cs typeface="+mn-ea"/>
                <a:sym typeface="+mn-lt"/>
              </a:rPr>
              <a:t>/</a:t>
            </a:r>
            <a:r>
              <a:rPr lang="zh-CN" altLang="en-US" dirty="0">
                <a:solidFill>
                  <a:schemeClr val="bg1"/>
                </a:solidFill>
                <a:cs typeface="+mn-ea"/>
                <a:sym typeface="+mn-lt"/>
              </a:rPr>
              <a:t>课件</a:t>
            </a:r>
            <a:r>
              <a:rPr lang="en-US" altLang="zh-CN" dirty="0">
                <a:solidFill>
                  <a:schemeClr val="bg1"/>
                </a:solidFill>
                <a:cs typeface="+mn-ea"/>
                <a:sym typeface="+mn-lt"/>
              </a:rPr>
              <a:t>/</a:t>
            </a:r>
            <a:r>
              <a:rPr lang="zh-CN" altLang="en-US" dirty="0">
                <a:solidFill>
                  <a:schemeClr val="bg1"/>
                </a:solidFill>
                <a:cs typeface="+mn-ea"/>
                <a:sym typeface="+mn-lt"/>
              </a:rPr>
              <a:t>儿童、中小学教育</a:t>
            </a:r>
            <a:r>
              <a:rPr lang="en-US" altLang="zh-CN" dirty="0">
                <a:solidFill>
                  <a:schemeClr val="bg1"/>
                </a:solidFill>
                <a:cs typeface="+mn-ea"/>
                <a:sym typeface="+mn-lt"/>
              </a:rPr>
              <a:t>/</a:t>
            </a:r>
            <a:r>
              <a:rPr lang="zh-CN" altLang="en-US" dirty="0">
                <a:solidFill>
                  <a:schemeClr val="bg1"/>
                </a:solidFill>
                <a:cs typeface="+mn-ea"/>
                <a:sym typeface="+mn-lt"/>
              </a:rPr>
              <a:t>公开课</a:t>
            </a:r>
            <a:r>
              <a:rPr lang="en-US" altLang="zh-CN" dirty="0">
                <a:solidFill>
                  <a:schemeClr val="bg1"/>
                </a:solidFill>
                <a:cs typeface="+mn-ea"/>
                <a:sym typeface="+mn-lt"/>
              </a:rPr>
              <a:t>/</a:t>
            </a:r>
            <a:r>
              <a:rPr lang="zh-CN" altLang="en-US" dirty="0">
                <a:solidFill>
                  <a:schemeClr val="bg1"/>
                </a:solidFill>
                <a:cs typeface="+mn-ea"/>
                <a:sym typeface="+mn-lt"/>
              </a:rPr>
              <a:t>微课</a:t>
            </a:r>
            <a:r>
              <a:rPr lang="en-US" altLang="zh-CN" dirty="0">
                <a:solidFill>
                  <a:schemeClr val="bg1"/>
                </a:solidFill>
                <a:cs typeface="+mn-ea"/>
                <a:sym typeface="+mn-lt"/>
              </a:rPr>
              <a:t>/</a:t>
            </a:r>
            <a:r>
              <a:rPr lang="zh-CN" altLang="en-US" dirty="0">
                <a:solidFill>
                  <a:schemeClr val="bg1"/>
                </a:solidFill>
                <a:cs typeface="+mn-ea"/>
                <a:sym typeface="+mn-lt"/>
              </a:rPr>
              <a:t>课堂设计等</a:t>
            </a:r>
            <a:endParaRPr lang="zh-CN" altLang="en-US" dirty="0">
              <a:solidFill>
                <a:schemeClr val="bg1"/>
              </a:solidFill>
              <a:cs typeface="+mn-ea"/>
              <a:sym typeface="+mn-lt"/>
            </a:endParaRPr>
          </a:p>
        </p:txBody>
      </p:sp>
      <p:pic>
        <p:nvPicPr>
          <p:cNvPr id="17" name="图片 16"/>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Lst>
          </a:blip>
          <a:stretch>
            <a:fillRect/>
          </a:stretch>
        </p:blipFill>
        <p:spPr>
          <a:xfrm rot="13015805">
            <a:off x="9285126" y="2581606"/>
            <a:ext cx="214229" cy="523958"/>
          </a:xfrm>
          <a:prstGeom prst="rect">
            <a:avLst/>
          </a:prstGeom>
        </p:spPr>
      </p:pic>
      <p:grpSp>
        <p:nvGrpSpPr>
          <p:cNvPr id="18" name="组合 17"/>
          <p:cNvGrpSpPr/>
          <p:nvPr/>
        </p:nvGrpSpPr>
        <p:grpSpPr>
          <a:xfrm>
            <a:off x="2791183" y="3034150"/>
            <a:ext cx="6415984" cy="88335"/>
            <a:chOff x="2804139" y="4450981"/>
            <a:chExt cx="7078926" cy="223552"/>
          </a:xfrm>
        </p:grpSpPr>
        <p:sp>
          <p:nvSpPr>
            <p:cNvPr id="19"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sp>
          <p:nvSpPr>
            <p:cNvPr id="20"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grpSp>
      <p:sp>
        <p:nvSpPr>
          <p:cNvPr id="21" name="文本框 4"/>
          <p:cNvSpPr txBox="1"/>
          <p:nvPr/>
        </p:nvSpPr>
        <p:spPr>
          <a:xfrm>
            <a:off x="3813655" y="4084521"/>
            <a:ext cx="2240280" cy="368300"/>
          </a:xfrm>
          <a:prstGeom prst="rect">
            <a:avLst/>
          </a:prstGeom>
          <a:noFill/>
        </p:spPr>
        <p:txBody>
          <a:bodyPr wrap="none" rtlCol="0">
            <a:spAutoFit/>
          </a:bodyPr>
          <a:lstStyle/>
          <a:p>
            <a:pPr algn="ctr"/>
            <a:r>
              <a:rPr lang="zh-CN" altLang="en-US" dirty="0" smtClean="0">
                <a:solidFill>
                  <a:schemeClr val="bg1"/>
                </a:solidFill>
                <a:cs typeface="+mn-ea"/>
                <a:sym typeface="+mn-lt"/>
              </a:rPr>
              <a:t>授课老师：情缘素材</a:t>
            </a:r>
            <a:endParaRPr lang="zh-CN" altLang="en-US" dirty="0" smtClean="0">
              <a:solidFill>
                <a:schemeClr val="bg1"/>
              </a:solidFill>
              <a:cs typeface="+mn-ea"/>
              <a:sym typeface="+mn-lt"/>
            </a:endParaRPr>
          </a:p>
        </p:txBody>
      </p:sp>
      <p:sp>
        <p:nvSpPr>
          <p:cNvPr id="23" name="文本框 4"/>
          <p:cNvSpPr txBox="1"/>
          <p:nvPr/>
        </p:nvSpPr>
        <p:spPr>
          <a:xfrm>
            <a:off x="6331775" y="4084521"/>
            <a:ext cx="2134870" cy="368300"/>
          </a:xfrm>
          <a:prstGeom prst="rect">
            <a:avLst/>
          </a:prstGeom>
          <a:noFill/>
        </p:spPr>
        <p:txBody>
          <a:bodyPr wrap="none" rtlCol="0">
            <a:spAutoFit/>
          </a:bodyPr>
          <a:lstStyle/>
          <a:p>
            <a:pPr algn="ctr"/>
            <a:r>
              <a:rPr lang="zh-CN" altLang="en-US" dirty="0" smtClean="0">
                <a:solidFill>
                  <a:schemeClr val="bg1"/>
                </a:solidFill>
                <a:cs typeface="+mn-ea"/>
                <a:sym typeface="+mn-lt"/>
              </a:rPr>
              <a:t>授课时间：</a:t>
            </a:r>
            <a:r>
              <a:rPr lang="en-US" altLang="zh-CN" sz="1800" dirty="0" smtClean="0">
                <a:solidFill>
                  <a:schemeClr val="bg1"/>
                </a:solidFill>
                <a:cs typeface="+mn-ea"/>
                <a:sym typeface="+mn-lt"/>
              </a:rPr>
              <a:t>2018</a:t>
            </a:r>
            <a:r>
              <a:rPr lang="en-US" altLang="zh-CN" dirty="0" smtClean="0">
                <a:solidFill>
                  <a:schemeClr val="bg1"/>
                </a:solidFill>
                <a:cs typeface="+mn-ea"/>
                <a:sym typeface="+mn-lt"/>
              </a:rPr>
              <a:t>.7.26</a:t>
            </a:r>
            <a:endParaRPr lang="zh-CN" altLang="en-US" sz="1800" dirty="0">
              <a:solidFill>
                <a:schemeClr val="bg1"/>
              </a:solidFill>
              <a:cs typeface="+mn-ea"/>
              <a:sym typeface="+mn-lt"/>
            </a:endParaRPr>
          </a:p>
        </p:txBody>
      </p:sp>
      <p:pic>
        <p:nvPicPr>
          <p:cNvPr id="25" name="图片 24"/>
          <p:cNvPicPr>
            <a:picLocks noChangeAspect="1"/>
          </p:cNvPicPr>
          <p:nvPr/>
        </p:nvPicPr>
        <p:blipFill>
          <a:blip r:embed="rId7">
            <a:extLst>
              <a:ext uri="{BEBA8EAE-BF5A-486C-A8C5-ECC9F3942E4B}">
                <a14:imgProps xmlns:a14="http://schemas.microsoft.com/office/drawing/2010/main">
                  <a14:imgLayer r:embed="rId8">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 calcmode="lin" valueType="num">
                                      <p:cBhvr>
                                        <p:cTn id="18" dur="500" fill="hold"/>
                                        <p:tgtEl>
                                          <p:spTgt spid="25"/>
                                        </p:tgtEl>
                                        <p:attrNameLst>
                                          <p:attrName>style.rotation</p:attrName>
                                        </p:attrNameLst>
                                      </p:cBhvr>
                                      <p:tavLst>
                                        <p:tav tm="0">
                                          <p:val>
                                            <p:fltVal val="360"/>
                                          </p:val>
                                        </p:tav>
                                        <p:tav tm="100000">
                                          <p:val>
                                            <p:fltVal val="0"/>
                                          </p:val>
                                        </p:tav>
                                      </p:tavLst>
                                    </p:anim>
                                    <p:animEffect transition="in" filter="fade">
                                      <p:cBhvr>
                                        <p:cTn id="19" dur="500"/>
                                        <p:tgtEl>
                                          <p:spTgt spid="25"/>
                                        </p:tgtEl>
                                      </p:cBhvr>
                                    </p:animEffect>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0"/>
                                        </p:tgtEl>
                                        <p:attrNameLst>
                                          <p:attrName>ppt_y</p:attrName>
                                        </p:attrNameLst>
                                      </p:cBhvr>
                                      <p:tavLst>
                                        <p:tav tm="0">
                                          <p:val>
                                            <p:strVal val="#ppt_y"/>
                                          </p:val>
                                        </p:tav>
                                        <p:tav tm="100000">
                                          <p:val>
                                            <p:strVal val="#ppt_y"/>
                                          </p:val>
                                        </p:tav>
                                      </p:tavLst>
                                    </p:anim>
                                    <p:anim calcmode="lin" valueType="num">
                                      <p:cBhvr>
                                        <p:cTn id="25"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0"/>
                                        </p:tgtEl>
                                      </p:cBhvr>
                                    </p:animEffect>
                                  </p:childTnLst>
                                </p:cTn>
                              </p:par>
                            </p:childTnLst>
                          </p:cTn>
                        </p:par>
                        <p:par>
                          <p:cTn id="28" fill="hold">
                            <p:stCondLst>
                              <p:cond delay="2299"/>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par>
                                <p:cTn id="32" presetID="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700" fill="hold"/>
                                        <p:tgtEl>
                                          <p:spTgt spid="17"/>
                                        </p:tgtEl>
                                        <p:attrNameLst>
                                          <p:attrName>ppt_x</p:attrName>
                                        </p:attrNameLst>
                                      </p:cBhvr>
                                      <p:tavLst>
                                        <p:tav tm="0">
                                          <p:val>
                                            <p:strVal val="0-#ppt_w/2"/>
                                          </p:val>
                                        </p:tav>
                                        <p:tav tm="100000">
                                          <p:val>
                                            <p:strVal val="#ppt_x"/>
                                          </p:val>
                                        </p:tav>
                                      </p:tavLst>
                                    </p:anim>
                                    <p:anim calcmode="lin" valueType="num">
                                      <p:cBhvr additive="base">
                                        <p:cTn id="35" dur="700" fill="hold"/>
                                        <p:tgtEl>
                                          <p:spTgt spid="17"/>
                                        </p:tgtEl>
                                        <p:attrNameLst>
                                          <p:attrName>ppt_y</p:attrName>
                                        </p:attrNameLst>
                                      </p:cBhvr>
                                      <p:tavLst>
                                        <p:tav tm="0">
                                          <p:val>
                                            <p:strVal val="#ppt_y"/>
                                          </p:val>
                                        </p:tav>
                                        <p:tav tm="100000">
                                          <p:val>
                                            <p:strVal val="#ppt_y"/>
                                          </p:val>
                                        </p:tav>
                                      </p:tavLst>
                                    </p:anim>
                                  </p:childTnLst>
                                </p:cTn>
                              </p:par>
                            </p:childTnLst>
                          </p:cTn>
                        </p:par>
                        <p:par>
                          <p:cTn id="36" fill="hold">
                            <p:stCondLst>
                              <p:cond delay="3299"/>
                            </p:stCondLst>
                            <p:childTnLst>
                              <p:par>
                                <p:cTn id="37" presetID="12" presetClass="entr" presetSubtype="1"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p:tgtEl>
                                          <p:spTgt spid="31"/>
                                        </p:tgtEl>
                                        <p:attrNameLst>
                                          <p:attrName>ppt_y</p:attrName>
                                        </p:attrNameLst>
                                      </p:cBhvr>
                                      <p:tavLst>
                                        <p:tav tm="0">
                                          <p:val>
                                            <p:strVal val="#ppt_y-#ppt_h*1.125000"/>
                                          </p:val>
                                        </p:tav>
                                        <p:tav tm="100000">
                                          <p:val>
                                            <p:strVal val="#ppt_y"/>
                                          </p:val>
                                        </p:tav>
                                      </p:tavLst>
                                    </p:anim>
                                    <p:animEffect transition="in" filter="wipe(down)">
                                      <p:cBhvr>
                                        <p:cTn id="40" dur="500"/>
                                        <p:tgtEl>
                                          <p:spTgt spid="31"/>
                                        </p:tgtEl>
                                      </p:cBhvr>
                                    </p:animEffect>
                                  </p:childTnLst>
                                </p:cTn>
                              </p:par>
                            </p:childTnLst>
                          </p:cTn>
                        </p:par>
                        <p:par>
                          <p:cTn id="41" fill="hold">
                            <p:stCondLst>
                              <p:cond delay="3799"/>
                            </p:stCondLst>
                            <p:childTnLst>
                              <p:par>
                                <p:cTn id="42" presetID="23" presetClass="entr" presetSubtype="32"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strVal val="4*#ppt_w"/>
                                          </p:val>
                                        </p:tav>
                                        <p:tav tm="100000">
                                          <p:val>
                                            <p:strVal val="#ppt_w"/>
                                          </p:val>
                                        </p:tav>
                                      </p:tavLst>
                                    </p:anim>
                                    <p:anim calcmode="lin" valueType="num">
                                      <p:cBhvr>
                                        <p:cTn id="45" dur="500" fill="hold"/>
                                        <p:tgtEl>
                                          <p:spTgt spid="21"/>
                                        </p:tgtEl>
                                        <p:attrNameLst>
                                          <p:attrName>ppt_h</p:attrName>
                                        </p:attrNameLst>
                                      </p:cBhvr>
                                      <p:tavLst>
                                        <p:tav tm="0">
                                          <p:val>
                                            <p:strVal val="4*#ppt_h"/>
                                          </p:val>
                                        </p:tav>
                                        <p:tav tm="100000">
                                          <p:val>
                                            <p:strVal val="#ppt_h"/>
                                          </p:val>
                                        </p:tav>
                                      </p:tavLst>
                                    </p:anim>
                                  </p:childTnLst>
                                </p:cTn>
                              </p:par>
                              <p:par>
                                <p:cTn id="46" presetID="23" presetClass="entr" presetSubtype="32"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strVal val="4*#ppt_w"/>
                                          </p:val>
                                        </p:tav>
                                        <p:tav tm="100000">
                                          <p:val>
                                            <p:strVal val="#ppt_w"/>
                                          </p:val>
                                        </p:tav>
                                      </p:tavLst>
                                    </p:anim>
                                    <p:anim calcmode="lin" valueType="num">
                                      <p:cBhvr>
                                        <p:cTn id="49" dur="500" fill="hold"/>
                                        <p:tgtEl>
                                          <p:spTgt spid="2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remove" display="0">
                  <p:stCondLst>
                    <p:cond delay="indefinite"/>
                  </p:stCondLst>
                  <p:endCondLst>
                    <p:cond evt="onStopAudio" delay="0">
                      <p:tgtEl>
                        <p:sldTgt/>
                      </p:tgtEl>
                    </p:cond>
                  </p:endCondLst>
                </p:cTn>
                <p:tgtEl>
                  <p:spTgt spid="22"/>
                </p:tgtEl>
              </p:cMediaNode>
            </p:audio>
          </p:childTnLst>
        </p:cTn>
      </p:par>
    </p:tnLst>
    <p:bldLst>
      <p:bldP spid="30" grpId="0"/>
      <p:bldP spid="31" grpId="0"/>
      <p:bldP spid="21"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14" name="Group 4"/>
          <p:cNvGrpSpPr>
            <a:grpSpLocks noChangeAspect="1"/>
          </p:cNvGrpSpPr>
          <p:nvPr/>
        </p:nvGrpSpPr>
        <p:grpSpPr bwMode="auto">
          <a:xfrm>
            <a:off x="5012612" y="2006816"/>
            <a:ext cx="2381180" cy="2782088"/>
            <a:chOff x="3082" y="1214"/>
            <a:chExt cx="1623" cy="1896"/>
          </a:xfrm>
          <a:solidFill>
            <a:schemeClr val="bg1"/>
          </a:solidFill>
        </p:grpSpPr>
        <p:grpSp>
          <p:nvGrpSpPr>
            <p:cNvPr id="15" name="Group 205"/>
            <p:cNvGrpSpPr/>
            <p:nvPr/>
          </p:nvGrpSpPr>
          <p:grpSpPr bwMode="auto">
            <a:xfrm>
              <a:off x="3082" y="1214"/>
              <a:ext cx="1623" cy="1603"/>
              <a:chOff x="3082" y="1214"/>
              <a:chExt cx="1623" cy="1603"/>
            </a:xfrm>
            <a:grpFill/>
          </p:grpSpPr>
          <p:sp>
            <p:nvSpPr>
              <p:cNvPr id="266"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7"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8"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9"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0"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1"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2"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3"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4"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5"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6"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7"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8"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9"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0"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1"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2"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3"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4"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5"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6"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7"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8"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9"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0"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1"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2"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3"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4"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5"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6"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7"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8"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9"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0"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1"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2"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3"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4"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5"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6"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7"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8"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9"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0"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1"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2"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3"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4"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5"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6"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7"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8"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9"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0"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1"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2"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3"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4"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5"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6"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7"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8"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9"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0"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1"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2"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3"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4"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5"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6"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7"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8"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9"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0"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1"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2"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3"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4"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5"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6"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7"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8"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9"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0"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1"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2"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3"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4"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5"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6"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7"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8"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9"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0"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1"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2"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3"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4"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5"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6"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7"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8"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9"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0"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1"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2"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3"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4"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5"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6"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7"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8"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9"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0"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1"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2"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3"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4"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5"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6"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7"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8"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9"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0"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1"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2"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3"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4"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5"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6"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7"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8"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9"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0"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1"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2"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3"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4"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5"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6"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7"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8"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9"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0"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1"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2"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3"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4"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5"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6"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7"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8"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9"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0"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1"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2"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3"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4"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5"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6"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7"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8"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9"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0"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1"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2"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3"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4"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5"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6"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7"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8"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9"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0"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1"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2"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3"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4"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5"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6"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7"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8"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9"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0"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1"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2"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3"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4"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5"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6"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7"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8"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9"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0"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1"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2"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3"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4"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5"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16" name="Group 406"/>
            <p:cNvGrpSpPr/>
            <p:nvPr/>
          </p:nvGrpSpPr>
          <p:grpSpPr bwMode="auto">
            <a:xfrm>
              <a:off x="3112" y="1551"/>
              <a:ext cx="1462" cy="1559"/>
              <a:chOff x="3112" y="1551"/>
              <a:chExt cx="1462" cy="1559"/>
            </a:xfrm>
            <a:grpFill/>
          </p:grpSpPr>
          <p:sp>
            <p:nvSpPr>
              <p:cNvPr id="66"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7"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8"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9"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0"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1"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2"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3"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4"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5"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6"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7"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8"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9"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0"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1"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2"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3"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4"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5"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6"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7"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8"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9"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0"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1"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2"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3"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4"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5"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6"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7"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8"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9"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0"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1"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2"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3"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4"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5"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6"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7"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8"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9"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0"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1"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2"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3"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4"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5"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6"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7"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8"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9"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0"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1"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2"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3"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4"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5"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6"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7"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8"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9"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0"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1"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2"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3"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4"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5"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6"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7"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8"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9"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0"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1"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2"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3"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4"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5"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6"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7"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8"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9"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0"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1"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2"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3"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4"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5"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6"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7"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8"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9"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0"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1"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2"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3"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4"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5"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6"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7"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8"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9"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0"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1"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2"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3"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4"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5"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6"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7"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8"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9"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0"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1"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2"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3"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4"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5"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6"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7"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8"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9"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0"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1"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2"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3"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4"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5"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6"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7"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8"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9"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0"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1"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2"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3"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4"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5"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6"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7"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8"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9"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0"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1"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2"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3"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4"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5"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6"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7"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8"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9"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0"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1"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2"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3"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4"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5"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6"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7"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8"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9"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0"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1"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2"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3"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4"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5"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6"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7"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8"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9"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0"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1"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2"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3"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4"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5"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6"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7"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8"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9"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0"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1"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2"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3"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4"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5"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6"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7"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8"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9"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0"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1"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2"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3"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4"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5"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7"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0"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1"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8"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9"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0"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1"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2"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7"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7"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8"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9"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0"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1"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2"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3"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4"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5"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6"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7"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8"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9"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0"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1"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2"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3"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4"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5"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466" name="Freeform 456"/>
          <p:cNvSpPr>
            <a:spLocks noEditPoints="1"/>
          </p:cNvSpPr>
          <p:nvPr/>
        </p:nvSpPr>
        <p:spPr bwMode="auto">
          <a:xfrm>
            <a:off x="4380633" y="2109565"/>
            <a:ext cx="408456" cy="428758"/>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bg1"/>
              </a:solidFill>
              <a:cs typeface="+mn-ea"/>
              <a:sym typeface="+mn-lt"/>
            </a:endParaRPr>
          </a:p>
        </p:txBody>
      </p:sp>
      <p:sp>
        <p:nvSpPr>
          <p:cNvPr id="467" name="Freeform 460"/>
          <p:cNvSpPr>
            <a:spLocks noEditPoints="1"/>
          </p:cNvSpPr>
          <p:nvPr/>
        </p:nvSpPr>
        <p:spPr bwMode="auto">
          <a:xfrm>
            <a:off x="7537529" y="3588417"/>
            <a:ext cx="408455" cy="428757"/>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bg1"/>
              </a:solidFill>
              <a:cs typeface="+mn-ea"/>
              <a:sym typeface="+mn-lt"/>
            </a:endParaRPr>
          </a:p>
        </p:txBody>
      </p:sp>
      <p:sp>
        <p:nvSpPr>
          <p:cNvPr id="468" name="Freeform 460"/>
          <p:cNvSpPr>
            <a:spLocks noEditPoints="1"/>
          </p:cNvSpPr>
          <p:nvPr/>
        </p:nvSpPr>
        <p:spPr bwMode="auto">
          <a:xfrm>
            <a:off x="7537529" y="2130755"/>
            <a:ext cx="408455" cy="428757"/>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bg1"/>
              </a:solidFill>
              <a:cs typeface="+mn-ea"/>
              <a:sym typeface="+mn-lt"/>
            </a:endParaRPr>
          </a:p>
        </p:txBody>
      </p:sp>
      <p:sp>
        <p:nvSpPr>
          <p:cNvPr id="469" name="Freeform 456"/>
          <p:cNvSpPr>
            <a:spLocks noEditPoints="1"/>
          </p:cNvSpPr>
          <p:nvPr/>
        </p:nvSpPr>
        <p:spPr bwMode="auto">
          <a:xfrm>
            <a:off x="4380633" y="3590992"/>
            <a:ext cx="408456" cy="428758"/>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bg1"/>
              </a:solidFill>
              <a:cs typeface="+mn-ea"/>
              <a:sym typeface="+mn-lt"/>
            </a:endParaRPr>
          </a:p>
        </p:txBody>
      </p:sp>
      <p:sp>
        <p:nvSpPr>
          <p:cNvPr id="470" name="Rectangle 47"/>
          <p:cNvSpPr/>
          <p:nvPr/>
        </p:nvSpPr>
        <p:spPr>
          <a:xfrm>
            <a:off x="2476562" y="2042850"/>
            <a:ext cx="1702389" cy="338554"/>
          </a:xfrm>
          <a:prstGeom prst="rect">
            <a:avLst/>
          </a:prstGeom>
        </p:spPr>
        <p:txBody>
          <a:bodyPr wrap="none" lIns="0" tIns="0" rIns="0" bIns="0">
            <a:spAutoFit/>
          </a:bodyPr>
          <a:lstStyle/>
          <a:p>
            <a:pPr algn="r"/>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471" name="文本框 7"/>
          <p:cNvSpPr txBox="1">
            <a:spLocks noChangeArrowheads="1"/>
          </p:cNvSpPr>
          <p:nvPr/>
        </p:nvSpPr>
        <p:spPr bwMode="auto">
          <a:xfrm>
            <a:off x="1846730" y="2379552"/>
            <a:ext cx="2432831" cy="9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zh-CN" altLang="en-US" sz="1500" dirty="0" smtClean="0">
                <a:solidFill>
                  <a:schemeClr val="bg1"/>
                </a:solidFill>
                <a:latin typeface="+mn-lt"/>
                <a:ea typeface="+mn-ea"/>
                <a:cs typeface="+mn-ea"/>
                <a:sym typeface="+mn-lt"/>
              </a:rPr>
              <a:t>请添加你的文本请添加你的文本请添加你</a:t>
            </a:r>
            <a:r>
              <a:rPr lang="zh-CN" altLang="en-US" sz="1500" dirty="0">
                <a:solidFill>
                  <a:schemeClr val="bg1"/>
                </a:solidFill>
                <a:latin typeface="+mn-lt"/>
                <a:ea typeface="+mn-ea"/>
                <a:cs typeface="+mn-ea"/>
                <a:sym typeface="+mn-lt"/>
              </a:rPr>
              <a:t>的文本请添加你的文本请添加你的文本</a:t>
            </a:r>
            <a:endParaRPr lang="zh-CN" altLang="en-US" sz="1500" dirty="0">
              <a:solidFill>
                <a:schemeClr val="bg1"/>
              </a:solidFill>
              <a:latin typeface="+mn-lt"/>
              <a:ea typeface="+mn-ea"/>
              <a:cs typeface="+mn-ea"/>
              <a:sym typeface="+mn-lt"/>
            </a:endParaRPr>
          </a:p>
        </p:txBody>
      </p:sp>
      <p:sp>
        <p:nvSpPr>
          <p:cNvPr id="473" name="Rectangle 47"/>
          <p:cNvSpPr/>
          <p:nvPr/>
        </p:nvSpPr>
        <p:spPr>
          <a:xfrm>
            <a:off x="2519362" y="3813546"/>
            <a:ext cx="1702389" cy="338554"/>
          </a:xfrm>
          <a:prstGeom prst="rect">
            <a:avLst/>
          </a:prstGeom>
        </p:spPr>
        <p:txBody>
          <a:bodyPr wrap="none" lIns="0" tIns="0" rIns="0" bIns="0">
            <a:spAutoFit/>
          </a:bodyPr>
          <a:lstStyle/>
          <a:p>
            <a:pPr algn="r"/>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474" name="文本框 7"/>
          <p:cNvSpPr txBox="1">
            <a:spLocks noChangeArrowheads="1"/>
          </p:cNvSpPr>
          <p:nvPr/>
        </p:nvSpPr>
        <p:spPr bwMode="auto">
          <a:xfrm>
            <a:off x="1889530" y="4141283"/>
            <a:ext cx="2432831" cy="9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请添加你的文本请添加你的文本请添加你的文本请添加你的文本请添加你的文本</a:t>
            </a:r>
            <a:endParaRPr lang="zh-CN" altLang="en-US" sz="1500" dirty="0">
              <a:solidFill>
                <a:schemeClr val="bg1"/>
              </a:solidFill>
              <a:latin typeface="+mn-lt"/>
              <a:ea typeface="+mn-ea"/>
              <a:cs typeface="+mn-ea"/>
              <a:sym typeface="+mn-lt"/>
            </a:endParaRPr>
          </a:p>
        </p:txBody>
      </p:sp>
      <p:sp>
        <p:nvSpPr>
          <p:cNvPr id="479" name="Rectangle 47"/>
          <p:cNvSpPr/>
          <p:nvPr/>
        </p:nvSpPr>
        <p:spPr>
          <a:xfrm>
            <a:off x="8083231" y="2021166"/>
            <a:ext cx="1702389" cy="338554"/>
          </a:xfrm>
          <a:prstGeom prst="rect">
            <a:avLst/>
          </a:prstGeom>
        </p:spPr>
        <p:txBody>
          <a:bodyPr wrap="none" lIns="0" tIns="0" rIns="0" bIns="0">
            <a:spAutoFit/>
          </a:bodyPr>
          <a:lstStyle/>
          <a:p>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480" name="文本框 7"/>
          <p:cNvSpPr txBox="1">
            <a:spLocks noChangeArrowheads="1"/>
          </p:cNvSpPr>
          <p:nvPr/>
        </p:nvSpPr>
        <p:spPr bwMode="auto">
          <a:xfrm>
            <a:off x="8083231" y="2348710"/>
            <a:ext cx="2553588" cy="9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请添加你的文本请添加你的文本请添加你的文本请添加你的文本请添加你的文本</a:t>
            </a:r>
            <a:endParaRPr lang="zh-CN" altLang="en-US" sz="1500" dirty="0">
              <a:solidFill>
                <a:schemeClr val="bg1"/>
              </a:solidFill>
              <a:latin typeface="+mn-lt"/>
              <a:ea typeface="+mn-ea"/>
              <a:cs typeface="+mn-ea"/>
              <a:sym typeface="+mn-lt"/>
            </a:endParaRPr>
          </a:p>
        </p:txBody>
      </p:sp>
      <p:sp>
        <p:nvSpPr>
          <p:cNvPr id="481" name="Rectangle 47"/>
          <p:cNvSpPr/>
          <p:nvPr/>
        </p:nvSpPr>
        <p:spPr>
          <a:xfrm>
            <a:off x="8083231" y="3779028"/>
            <a:ext cx="1702389" cy="338554"/>
          </a:xfrm>
          <a:prstGeom prst="rect">
            <a:avLst/>
          </a:prstGeom>
        </p:spPr>
        <p:txBody>
          <a:bodyPr wrap="none" lIns="0" tIns="0" rIns="0" bIns="0">
            <a:spAutoFit/>
          </a:bodyPr>
          <a:lstStyle/>
          <a:p>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482" name="文本框 7"/>
          <p:cNvSpPr txBox="1">
            <a:spLocks noChangeArrowheads="1"/>
          </p:cNvSpPr>
          <p:nvPr/>
        </p:nvSpPr>
        <p:spPr bwMode="auto">
          <a:xfrm>
            <a:off x="8083231" y="4119406"/>
            <a:ext cx="2553588" cy="96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请添加你的文本请添加你的文本请添加你的文本请添加你的文本请添加你的文本</a:t>
            </a:r>
            <a:endParaRPr lang="zh-CN" altLang="en-US" sz="1500" dirty="0">
              <a:solidFill>
                <a:schemeClr val="bg1"/>
              </a:solidFill>
              <a:latin typeface="+mn-lt"/>
              <a:ea typeface="+mn-ea"/>
              <a:cs typeface="+mn-ea"/>
              <a:sym typeface="+mn-lt"/>
            </a:endParaRPr>
          </a:p>
        </p:txBody>
      </p:sp>
      <p:grpSp>
        <p:nvGrpSpPr>
          <p:cNvPr id="484" name="组合 483"/>
          <p:cNvGrpSpPr/>
          <p:nvPr/>
        </p:nvGrpSpPr>
        <p:grpSpPr>
          <a:xfrm rot="2555366">
            <a:off x="1384711" y="813384"/>
            <a:ext cx="189820" cy="466131"/>
            <a:chOff x="6038851" y="3187701"/>
            <a:chExt cx="119063" cy="471488"/>
          </a:xfrm>
          <a:solidFill>
            <a:schemeClr val="bg1"/>
          </a:solidFill>
        </p:grpSpPr>
        <p:sp>
          <p:nvSpPr>
            <p:cNvPr id="485"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86"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87"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84"/>
                                        </p:tgtEl>
                                        <p:attrNameLst>
                                          <p:attrName>style.visibility</p:attrName>
                                        </p:attrNameLst>
                                      </p:cBhvr>
                                      <p:to>
                                        <p:strVal val="visible"/>
                                      </p:to>
                                    </p:set>
                                    <p:anim calcmode="lin" valueType="num">
                                      <p:cBhvr additive="base">
                                        <p:cTn id="7" dur="500"/>
                                        <p:tgtEl>
                                          <p:spTgt spid="484"/>
                                        </p:tgtEl>
                                        <p:attrNameLst>
                                          <p:attrName>ppt_y</p:attrName>
                                        </p:attrNameLst>
                                      </p:cBhvr>
                                      <p:tavLst>
                                        <p:tav tm="0">
                                          <p:val>
                                            <p:strVal val="#ppt_y-#ppt_h*1.125000"/>
                                          </p:val>
                                        </p:tav>
                                        <p:tav tm="100000">
                                          <p:val>
                                            <p:strVal val="#ppt_y"/>
                                          </p:val>
                                        </p:tav>
                                      </p:tavLst>
                                    </p:anim>
                                    <p:animEffect transition="in" filter="wipe(down)">
                                      <p:cBhvr>
                                        <p:cTn id="8" dur="500"/>
                                        <p:tgtEl>
                                          <p:spTgt spid="484"/>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84"/>
                                        </p:tgtEl>
                                      </p:cBhvr>
                                    </p:animEffect>
                                    <p:animScale>
                                      <p:cBhvr>
                                        <p:cTn id="12" dur="250" autoRev="1" fill="hold"/>
                                        <p:tgtEl>
                                          <p:spTgt spid="484"/>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5"/>
                                        </p:tgtEl>
                                        <p:attrNameLst>
                                          <p:attrName>ppt_y</p:attrName>
                                        </p:attrNameLst>
                                      </p:cBhvr>
                                      <p:tavLst>
                                        <p:tav tm="0">
                                          <p:val>
                                            <p:strVal val="#ppt_y"/>
                                          </p:val>
                                        </p:tav>
                                        <p:tav tm="100000">
                                          <p:val>
                                            <p:strVal val="#ppt_y"/>
                                          </p:val>
                                        </p:tav>
                                      </p:tavLst>
                                    </p:anim>
                                    <p:anim calcmode="lin" valueType="num">
                                      <p:cBhvr>
                                        <p:cTn id="18"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5"/>
                                        </p:tgtEl>
                                      </p:cBhvr>
                                    </p:animEffect>
                                  </p:childTnLst>
                                </p:cTn>
                              </p:par>
                            </p:childTnLst>
                          </p:cTn>
                        </p:par>
                        <p:par>
                          <p:cTn id="21" fill="hold">
                            <p:stCondLst>
                              <p:cond delay="18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350"/>
                            </p:stCondLst>
                            <p:childTnLst>
                              <p:par>
                                <p:cTn id="28" presetID="26" presetClass="emph" presetSubtype="0" repeatCount="2000" fill="hold" nodeType="after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par>
                          <p:cTn id="31" fill="hold">
                            <p:stCondLst>
                              <p:cond delay="2850"/>
                            </p:stCondLst>
                            <p:childTnLst>
                              <p:par>
                                <p:cTn id="32" presetID="49" presetClass="entr" presetSubtype="0" decel="100000" fill="hold" grpId="0" nodeType="afterEffect">
                                  <p:stCondLst>
                                    <p:cond delay="0"/>
                                  </p:stCondLst>
                                  <p:childTnLst>
                                    <p:set>
                                      <p:cBhvr>
                                        <p:cTn id="33" dur="1" fill="hold">
                                          <p:stCondLst>
                                            <p:cond delay="0"/>
                                          </p:stCondLst>
                                        </p:cTn>
                                        <p:tgtEl>
                                          <p:spTgt spid="466"/>
                                        </p:tgtEl>
                                        <p:attrNameLst>
                                          <p:attrName>style.visibility</p:attrName>
                                        </p:attrNameLst>
                                      </p:cBhvr>
                                      <p:to>
                                        <p:strVal val="visible"/>
                                      </p:to>
                                    </p:set>
                                    <p:anim calcmode="lin" valueType="num">
                                      <p:cBhvr>
                                        <p:cTn id="34" dur="500" fill="hold"/>
                                        <p:tgtEl>
                                          <p:spTgt spid="466"/>
                                        </p:tgtEl>
                                        <p:attrNameLst>
                                          <p:attrName>ppt_w</p:attrName>
                                        </p:attrNameLst>
                                      </p:cBhvr>
                                      <p:tavLst>
                                        <p:tav tm="0">
                                          <p:val>
                                            <p:fltVal val="0"/>
                                          </p:val>
                                        </p:tav>
                                        <p:tav tm="100000">
                                          <p:val>
                                            <p:strVal val="#ppt_w"/>
                                          </p:val>
                                        </p:tav>
                                      </p:tavLst>
                                    </p:anim>
                                    <p:anim calcmode="lin" valueType="num">
                                      <p:cBhvr>
                                        <p:cTn id="35" dur="500" fill="hold"/>
                                        <p:tgtEl>
                                          <p:spTgt spid="466"/>
                                        </p:tgtEl>
                                        <p:attrNameLst>
                                          <p:attrName>ppt_h</p:attrName>
                                        </p:attrNameLst>
                                      </p:cBhvr>
                                      <p:tavLst>
                                        <p:tav tm="0">
                                          <p:val>
                                            <p:fltVal val="0"/>
                                          </p:val>
                                        </p:tav>
                                        <p:tav tm="100000">
                                          <p:val>
                                            <p:strVal val="#ppt_h"/>
                                          </p:val>
                                        </p:tav>
                                      </p:tavLst>
                                    </p:anim>
                                    <p:anim calcmode="lin" valueType="num">
                                      <p:cBhvr>
                                        <p:cTn id="36" dur="500" fill="hold"/>
                                        <p:tgtEl>
                                          <p:spTgt spid="466"/>
                                        </p:tgtEl>
                                        <p:attrNameLst>
                                          <p:attrName>style.rotation</p:attrName>
                                        </p:attrNameLst>
                                      </p:cBhvr>
                                      <p:tavLst>
                                        <p:tav tm="0">
                                          <p:val>
                                            <p:fltVal val="360"/>
                                          </p:val>
                                        </p:tav>
                                        <p:tav tm="100000">
                                          <p:val>
                                            <p:fltVal val="0"/>
                                          </p:val>
                                        </p:tav>
                                      </p:tavLst>
                                    </p:anim>
                                    <p:animEffect transition="in" filter="fade">
                                      <p:cBhvr>
                                        <p:cTn id="37" dur="500"/>
                                        <p:tgtEl>
                                          <p:spTgt spid="466"/>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469"/>
                                        </p:tgtEl>
                                        <p:attrNameLst>
                                          <p:attrName>style.visibility</p:attrName>
                                        </p:attrNameLst>
                                      </p:cBhvr>
                                      <p:to>
                                        <p:strVal val="visible"/>
                                      </p:to>
                                    </p:set>
                                    <p:anim calcmode="lin" valueType="num">
                                      <p:cBhvr>
                                        <p:cTn id="40" dur="500" fill="hold"/>
                                        <p:tgtEl>
                                          <p:spTgt spid="469"/>
                                        </p:tgtEl>
                                        <p:attrNameLst>
                                          <p:attrName>ppt_w</p:attrName>
                                        </p:attrNameLst>
                                      </p:cBhvr>
                                      <p:tavLst>
                                        <p:tav tm="0">
                                          <p:val>
                                            <p:fltVal val="0"/>
                                          </p:val>
                                        </p:tav>
                                        <p:tav tm="100000">
                                          <p:val>
                                            <p:strVal val="#ppt_w"/>
                                          </p:val>
                                        </p:tav>
                                      </p:tavLst>
                                    </p:anim>
                                    <p:anim calcmode="lin" valueType="num">
                                      <p:cBhvr>
                                        <p:cTn id="41" dur="500" fill="hold"/>
                                        <p:tgtEl>
                                          <p:spTgt spid="469"/>
                                        </p:tgtEl>
                                        <p:attrNameLst>
                                          <p:attrName>ppt_h</p:attrName>
                                        </p:attrNameLst>
                                      </p:cBhvr>
                                      <p:tavLst>
                                        <p:tav tm="0">
                                          <p:val>
                                            <p:fltVal val="0"/>
                                          </p:val>
                                        </p:tav>
                                        <p:tav tm="100000">
                                          <p:val>
                                            <p:strVal val="#ppt_h"/>
                                          </p:val>
                                        </p:tav>
                                      </p:tavLst>
                                    </p:anim>
                                    <p:anim calcmode="lin" valueType="num">
                                      <p:cBhvr>
                                        <p:cTn id="42" dur="500" fill="hold"/>
                                        <p:tgtEl>
                                          <p:spTgt spid="469"/>
                                        </p:tgtEl>
                                        <p:attrNameLst>
                                          <p:attrName>style.rotation</p:attrName>
                                        </p:attrNameLst>
                                      </p:cBhvr>
                                      <p:tavLst>
                                        <p:tav tm="0">
                                          <p:val>
                                            <p:fltVal val="360"/>
                                          </p:val>
                                        </p:tav>
                                        <p:tav tm="100000">
                                          <p:val>
                                            <p:fltVal val="0"/>
                                          </p:val>
                                        </p:tav>
                                      </p:tavLst>
                                    </p:anim>
                                    <p:animEffect transition="in" filter="fade">
                                      <p:cBhvr>
                                        <p:cTn id="43" dur="500"/>
                                        <p:tgtEl>
                                          <p:spTgt spid="469"/>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467"/>
                                        </p:tgtEl>
                                        <p:attrNameLst>
                                          <p:attrName>style.visibility</p:attrName>
                                        </p:attrNameLst>
                                      </p:cBhvr>
                                      <p:to>
                                        <p:strVal val="visible"/>
                                      </p:to>
                                    </p:set>
                                    <p:anim calcmode="lin" valueType="num">
                                      <p:cBhvr>
                                        <p:cTn id="46" dur="500" fill="hold"/>
                                        <p:tgtEl>
                                          <p:spTgt spid="467"/>
                                        </p:tgtEl>
                                        <p:attrNameLst>
                                          <p:attrName>ppt_w</p:attrName>
                                        </p:attrNameLst>
                                      </p:cBhvr>
                                      <p:tavLst>
                                        <p:tav tm="0">
                                          <p:val>
                                            <p:fltVal val="0"/>
                                          </p:val>
                                        </p:tav>
                                        <p:tav tm="100000">
                                          <p:val>
                                            <p:strVal val="#ppt_w"/>
                                          </p:val>
                                        </p:tav>
                                      </p:tavLst>
                                    </p:anim>
                                    <p:anim calcmode="lin" valueType="num">
                                      <p:cBhvr>
                                        <p:cTn id="47" dur="500" fill="hold"/>
                                        <p:tgtEl>
                                          <p:spTgt spid="467"/>
                                        </p:tgtEl>
                                        <p:attrNameLst>
                                          <p:attrName>ppt_h</p:attrName>
                                        </p:attrNameLst>
                                      </p:cBhvr>
                                      <p:tavLst>
                                        <p:tav tm="0">
                                          <p:val>
                                            <p:fltVal val="0"/>
                                          </p:val>
                                        </p:tav>
                                        <p:tav tm="100000">
                                          <p:val>
                                            <p:strVal val="#ppt_h"/>
                                          </p:val>
                                        </p:tav>
                                      </p:tavLst>
                                    </p:anim>
                                    <p:anim calcmode="lin" valueType="num">
                                      <p:cBhvr>
                                        <p:cTn id="48" dur="500" fill="hold"/>
                                        <p:tgtEl>
                                          <p:spTgt spid="467"/>
                                        </p:tgtEl>
                                        <p:attrNameLst>
                                          <p:attrName>style.rotation</p:attrName>
                                        </p:attrNameLst>
                                      </p:cBhvr>
                                      <p:tavLst>
                                        <p:tav tm="0">
                                          <p:val>
                                            <p:fltVal val="360"/>
                                          </p:val>
                                        </p:tav>
                                        <p:tav tm="100000">
                                          <p:val>
                                            <p:fltVal val="0"/>
                                          </p:val>
                                        </p:tav>
                                      </p:tavLst>
                                    </p:anim>
                                    <p:animEffect transition="in" filter="fade">
                                      <p:cBhvr>
                                        <p:cTn id="49" dur="500"/>
                                        <p:tgtEl>
                                          <p:spTgt spid="467"/>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468"/>
                                        </p:tgtEl>
                                        <p:attrNameLst>
                                          <p:attrName>style.visibility</p:attrName>
                                        </p:attrNameLst>
                                      </p:cBhvr>
                                      <p:to>
                                        <p:strVal val="visible"/>
                                      </p:to>
                                    </p:set>
                                    <p:anim calcmode="lin" valueType="num">
                                      <p:cBhvr>
                                        <p:cTn id="52" dur="500" fill="hold"/>
                                        <p:tgtEl>
                                          <p:spTgt spid="468"/>
                                        </p:tgtEl>
                                        <p:attrNameLst>
                                          <p:attrName>ppt_w</p:attrName>
                                        </p:attrNameLst>
                                      </p:cBhvr>
                                      <p:tavLst>
                                        <p:tav tm="0">
                                          <p:val>
                                            <p:fltVal val="0"/>
                                          </p:val>
                                        </p:tav>
                                        <p:tav tm="100000">
                                          <p:val>
                                            <p:strVal val="#ppt_w"/>
                                          </p:val>
                                        </p:tav>
                                      </p:tavLst>
                                    </p:anim>
                                    <p:anim calcmode="lin" valueType="num">
                                      <p:cBhvr>
                                        <p:cTn id="53" dur="500" fill="hold"/>
                                        <p:tgtEl>
                                          <p:spTgt spid="468"/>
                                        </p:tgtEl>
                                        <p:attrNameLst>
                                          <p:attrName>ppt_h</p:attrName>
                                        </p:attrNameLst>
                                      </p:cBhvr>
                                      <p:tavLst>
                                        <p:tav tm="0">
                                          <p:val>
                                            <p:fltVal val="0"/>
                                          </p:val>
                                        </p:tav>
                                        <p:tav tm="100000">
                                          <p:val>
                                            <p:strVal val="#ppt_h"/>
                                          </p:val>
                                        </p:tav>
                                      </p:tavLst>
                                    </p:anim>
                                    <p:anim calcmode="lin" valueType="num">
                                      <p:cBhvr>
                                        <p:cTn id="54" dur="500" fill="hold"/>
                                        <p:tgtEl>
                                          <p:spTgt spid="468"/>
                                        </p:tgtEl>
                                        <p:attrNameLst>
                                          <p:attrName>style.rotation</p:attrName>
                                        </p:attrNameLst>
                                      </p:cBhvr>
                                      <p:tavLst>
                                        <p:tav tm="0">
                                          <p:val>
                                            <p:fltVal val="360"/>
                                          </p:val>
                                        </p:tav>
                                        <p:tav tm="100000">
                                          <p:val>
                                            <p:fltVal val="0"/>
                                          </p:val>
                                        </p:tav>
                                      </p:tavLst>
                                    </p:anim>
                                    <p:animEffect transition="in" filter="fade">
                                      <p:cBhvr>
                                        <p:cTn id="55" dur="500"/>
                                        <p:tgtEl>
                                          <p:spTgt spid="468"/>
                                        </p:tgtEl>
                                      </p:cBhvr>
                                    </p:animEffect>
                                  </p:childTnLst>
                                </p:cTn>
                              </p:par>
                            </p:childTnLst>
                          </p:cTn>
                        </p:par>
                        <p:par>
                          <p:cTn id="56" fill="hold">
                            <p:stCondLst>
                              <p:cond delay="3350"/>
                            </p:stCondLst>
                            <p:childTnLst>
                              <p:par>
                                <p:cTn id="57" presetID="22" presetClass="entr" presetSubtype="2" fill="hold" grpId="0" nodeType="afterEffect">
                                  <p:stCondLst>
                                    <p:cond delay="0"/>
                                  </p:stCondLst>
                                  <p:childTnLst>
                                    <p:set>
                                      <p:cBhvr>
                                        <p:cTn id="58" dur="1" fill="hold">
                                          <p:stCondLst>
                                            <p:cond delay="0"/>
                                          </p:stCondLst>
                                        </p:cTn>
                                        <p:tgtEl>
                                          <p:spTgt spid="470"/>
                                        </p:tgtEl>
                                        <p:attrNameLst>
                                          <p:attrName>style.visibility</p:attrName>
                                        </p:attrNameLst>
                                      </p:cBhvr>
                                      <p:to>
                                        <p:strVal val="visible"/>
                                      </p:to>
                                    </p:set>
                                    <p:animEffect transition="in" filter="wipe(right)">
                                      <p:cBhvr>
                                        <p:cTn id="59" dur="500"/>
                                        <p:tgtEl>
                                          <p:spTgt spid="470"/>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71"/>
                                        </p:tgtEl>
                                        <p:attrNameLst>
                                          <p:attrName>style.visibility</p:attrName>
                                        </p:attrNameLst>
                                      </p:cBhvr>
                                      <p:to>
                                        <p:strVal val="visible"/>
                                      </p:to>
                                    </p:set>
                                    <p:animEffect transition="in" filter="wipe(right)">
                                      <p:cBhvr>
                                        <p:cTn id="62" dur="500"/>
                                        <p:tgtEl>
                                          <p:spTgt spid="471"/>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473"/>
                                        </p:tgtEl>
                                        <p:attrNameLst>
                                          <p:attrName>style.visibility</p:attrName>
                                        </p:attrNameLst>
                                      </p:cBhvr>
                                      <p:to>
                                        <p:strVal val="visible"/>
                                      </p:to>
                                    </p:set>
                                    <p:animEffect transition="in" filter="wipe(right)">
                                      <p:cBhvr>
                                        <p:cTn id="65" dur="500"/>
                                        <p:tgtEl>
                                          <p:spTgt spid="473"/>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474"/>
                                        </p:tgtEl>
                                        <p:attrNameLst>
                                          <p:attrName>style.visibility</p:attrName>
                                        </p:attrNameLst>
                                      </p:cBhvr>
                                      <p:to>
                                        <p:strVal val="visible"/>
                                      </p:to>
                                    </p:set>
                                    <p:animEffect transition="in" filter="wipe(right)">
                                      <p:cBhvr>
                                        <p:cTn id="68" dur="500"/>
                                        <p:tgtEl>
                                          <p:spTgt spid="47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79"/>
                                        </p:tgtEl>
                                        <p:attrNameLst>
                                          <p:attrName>style.visibility</p:attrName>
                                        </p:attrNameLst>
                                      </p:cBhvr>
                                      <p:to>
                                        <p:strVal val="visible"/>
                                      </p:to>
                                    </p:set>
                                    <p:animEffect transition="in" filter="wipe(left)">
                                      <p:cBhvr>
                                        <p:cTn id="71" dur="500"/>
                                        <p:tgtEl>
                                          <p:spTgt spid="479"/>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80"/>
                                        </p:tgtEl>
                                        <p:attrNameLst>
                                          <p:attrName>style.visibility</p:attrName>
                                        </p:attrNameLst>
                                      </p:cBhvr>
                                      <p:to>
                                        <p:strVal val="visible"/>
                                      </p:to>
                                    </p:set>
                                    <p:animEffect transition="in" filter="wipe(left)">
                                      <p:cBhvr>
                                        <p:cTn id="74" dur="500"/>
                                        <p:tgtEl>
                                          <p:spTgt spid="48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81"/>
                                        </p:tgtEl>
                                        <p:attrNameLst>
                                          <p:attrName>style.visibility</p:attrName>
                                        </p:attrNameLst>
                                      </p:cBhvr>
                                      <p:to>
                                        <p:strVal val="visible"/>
                                      </p:to>
                                    </p:set>
                                    <p:animEffect transition="in" filter="wipe(left)">
                                      <p:cBhvr>
                                        <p:cTn id="77" dur="500"/>
                                        <p:tgtEl>
                                          <p:spTgt spid="48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82"/>
                                        </p:tgtEl>
                                        <p:attrNameLst>
                                          <p:attrName>style.visibility</p:attrName>
                                        </p:attrNameLst>
                                      </p:cBhvr>
                                      <p:to>
                                        <p:strVal val="visible"/>
                                      </p:to>
                                    </p:set>
                                    <p:animEffect transition="in" filter="wipe(left)">
                                      <p:cBhvr>
                                        <p:cTn id="80" dur="500"/>
                                        <p:tgtEl>
                                          <p:spTgt spid="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6" grpId="0" animBg="1"/>
      <p:bldP spid="467" grpId="0" animBg="1"/>
      <p:bldP spid="468" grpId="0" animBg="1"/>
      <p:bldP spid="469" grpId="0" animBg="1"/>
      <p:bldP spid="470" grpId="0"/>
      <p:bldP spid="471" grpId="0"/>
      <p:bldP spid="473" grpId="0"/>
      <p:bldP spid="474" grpId="0"/>
      <p:bldP spid="479" grpId="0"/>
      <p:bldP spid="480" grpId="0"/>
      <p:bldP spid="481" grpId="0"/>
      <p:bldP spid="4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717500" y="1918427"/>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35" name="矩形 34"/>
          <p:cNvSpPr/>
          <p:nvPr/>
        </p:nvSpPr>
        <p:spPr>
          <a:xfrm>
            <a:off x="1852689" y="4258887"/>
            <a:ext cx="1699166" cy="589007"/>
          </a:xfrm>
          <a:prstGeom prst="rect">
            <a:avLst/>
          </a:prstGeom>
        </p:spPr>
        <p:txBody>
          <a:bodyPr wrap="square">
            <a:spAutoFit/>
          </a:bodyPr>
          <a:lstStyle/>
          <a:p>
            <a:pPr algn="ctr">
              <a:lnSpc>
                <a:spcPct val="110000"/>
              </a:lnSpc>
            </a:pPr>
            <a:r>
              <a:rPr lang="zh-CN" altLang="en-US" sz="1500" dirty="0">
                <a:solidFill>
                  <a:schemeClr val="bg1"/>
                </a:solidFill>
                <a:cs typeface="+mn-ea"/>
                <a:sym typeface="+mn-lt"/>
              </a:rPr>
              <a:t>单击输入文字单击输入文字</a:t>
            </a:r>
            <a:endParaRPr lang="en-US" altLang="zh-CN" sz="1500" dirty="0">
              <a:solidFill>
                <a:schemeClr val="bg1"/>
              </a:solidFill>
              <a:cs typeface="+mn-ea"/>
              <a:sym typeface="+mn-lt"/>
            </a:endParaRPr>
          </a:p>
        </p:txBody>
      </p:sp>
      <p:sp>
        <p:nvSpPr>
          <p:cNvPr id="36" name="矩形 35"/>
          <p:cNvSpPr/>
          <p:nvPr/>
        </p:nvSpPr>
        <p:spPr>
          <a:xfrm>
            <a:off x="5289729" y="1928791"/>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37" name="矩形 36"/>
          <p:cNvSpPr/>
          <p:nvPr/>
        </p:nvSpPr>
        <p:spPr>
          <a:xfrm>
            <a:off x="5477618" y="4275069"/>
            <a:ext cx="1699166" cy="589007"/>
          </a:xfrm>
          <a:prstGeom prst="rect">
            <a:avLst/>
          </a:prstGeom>
        </p:spPr>
        <p:txBody>
          <a:bodyPr wrap="square">
            <a:spAutoFit/>
          </a:bodyPr>
          <a:lstStyle/>
          <a:p>
            <a:pPr algn="ctr">
              <a:lnSpc>
                <a:spcPct val="110000"/>
              </a:lnSpc>
            </a:pPr>
            <a:r>
              <a:rPr lang="zh-CN" altLang="en-US" sz="1500" dirty="0">
                <a:solidFill>
                  <a:schemeClr val="bg1"/>
                </a:solidFill>
                <a:cs typeface="+mn-ea"/>
                <a:sym typeface="+mn-lt"/>
              </a:rPr>
              <a:t>单击输入文字单击输入文字</a:t>
            </a:r>
            <a:endParaRPr lang="en-US" altLang="zh-CN" sz="1500" dirty="0">
              <a:solidFill>
                <a:schemeClr val="bg1"/>
              </a:solidFill>
              <a:cs typeface="+mn-ea"/>
              <a:sym typeface="+mn-lt"/>
            </a:endParaRPr>
          </a:p>
        </p:txBody>
      </p:sp>
      <p:sp>
        <p:nvSpPr>
          <p:cNvPr id="38" name="矩形 37"/>
          <p:cNvSpPr/>
          <p:nvPr/>
        </p:nvSpPr>
        <p:spPr>
          <a:xfrm>
            <a:off x="8685017" y="1939104"/>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39" name="矩形 38"/>
          <p:cNvSpPr/>
          <p:nvPr/>
        </p:nvSpPr>
        <p:spPr>
          <a:xfrm>
            <a:off x="8767664" y="4227005"/>
            <a:ext cx="1699166" cy="589007"/>
          </a:xfrm>
          <a:prstGeom prst="rect">
            <a:avLst/>
          </a:prstGeom>
        </p:spPr>
        <p:txBody>
          <a:bodyPr wrap="square">
            <a:spAutoFit/>
          </a:bodyPr>
          <a:lstStyle/>
          <a:p>
            <a:pPr algn="ctr">
              <a:lnSpc>
                <a:spcPct val="110000"/>
              </a:lnSpc>
            </a:pPr>
            <a:r>
              <a:rPr lang="zh-CN" altLang="en-US" sz="1500" dirty="0">
                <a:solidFill>
                  <a:schemeClr val="bg1"/>
                </a:solidFill>
                <a:cs typeface="+mn-ea"/>
                <a:sym typeface="+mn-lt"/>
              </a:rPr>
              <a:t>单击输入文字单击输入文字</a:t>
            </a:r>
            <a:endParaRPr lang="en-US" altLang="zh-CN" sz="1500" dirty="0">
              <a:solidFill>
                <a:schemeClr val="bg1"/>
              </a:solidFill>
              <a:cs typeface="+mn-ea"/>
              <a:sym typeface="+mn-lt"/>
            </a:endParaRPr>
          </a:p>
        </p:txBody>
      </p:sp>
      <p:sp>
        <p:nvSpPr>
          <p:cNvPr id="40" name="矩形 39"/>
          <p:cNvSpPr/>
          <p:nvPr/>
        </p:nvSpPr>
        <p:spPr>
          <a:xfrm>
            <a:off x="3441192" y="2421879"/>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41" name="矩形 40"/>
          <p:cNvSpPr/>
          <p:nvPr/>
        </p:nvSpPr>
        <p:spPr>
          <a:xfrm>
            <a:off x="3544256" y="4732323"/>
            <a:ext cx="1699166" cy="589007"/>
          </a:xfrm>
          <a:prstGeom prst="rect">
            <a:avLst/>
          </a:prstGeom>
        </p:spPr>
        <p:txBody>
          <a:bodyPr wrap="square">
            <a:spAutoFit/>
          </a:bodyPr>
          <a:lstStyle/>
          <a:p>
            <a:pPr algn="ctr">
              <a:lnSpc>
                <a:spcPct val="110000"/>
              </a:lnSpc>
            </a:pPr>
            <a:r>
              <a:rPr lang="zh-CN" altLang="en-US" sz="1500" dirty="0">
                <a:solidFill>
                  <a:schemeClr val="bg1"/>
                </a:solidFill>
                <a:cs typeface="+mn-ea"/>
                <a:sym typeface="+mn-lt"/>
              </a:rPr>
              <a:t>单击输入文字单击输入文字</a:t>
            </a:r>
            <a:endParaRPr lang="en-US" altLang="zh-CN" sz="1500" dirty="0">
              <a:solidFill>
                <a:schemeClr val="bg1"/>
              </a:solidFill>
              <a:cs typeface="+mn-ea"/>
              <a:sym typeface="+mn-lt"/>
            </a:endParaRPr>
          </a:p>
        </p:txBody>
      </p:sp>
      <p:sp>
        <p:nvSpPr>
          <p:cNvPr id="42" name="矩形 41"/>
          <p:cNvSpPr/>
          <p:nvPr/>
        </p:nvSpPr>
        <p:spPr>
          <a:xfrm>
            <a:off x="6956775" y="2448884"/>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43" name="矩形 42"/>
          <p:cNvSpPr/>
          <p:nvPr/>
        </p:nvSpPr>
        <p:spPr>
          <a:xfrm>
            <a:off x="7064280" y="4762467"/>
            <a:ext cx="1699166" cy="589007"/>
          </a:xfrm>
          <a:prstGeom prst="rect">
            <a:avLst/>
          </a:prstGeom>
        </p:spPr>
        <p:txBody>
          <a:bodyPr wrap="square">
            <a:spAutoFit/>
          </a:bodyPr>
          <a:lstStyle/>
          <a:p>
            <a:pPr algn="ctr">
              <a:lnSpc>
                <a:spcPct val="110000"/>
              </a:lnSpc>
            </a:pPr>
            <a:r>
              <a:rPr lang="zh-CN" altLang="en-US" sz="1500" dirty="0">
                <a:solidFill>
                  <a:schemeClr val="bg1"/>
                </a:solidFill>
                <a:cs typeface="+mn-ea"/>
                <a:sym typeface="+mn-lt"/>
              </a:rPr>
              <a:t>单击输入文字单击输入文字</a:t>
            </a:r>
            <a:endParaRPr lang="en-US" altLang="zh-CN" sz="1500" dirty="0">
              <a:solidFill>
                <a:schemeClr val="bg1"/>
              </a:solidFill>
              <a:cs typeface="+mn-ea"/>
              <a:sym typeface="+mn-lt"/>
            </a:endParaRPr>
          </a:p>
        </p:txBody>
      </p:sp>
      <p:grpSp>
        <p:nvGrpSpPr>
          <p:cNvPr id="13" name="组合 12"/>
          <p:cNvGrpSpPr/>
          <p:nvPr/>
        </p:nvGrpSpPr>
        <p:grpSpPr>
          <a:xfrm>
            <a:off x="8723535" y="2431025"/>
            <a:ext cx="1676250" cy="1698750"/>
            <a:chOff x="8723535" y="2431025"/>
            <a:chExt cx="1676250" cy="1698750"/>
          </a:xfrm>
        </p:grpSpPr>
        <p:pic>
          <p:nvPicPr>
            <p:cNvPr id="1362" name="图片 1361"/>
            <p:cNvPicPr>
              <a:picLocks noChangeAspect="1"/>
            </p:cNvPicPr>
            <p:nvPr/>
          </p:nvPicPr>
          <p:blipFill>
            <a:blip r:embed="rId1">
              <a:lum bright="40000" contrast="40000"/>
            </a:blip>
            <a:stretch>
              <a:fillRect/>
            </a:stretch>
          </p:blipFill>
          <p:spPr>
            <a:xfrm>
              <a:off x="8723535" y="2431025"/>
              <a:ext cx="1676250" cy="1698750"/>
            </a:xfrm>
            <a:prstGeom prst="rect">
              <a:avLst/>
            </a:prstGeom>
          </p:spPr>
        </p:pic>
        <p:sp>
          <p:nvSpPr>
            <p:cNvPr id="62" name="椭圆 61"/>
            <p:cNvSpPr/>
            <p:nvPr/>
          </p:nvSpPr>
          <p:spPr>
            <a:xfrm>
              <a:off x="9210896" y="3128630"/>
              <a:ext cx="701528" cy="701528"/>
            </a:xfrm>
            <a:prstGeom prst="ellipse">
              <a:avLst/>
            </a:prstGeom>
            <a:solidFill>
              <a:srgbClr val="2D59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33"/>
            <p:cNvSpPr>
              <a:spLocks noEditPoints="1"/>
            </p:cNvSpPr>
            <p:nvPr/>
          </p:nvSpPr>
          <p:spPr bwMode="auto">
            <a:xfrm>
              <a:off x="9380053" y="3229353"/>
              <a:ext cx="363215" cy="500082"/>
            </a:xfrm>
            <a:custGeom>
              <a:avLst/>
              <a:gdLst/>
              <a:ahLst/>
              <a:cxnLst>
                <a:cxn ang="0">
                  <a:pos x="235" y="84"/>
                </a:cxn>
                <a:cxn ang="0">
                  <a:pos x="154" y="88"/>
                </a:cxn>
                <a:cxn ang="0">
                  <a:pos x="204" y="120"/>
                </a:cxn>
                <a:cxn ang="0">
                  <a:pos x="242" y="227"/>
                </a:cxn>
                <a:cxn ang="0">
                  <a:pos x="133" y="366"/>
                </a:cxn>
                <a:cxn ang="0">
                  <a:pos x="8" y="343"/>
                </a:cxn>
                <a:cxn ang="0">
                  <a:pos x="55" y="258"/>
                </a:cxn>
                <a:cxn ang="0">
                  <a:pos x="120" y="273"/>
                </a:cxn>
                <a:cxn ang="0">
                  <a:pos x="126" y="200"/>
                </a:cxn>
                <a:cxn ang="0">
                  <a:pos x="31" y="181"/>
                </a:cxn>
                <a:cxn ang="0">
                  <a:pos x="44" y="38"/>
                </a:cxn>
                <a:cxn ang="0">
                  <a:pos x="133" y="2"/>
                </a:cxn>
                <a:cxn ang="0">
                  <a:pos x="130" y="10"/>
                </a:cxn>
                <a:cxn ang="0">
                  <a:pos x="90" y="141"/>
                </a:cxn>
                <a:cxn ang="0">
                  <a:pos x="179" y="185"/>
                </a:cxn>
                <a:cxn ang="0">
                  <a:pos x="160" y="277"/>
                </a:cxn>
                <a:cxn ang="0">
                  <a:pos x="59" y="265"/>
                </a:cxn>
                <a:cxn ang="0">
                  <a:pos x="128" y="345"/>
                </a:cxn>
                <a:cxn ang="0">
                  <a:pos x="215" y="279"/>
                </a:cxn>
                <a:cxn ang="0">
                  <a:pos x="206" y="130"/>
                </a:cxn>
                <a:cxn ang="0">
                  <a:pos x="141" y="48"/>
                </a:cxn>
                <a:cxn ang="0">
                  <a:pos x="254" y="21"/>
                </a:cxn>
                <a:cxn ang="0">
                  <a:pos x="48" y="52"/>
                </a:cxn>
                <a:cxn ang="0">
                  <a:pos x="53" y="40"/>
                </a:cxn>
                <a:cxn ang="0">
                  <a:pos x="59" y="56"/>
                </a:cxn>
                <a:cxn ang="0">
                  <a:pos x="74" y="59"/>
                </a:cxn>
                <a:cxn ang="0">
                  <a:pos x="149" y="69"/>
                </a:cxn>
                <a:cxn ang="0">
                  <a:pos x="149" y="82"/>
                </a:cxn>
                <a:cxn ang="0">
                  <a:pos x="166" y="56"/>
                </a:cxn>
                <a:cxn ang="0">
                  <a:pos x="194" y="67"/>
                </a:cxn>
                <a:cxn ang="0">
                  <a:pos x="221" y="71"/>
                </a:cxn>
                <a:cxn ang="0">
                  <a:pos x="229" y="75"/>
                </a:cxn>
                <a:cxn ang="0">
                  <a:pos x="229" y="75"/>
                </a:cxn>
                <a:cxn ang="0">
                  <a:pos x="50" y="105"/>
                </a:cxn>
                <a:cxn ang="0">
                  <a:pos x="48" y="86"/>
                </a:cxn>
                <a:cxn ang="0">
                  <a:pos x="71" y="117"/>
                </a:cxn>
                <a:cxn ang="0">
                  <a:pos x="59" y="132"/>
                </a:cxn>
                <a:cxn ang="0">
                  <a:pos x="69" y="136"/>
                </a:cxn>
                <a:cxn ang="0">
                  <a:pos x="99" y="155"/>
                </a:cxn>
                <a:cxn ang="0">
                  <a:pos x="103" y="168"/>
                </a:cxn>
                <a:cxn ang="0">
                  <a:pos x="114" y="153"/>
                </a:cxn>
                <a:cxn ang="0">
                  <a:pos x="147" y="160"/>
                </a:cxn>
                <a:cxn ang="0">
                  <a:pos x="153" y="178"/>
                </a:cxn>
                <a:cxn ang="0">
                  <a:pos x="160" y="178"/>
                </a:cxn>
                <a:cxn ang="0">
                  <a:pos x="170" y="185"/>
                </a:cxn>
                <a:cxn ang="0">
                  <a:pos x="168" y="206"/>
                </a:cxn>
                <a:cxn ang="0">
                  <a:pos x="174" y="210"/>
                </a:cxn>
                <a:cxn ang="0">
                  <a:pos x="175" y="225"/>
                </a:cxn>
                <a:cxn ang="0">
                  <a:pos x="166" y="248"/>
                </a:cxn>
                <a:cxn ang="0">
                  <a:pos x="153" y="267"/>
                </a:cxn>
                <a:cxn ang="0">
                  <a:pos x="153" y="267"/>
                </a:cxn>
                <a:cxn ang="0">
                  <a:pos x="23" y="282"/>
                </a:cxn>
                <a:cxn ang="0">
                  <a:pos x="17" y="299"/>
                </a:cxn>
                <a:cxn ang="0">
                  <a:pos x="36" y="307"/>
                </a:cxn>
                <a:cxn ang="0">
                  <a:pos x="12" y="326"/>
                </a:cxn>
                <a:cxn ang="0">
                  <a:pos x="19" y="343"/>
                </a:cxn>
                <a:cxn ang="0">
                  <a:pos x="15" y="338"/>
                </a:cxn>
                <a:cxn ang="0">
                  <a:pos x="42" y="340"/>
                </a:cxn>
                <a:cxn ang="0">
                  <a:pos x="74" y="338"/>
                </a:cxn>
                <a:cxn ang="0">
                  <a:pos x="48" y="355"/>
                </a:cxn>
                <a:cxn ang="0">
                  <a:pos x="120" y="360"/>
                </a:cxn>
                <a:cxn ang="0">
                  <a:pos x="92" y="362"/>
                </a:cxn>
                <a:cxn ang="0">
                  <a:pos x="92" y="360"/>
                </a:cxn>
              </a:cxnLst>
              <a:rect l="0" t="0" r="r" b="b"/>
              <a:pathLst>
                <a:path w="261" h="370">
                  <a:moveTo>
                    <a:pt x="261" y="16"/>
                  </a:moveTo>
                  <a:lnTo>
                    <a:pt x="261" y="16"/>
                  </a:lnTo>
                  <a:lnTo>
                    <a:pt x="261" y="44"/>
                  </a:lnTo>
                  <a:lnTo>
                    <a:pt x="259" y="59"/>
                  </a:lnTo>
                  <a:lnTo>
                    <a:pt x="255" y="69"/>
                  </a:lnTo>
                  <a:lnTo>
                    <a:pt x="255" y="69"/>
                  </a:lnTo>
                  <a:lnTo>
                    <a:pt x="252" y="75"/>
                  </a:lnTo>
                  <a:lnTo>
                    <a:pt x="246" y="78"/>
                  </a:lnTo>
                  <a:lnTo>
                    <a:pt x="235" y="84"/>
                  </a:lnTo>
                  <a:lnTo>
                    <a:pt x="235" y="84"/>
                  </a:lnTo>
                  <a:lnTo>
                    <a:pt x="223" y="90"/>
                  </a:lnTo>
                  <a:lnTo>
                    <a:pt x="215" y="94"/>
                  </a:lnTo>
                  <a:lnTo>
                    <a:pt x="210" y="96"/>
                  </a:lnTo>
                  <a:lnTo>
                    <a:pt x="210" y="96"/>
                  </a:lnTo>
                  <a:lnTo>
                    <a:pt x="202" y="96"/>
                  </a:lnTo>
                  <a:lnTo>
                    <a:pt x="193" y="94"/>
                  </a:lnTo>
                  <a:lnTo>
                    <a:pt x="172" y="90"/>
                  </a:lnTo>
                  <a:lnTo>
                    <a:pt x="172" y="90"/>
                  </a:lnTo>
                  <a:lnTo>
                    <a:pt x="162" y="90"/>
                  </a:lnTo>
                  <a:lnTo>
                    <a:pt x="154" y="88"/>
                  </a:lnTo>
                  <a:lnTo>
                    <a:pt x="149" y="88"/>
                  </a:lnTo>
                  <a:lnTo>
                    <a:pt x="145" y="90"/>
                  </a:lnTo>
                  <a:lnTo>
                    <a:pt x="143" y="94"/>
                  </a:lnTo>
                  <a:lnTo>
                    <a:pt x="141" y="97"/>
                  </a:lnTo>
                  <a:lnTo>
                    <a:pt x="141" y="97"/>
                  </a:lnTo>
                  <a:lnTo>
                    <a:pt x="158" y="101"/>
                  </a:lnTo>
                  <a:lnTo>
                    <a:pt x="177" y="107"/>
                  </a:lnTo>
                  <a:lnTo>
                    <a:pt x="193" y="113"/>
                  </a:lnTo>
                  <a:lnTo>
                    <a:pt x="204" y="120"/>
                  </a:lnTo>
                  <a:lnTo>
                    <a:pt x="204" y="120"/>
                  </a:lnTo>
                  <a:lnTo>
                    <a:pt x="212" y="128"/>
                  </a:lnTo>
                  <a:lnTo>
                    <a:pt x="219" y="136"/>
                  </a:lnTo>
                  <a:lnTo>
                    <a:pt x="227" y="145"/>
                  </a:lnTo>
                  <a:lnTo>
                    <a:pt x="233" y="155"/>
                  </a:lnTo>
                  <a:lnTo>
                    <a:pt x="236" y="168"/>
                  </a:lnTo>
                  <a:lnTo>
                    <a:pt x="240" y="179"/>
                  </a:lnTo>
                  <a:lnTo>
                    <a:pt x="244" y="193"/>
                  </a:lnTo>
                  <a:lnTo>
                    <a:pt x="244" y="208"/>
                  </a:lnTo>
                  <a:lnTo>
                    <a:pt x="244" y="208"/>
                  </a:lnTo>
                  <a:lnTo>
                    <a:pt x="242" y="227"/>
                  </a:lnTo>
                  <a:lnTo>
                    <a:pt x="238" y="248"/>
                  </a:lnTo>
                  <a:lnTo>
                    <a:pt x="233" y="267"/>
                  </a:lnTo>
                  <a:lnTo>
                    <a:pt x="225" y="286"/>
                  </a:lnTo>
                  <a:lnTo>
                    <a:pt x="214" y="305"/>
                  </a:lnTo>
                  <a:lnTo>
                    <a:pt x="198" y="322"/>
                  </a:lnTo>
                  <a:lnTo>
                    <a:pt x="181" y="341"/>
                  </a:lnTo>
                  <a:lnTo>
                    <a:pt x="160" y="357"/>
                  </a:lnTo>
                  <a:lnTo>
                    <a:pt x="160" y="357"/>
                  </a:lnTo>
                  <a:lnTo>
                    <a:pt x="149" y="362"/>
                  </a:lnTo>
                  <a:lnTo>
                    <a:pt x="133" y="366"/>
                  </a:lnTo>
                  <a:lnTo>
                    <a:pt x="101" y="370"/>
                  </a:lnTo>
                  <a:lnTo>
                    <a:pt x="101" y="370"/>
                  </a:lnTo>
                  <a:lnTo>
                    <a:pt x="82" y="370"/>
                  </a:lnTo>
                  <a:lnTo>
                    <a:pt x="63" y="368"/>
                  </a:lnTo>
                  <a:lnTo>
                    <a:pt x="44" y="366"/>
                  </a:lnTo>
                  <a:lnTo>
                    <a:pt x="29" y="360"/>
                  </a:lnTo>
                  <a:lnTo>
                    <a:pt x="29" y="360"/>
                  </a:lnTo>
                  <a:lnTo>
                    <a:pt x="21" y="355"/>
                  </a:lnTo>
                  <a:lnTo>
                    <a:pt x="13" y="349"/>
                  </a:lnTo>
                  <a:lnTo>
                    <a:pt x="8" y="343"/>
                  </a:lnTo>
                  <a:lnTo>
                    <a:pt x="0" y="338"/>
                  </a:lnTo>
                  <a:lnTo>
                    <a:pt x="0" y="338"/>
                  </a:lnTo>
                  <a:lnTo>
                    <a:pt x="4" y="309"/>
                  </a:lnTo>
                  <a:lnTo>
                    <a:pt x="12" y="280"/>
                  </a:lnTo>
                  <a:lnTo>
                    <a:pt x="12" y="280"/>
                  </a:lnTo>
                  <a:lnTo>
                    <a:pt x="21" y="275"/>
                  </a:lnTo>
                  <a:lnTo>
                    <a:pt x="32" y="269"/>
                  </a:lnTo>
                  <a:lnTo>
                    <a:pt x="44" y="261"/>
                  </a:lnTo>
                  <a:lnTo>
                    <a:pt x="50" y="259"/>
                  </a:lnTo>
                  <a:lnTo>
                    <a:pt x="55" y="258"/>
                  </a:lnTo>
                  <a:lnTo>
                    <a:pt x="55" y="258"/>
                  </a:lnTo>
                  <a:lnTo>
                    <a:pt x="63" y="259"/>
                  </a:lnTo>
                  <a:lnTo>
                    <a:pt x="71" y="263"/>
                  </a:lnTo>
                  <a:lnTo>
                    <a:pt x="78" y="269"/>
                  </a:lnTo>
                  <a:lnTo>
                    <a:pt x="86" y="273"/>
                  </a:lnTo>
                  <a:lnTo>
                    <a:pt x="86" y="273"/>
                  </a:lnTo>
                  <a:lnTo>
                    <a:pt x="95" y="275"/>
                  </a:lnTo>
                  <a:lnTo>
                    <a:pt x="103" y="277"/>
                  </a:lnTo>
                  <a:lnTo>
                    <a:pt x="111" y="275"/>
                  </a:lnTo>
                  <a:lnTo>
                    <a:pt x="120" y="273"/>
                  </a:lnTo>
                  <a:lnTo>
                    <a:pt x="120" y="273"/>
                  </a:lnTo>
                  <a:lnTo>
                    <a:pt x="126" y="265"/>
                  </a:lnTo>
                  <a:lnTo>
                    <a:pt x="132" y="258"/>
                  </a:lnTo>
                  <a:lnTo>
                    <a:pt x="133" y="248"/>
                  </a:lnTo>
                  <a:lnTo>
                    <a:pt x="135" y="237"/>
                  </a:lnTo>
                  <a:lnTo>
                    <a:pt x="133" y="227"/>
                  </a:lnTo>
                  <a:lnTo>
                    <a:pt x="132" y="216"/>
                  </a:lnTo>
                  <a:lnTo>
                    <a:pt x="130" y="208"/>
                  </a:lnTo>
                  <a:lnTo>
                    <a:pt x="126" y="200"/>
                  </a:lnTo>
                  <a:lnTo>
                    <a:pt x="126" y="200"/>
                  </a:lnTo>
                  <a:lnTo>
                    <a:pt x="116" y="193"/>
                  </a:lnTo>
                  <a:lnTo>
                    <a:pt x="105" y="183"/>
                  </a:lnTo>
                  <a:lnTo>
                    <a:pt x="93" y="178"/>
                  </a:lnTo>
                  <a:lnTo>
                    <a:pt x="82" y="174"/>
                  </a:lnTo>
                  <a:lnTo>
                    <a:pt x="82" y="174"/>
                  </a:lnTo>
                  <a:lnTo>
                    <a:pt x="74" y="174"/>
                  </a:lnTo>
                  <a:lnTo>
                    <a:pt x="67" y="174"/>
                  </a:lnTo>
                  <a:lnTo>
                    <a:pt x="55" y="176"/>
                  </a:lnTo>
                  <a:lnTo>
                    <a:pt x="44" y="179"/>
                  </a:lnTo>
                  <a:lnTo>
                    <a:pt x="31" y="181"/>
                  </a:lnTo>
                  <a:lnTo>
                    <a:pt x="31" y="181"/>
                  </a:lnTo>
                  <a:lnTo>
                    <a:pt x="29" y="162"/>
                  </a:lnTo>
                  <a:lnTo>
                    <a:pt x="31" y="141"/>
                  </a:lnTo>
                  <a:lnTo>
                    <a:pt x="36" y="97"/>
                  </a:lnTo>
                  <a:lnTo>
                    <a:pt x="36" y="97"/>
                  </a:lnTo>
                  <a:lnTo>
                    <a:pt x="38" y="65"/>
                  </a:lnTo>
                  <a:lnTo>
                    <a:pt x="40" y="50"/>
                  </a:lnTo>
                  <a:lnTo>
                    <a:pt x="42" y="44"/>
                  </a:lnTo>
                  <a:lnTo>
                    <a:pt x="44" y="38"/>
                  </a:lnTo>
                  <a:lnTo>
                    <a:pt x="44" y="38"/>
                  </a:lnTo>
                  <a:lnTo>
                    <a:pt x="50" y="35"/>
                  </a:lnTo>
                  <a:lnTo>
                    <a:pt x="53" y="31"/>
                  </a:lnTo>
                  <a:lnTo>
                    <a:pt x="65" y="25"/>
                  </a:lnTo>
                  <a:lnTo>
                    <a:pt x="65" y="25"/>
                  </a:lnTo>
                  <a:lnTo>
                    <a:pt x="80" y="14"/>
                  </a:lnTo>
                  <a:lnTo>
                    <a:pt x="95" y="2"/>
                  </a:lnTo>
                  <a:lnTo>
                    <a:pt x="95" y="2"/>
                  </a:lnTo>
                  <a:lnTo>
                    <a:pt x="105" y="4"/>
                  </a:lnTo>
                  <a:lnTo>
                    <a:pt x="114" y="4"/>
                  </a:lnTo>
                  <a:lnTo>
                    <a:pt x="133" y="2"/>
                  </a:lnTo>
                  <a:lnTo>
                    <a:pt x="153" y="0"/>
                  </a:lnTo>
                  <a:lnTo>
                    <a:pt x="172" y="0"/>
                  </a:lnTo>
                  <a:lnTo>
                    <a:pt x="172" y="0"/>
                  </a:lnTo>
                  <a:lnTo>
                    <a:pt x="194" y="2"/>
                  </a:lnTo>
                  <a:lnTo>
                    <a:pt x="217" y="8"/>
                  </a:lnTo>
                  <a:lnTo>
                    <a:pt x="261" y="16"/>
                  </a:lnTo>
                  <a:lnTo>
                    <a:pt x="261" y="16"/>
                  </a:lnTo>
                  <a:close/>
                  <a:moveTo>
                    <a:pt x="156" y="6"/>
                  </a:moveTo>
                  <a:lnTo>
                    <a:pt x="156" y="6"/>
                  </a:lnTo>
                  <a:lnTo>
                    <a:pt x="130" y="10"/>
                  </a:lnTo>
                  <a:lnTo>
                    <a:pt x="116" y="12"/>
                  </a:lnTo>
                  <a:lnTo>
                    <a:pt x="101" y="10"/>
                  </a:lnTo>
                  <a:lnTo>
                    <a:pt x="101" y="10"/>
                  </a:lnTo>
                  <a:lnTo>
                    <a:pt x="95" y="19"/>
                  </a:lnTo>
                  <a:lnTo>
                    <a:pt x="92" y="33"/>
                  </a:lnTo>
                  <a:lnTo>
                    <a:pt x="84" y="73"/>
                  </a:lnTo>
                  <a:lnTo>
                    <a:pt x="78" y="115"/>
                  </a:lnTo>
                  <a:lnTo>
                    <a:pt x="76" y="143"/>
                  </a:lnTo>
                  <a:lnTo>
                    <a:pt x="76" y="143"/>
                  </a:lnTo>
                  <a:lnTo>
                    <a:pt x="90" y="141"/>
                  </a:lnTo>
                  <a:lnTo>
                    <a:pt x="103" y="139"/>
                  </a:lnTo>
                  <a:lnTo>
                    <a:pt x="113" y="139"/>
                  </a:lnTo>
                  <a:lnTo>
                    <a:pt x="124" y="141"/>
                  </a:lnTo>
                  <a:lnTo>
                    <a:pt x="133" y="145"/>
                  </a:lnTo>
                  <a:lnTo>
                    <a:pt x="143" y="149"/>
                  </a:lnTo>
                  <a:lnTo>
                    <a:pt x="160" y="158"/>
                  </a:lnTo>
                  <a:lnTo>
                    <a:pt x="160" y="158"/>
                  </a:lnTo>
                  <a:lnTo>
                    <a:pt x="168" y="166"/>
                  </a:lnTo>
                  <a:lnTo>
                    <a:pt x="174" y="176"/>
                  </a:lnTo>
                  <a:lnTo>
                    <a:pt x="179" y="185"/>
                  </a:lnTo>
                  <a:lnTo>
                    <a:pt x="181" y="197"/>
                  </a:lnTo>
                  <a:lnTo>
                    <a:pt x="183" y="210"/>
                  </a:lnTo>
                  <a:lnTo>
                    <a:pt x="185" y="223"/>
                  </a:lnTo>
                  <a:lnTo>
                    <a:pt x="183" y="235"/>
                  </a:lnTo>
                  <a:lnTo>
                    <a:pt x="179" y="246"/>
                  </a:lnTo>
                  <a:lnTo>
                    <a:pt x="179" y="246"/>
                  </a:lnTo>
                  <a:lnTo>
                    <a:pt x="177" y="254"/>
                  </a:lnTo>
                  <a:lnTo>
                    <a:pt x="172" y="265"/>
                  </a:lnTo>
                  <a:lnTo>
                    <a:pt x="166" y="273"/>
                  </a:lnTo>
                  <a:lnTo>
                    <a:pt x="160" y="277"/>
                  </a:lnTo>
                  <a:lnTo>
                    <a:pt x="153" y="282"/>
                  </a:lnTo>
                  <a:lnTo>
                    <a:pt x="145" y="284"/>
                  </a:lnTo>
                  <a:lnTo>
                    <a:pt x="145" y="284"/>
                  </a:lnTo>
                  <a:lnTo>
                    <a:pt x="124" y="286"/>
                  </a:lnTo>
                  <a:lnTo>
                    <a:pt x="109" y="286"/>
                  </a:lnTo>
                  <a:lnTo>
                    <a:pt x="97" y="284"/>
                  </a:lnTo>
                  <a:lnTo>
                    <a:pt x="88" y="280"/>
                  </a:lnTo>
                  <a:lnTo>
                    <a:pt x="74" y="273"/>
                  </a:lnTo>
                  <a:lnTo>
                    <a:pt x="69" y="269"/>
                  </a:lnTo>
                  <a:lnTo>
                    <a:pt x="59" y="265"/>
                  </a:lnTo>
                  <a:lnTo>
                    <a:pt x="59" y="265"/>
                  </a:lnTo>
                  <a:lnTo>
                    <a:pt x="55" y="277"/>
                  </a:lnTo>
                  <a:lnTo>
                    <a:pt x="52" y="288"/>
                  </a:lnTo>
                  <a:lnTo>
                    <a:pt x="46" y="313"/>
                  </a:lnTo>
                  <a:lnTo>
                    <a:pt x="46" y="313"/>
                  </a:lnTo>
                  <a:lnTo>
                    <a:pt x="55" y="320"/>
                  </a:lnTo>
                  <a:lnTo>
                    <a:pt x="76" y="330"/>
                  </a:lnTo>
                  <a:lnTo>
                    <a:pt x="103" y="341"/>
                  </a:lnTo>
                  <a:lnTo>
                    <a:pt x="116" y="343"/>
                  </a:lnTo>
                  <a:lnTo>
                    <a:pt x="128" y="345"/>
                  </a:lnTo>
                  <a:lnTo>
                    <a:pt x="128" y="345"/>
                  </a:lnTo>
                  <a:lnTo>
                    <a:pt x="137" y="345"/>
                  </a:lnTo>
                  <a:lnTo>
                    <a:pt x="147" y="341"/>
                  </a:lnTo>
                  <a:lnTo>
                    <a:pt x="158" y="336"/>
                  </a:lnTo>
                  <a:lnTo>
                    <a:pt x="170" y="330"/>
                  </a:lnTo>
                  <a:lnTo>
                    <a:pt x="181" y="320"/>
                  </a:lnTo>
                  <a:lnTo>
                    <a:pt x="194" y="309"/>
                  </a:lnTo>
                  <a:lnTo>
                    <a:pt x="204" y="296"/>
                  </a:lnTo>
                  <a:lnTo>
                    <a:pt x="215" y="279"/>
                  </a:lnTo>
                  <a:lnTo>
                    <a:pt x="215" y="279"/>
                  </a:lnTo>
                  <a:lnTo>
                    <a:pt x="223" y="261"/>
                  </a:lnTo>
                  <a:lnTo>
                    <a:pt x="231" y="242"/>
                  </a:lnTo>
                  <a:lnTo>
                    <a:pt x="233" y="223"/>
                  </a:lnTo>
                  <a:lnTo>
                    <a:pt x="235" y="204"/>
                  </a:lnTo>
                  <a:lnTo>
                    <a:pt x="233" y="187"/>
                  </a:lnTo>
                  <a:lnTo>
                    <a:pt x="229" y="168"/>
                  </a:lnTo>
                  <a:lnTo>
                    <a:pt x="223" y="153"/>
                  </a:lnTo>
                  <a:lnTo>
                    <a:pt x="214" y="137"/>
                  </a:lnTo>
                  <a:lnTo>
                    <a:pt x="214" y="137"/>
                  </a:lnTo>
                  <a:lnTo>
                    <a:pt x="206" y="130"/>
                  </a:lnTo>
                  <a:lnTo>
                    <a:pt x="196" y="124"/>
                  </a:lnTo>
                  <a:lnTo>
                    <a:pt x="187" y="118"/>
                  </a:lnTo>
                  <a:lnTo>
                    <a:pt x="177" y="115"/>
                  </a:lnTo>
                  <a:lnTo>
                    <a:pt x="156" y="109"/>
                  </a:lnTo>
                  <a:lnTo>
                    <a:pt x="133" y="107"/>
                  </a:lnTo>
                  <a:lnTo>
                    <a:pt x="133" y="107"/>
                  </a:lnTo>
                  <a:lnTo>
                    <a:pt x="133" y="92"/>
                  </a:lnTo>
                  <a:lnTo>
                    <a:pt x="135" y="77"/>
                  </a:lnTo>
                  <a:lnTo>
                    <a:pt x="141" y="48"/>
                  </a:lnTo>
                  <a:lnTo>
                    <a:pt x="141" y="48"/>
                  </a:lnTo>
                  <a:lnTo>
                    <a:pt x="151" y="48"/>
                  </a:lnTo>
                  <a:lnTo>
                    <a:pt x="164" y="50"/>
                  </a:lnTo>
                  <a:lnTo>
                    <a:pt x="198" y="56"/>
                  </a:lnTo>
                  <a:lnTo>
                    <a:pt x="229" y="61"/>
                  </a:lnTo>
                  <a:lnTo>
                    <a:pt x="244" y="63"/>
                  </a:lnTo>
                  <a:lnTo>
                    <a:pt x="244" y="63"/>
                  </a:lnTo>
                  <a:lnTo>
                    <a:pt x="248" y="59"/>
                  </a:lnTo>
                  <a:lnTo>
                    <a:pt x="250" y="56"/>
                  </a:lnTo>
                  <a:lnTo>
                    <a:pt x="252" y="46"/>
                  </a:lnTo>
                  <a:lnTo>
                    <a:pt x="254" y="21"/>
                  </a:lnTo>
                  <a:lnTo>
                    <a:pt x="254" y="21"/>
                  </a:lnTo>
                  <a:lnTo>
                    <a:pt x="240" y="19"/>
                  </a:lnTo>
                  <a:lnTo>
                    <a:pt x="229" y="17"/>
                  </a:lnTo>
                  <a:lnTo>
                    <a:pt x="204" y="12"/>
                  </a:lnTo>
                  <a:lnTo>
                    <a:pt x="181" y="8"/>
                  </a:lnTo>
                  <a:lnTo>
                    <a:pt x="170" y="6"/>
                  </a:lnTo>
                  <a:lnTo>
                    <a:pt x="156" y="6"/>
                  </a:lnTo>
                  <a:lnTo>
                    <a:pt x="156" y="6"/>
                  </a:lnTo>
                  <a:close/>
                  <a:moveTo>
                    <a:pt x="48" y="52"/>
                  </a:moveTo>
                  <a:lnTo>
                    <a:pt x="48" y="52"/>
                  </a:lnTo>
                  <a:lnTo>
                    <a:pt x="59" y="46"/>
                  </a:lnTo>
                  <a:lnTo>
                    <a:pt x="72" y="38"/>
                  </a:lnTo>
                  <a:lnTo>
                    <a:pt x="78" y="35"/>
                  </a:lnTo>
                  <a:lnTo>
                    <a:pt x="82" y="31"/>
                  </a:lnTo>
                  <a:lnTo>
                    <a:pt x="84" y="25"/>
                  </a:lnTo>
                  <a:lnTo>
                    <a:pt x="82" y="19"/>
                  </a:lnTo>
                  <a:lnTo>
                    <a:pt x="82" y="19"/>
                  </a:lnTo>
                  <a:lnTo>
                    <a:pt x="74" y="27"/>
                  </a:lnTo>
                  <a:lnTo>
                    <a:pt x="63" y="33"/>
                  </a:lnTo>
                  <a:lnTo>
                    <a:pt x="53" y="40"/>
                  </a:lnTo>
                  <a:lnTo>
                    <a:pt x="52" y="46"/>
                  </a:lnTo>
                  <a:lnTo>
                    <a:pt x="48" y="52"/>
                  </a:lnTo>
                  <a:lnTo>
                    <a:pt x="48" y="52"/>
                  </a:lnTo>
                  <a:close/>
                  <a:moveTo>
                    <a:pt x="50" y="65"/>
                  </a:moveTo>
                  <a:lnTo>
                    <a:pt x="50" y="65"/>
                  </a:lnTo>
                  <a:lnTo>
                    <a:pt x="52" y="63"/>
                  </a:lnTo>
                  <a:lnTo>
                    <a:pt x="53" y="61"/>
                  </a:lnTo>
                  <a:lnTo>
                    <a:pt x="57" y="59"/>
                  </a:lnTo>
                  <a:lnTo>
                    <a:pt x="59" y="56"/>
                  </a:lnTo>
                  <a:lnTo>
                    <a:pt x="59" y="56"/>
                  </a:lnTo>
                  <a:lnTo>
                    <a:pt x="53" y="57"/>
                  </a:lnTo>
                  <a:lnTo>
                    <a:pt x="50" y="59"/>
                  </a:lnTo>
                  <a:lnTo>
                    <a:pt x="48" y="63"/>
                  </a:lnTo>
                  <a:lnTo>
                    <a:pt x="50" y="65"/>
                  </a:lnTo>
                  <a:lnTo>
                    <a:pt x="50" y="65"/>
                  </a:lnTo>
                  <a:close/>
                  <a:moveTo>
                    <a:pt x="57" y="71"/>
                  </a:moveTo>
                  <a:lnTo>
                    <a:pt x="57" y="71"/>
                  </a:lnTo>
                  <a:lnTo>
                    <a:pt x="71" y="65"/>
                  </a:lnTo>
                  <a:lnTo>
                    <a:pt x="74" y="61"/>
                  </a:lnTo>
                  <a:lnTo>
                    <a:pt x="74" y="59"/>
                  </a:lnTo>
                  <a:lnTo>
                    <a:pt x="72" y="56"/>
                  </a:lnTo>
                  <a:lnTo>
                    <a:pt x="72" y="56"/>
                  </a:lnTo>
                  <a:lnTo>
                    <a:pt x="71" y="61"/>
                  </a:lnTo>
                  <a:lnTo>
                    <a:pt x="65" y="63"/>
                  </a:lnTo>
                  <a:lnTo>
                    <a:pt x="61" y="67"/>
                  </a:lnTo>
                  <a:lnTo>
                    <a:pt x="57" y="71"/>
                  </a:lnTo>
                  <a:lnTo>
                    <a:pt x="57" y="71"/>
                  </a:lnTo>
                  <a:close/>
                  <a:moveTo>
                    <a:pt x="145" y="71"/>
                  </a:moveTo>
                  <a:lnTo>
                    <a:pt x="145" y="71"/>
                  </a:lnTo>
                  <a:lnTo>
                    <a:pt x="149" y="69"/>
                  </a:lnTo>
                  <a:lnTo>
                    <a:pt x="151" y="67"/>
                  </a:lnTo>
                  <a:lnTo>
                    <a:pt x="153" y="57"/>
                  </a:lnTo>
                  <a:lnTo>
                    <a:pt x="153" y="57"/>
                  </a:lnTo>
                  <a:lnTo>
                    <a:pt x="151" y="56"/>
                  </a:lnTo>
                  <a:lnTo>
                    <a:pt x="147" y="56"/>
                  </a:lnTo>
                  <a:lnTo>
                    <a:pt x="147" y="56"/>
                  </a:lnTo>
                  <a:lnTo>
                    <a:pt x="145" y="63"/>
                  </a:lnTo>
                  <a:lnTo>
                    <a:pt x="145" y="71"/>
                  </a:lnTo>
                  <a:lnTo>
                    <a:pt x="145" y="71"/>
                  </a:lnTo>
                  <a:close/>
                  <a:moveTo>
                    <a:pt x="149" y="82"/>
                  </a:moveTo>
                  <a:lnTo>
                    <a:pt x="149" y="82"/>
                  </a:lnTo>
                  <a:lnTo>
                    <a:pt x="160" y="78"/>
                  </a:lnTo>
                  <a:lnTo>
                    <a:pt x="170" y="75"/>
                  </a:lnTo>
                  <a:lnTo>
                    <a:pt x="177" y="69"/>
                  </a:lnTo>
                  <a:lnTo>
                    <a:pt x="183" y="61"/>
                  </a:lnTo>
                  <a:lnTo>
                    <a:pt x="183" y="61"/>
                  </a:lnTo>
                  <a:lnTo>
                    <a:pt x="179" y="59"/>
                  </a:lnTo>
                  <a:lnTo>
                    <a:pt x="175" y="57"/>
                  </a:lnTo>
                  <a:lnTo>
                    <a:pt x="170" y="57"/>
                  </a:lnTo>
                  <a:lnTo>
                    <a:pt x="166" y="56"/>
                  </a:lnTo>
                  <a:lnTo>
                    <a:pt x="166" y="56"/>
                  </a:lnTo>
                  <a:lnTo>
                    <a:pt x="162" y="63"/>
                  </a:lnTo>
                  <a:lnTo>
                    <a:pt x="156" y="67"/>
                  </a:lnTo>
                  <a:lnTo>
                    <a:pt x="153" y="75"/>
                  </a:lnTo>
                  <a:lnTo>
                    <a:pt x="149" y="82"/>
                  </a:lnTo>
                  <a:lnTo>
                    <a:pt x="149" y="82"/>
                  </a:lnTo>
                  <a:close/>
                  <a:moveTo>
                    <a:pt x="191" y="67"/>
                  </a:moveTo>
                  <a:lnTo>
                    <a:pt x="191" y="67"/>
                  </a:lnTo>
                  <a:lnTo>
                    <a:pt x="193" y="67"/>
                  </a:lnTo>
                  <a:lnTo>
                    <a:pt x="194" y="67"/>
                  </a:lnTo>
                  <a:lnTo>
                    <a:pt x="196" y="65"/>
                  </a:lnTo>
                  <a:lnTo>
                    <a:pt x="196" y="63"/>
                  </a:lnTo>
                  <a:lnTo>
                    <a:pt x="196" y="63"/>
                  </a:lnTo>
                  <a:lnTo>
                    <a:pt x="193" y="63"/>
                  </a:lnTo>
                  <a:lnTo>
                    <a:pt x="191" y="67"/>
                  </a:lnTo>
                  <a:lnTo>
                    <a:pt x="191" y="67"/>
                  </a:lnTo>
                  <a:close/>
                  <a:moveTo>
                    <a:pt x="210" y="73"/>
                  </a:moveTo>
                  <a:lnTo>
                    <a:pt x="210" y="73"/>
                  </a:lnTo>
                  <a:lnTo>
                    <a:pt x="217" y="73"/>
                  </a:lnTo>
                  <a:lnTo>
                    <a:pt x="221" y="71"/>
                  </a:lnTo>
                  <a:lnTo>
                    <a:pt x="223" y="65"/>
                  </a:lnTo>
                  <a:lnTo>
                    <a:pt x="223" y="65"/>
                  </a:lnTo>
                  <a:lnTo>
                    <a:pt x="221" y="63"/>
                  </a:lnTo>
                  <a:lnTo>
                    <a:pt x="217" y="63"/>
                  </a:lnTo>
                  <a:lnTo>
                    <a:pt x="212" y="65"/>
                  </a:lnTo>
                  <a:lnTo>
                    <a:pt x="210" y="67"/>
                  </a:lnTo>
                  <a:lnTo>
                    <a:pt x="210" y="71"/>
                  </a:lnTo>
                  <a:lnTo>
                    <a:pt x="210" y="73"/>
                  </a:lnTo>
                  <a:lnTo>
                    <a:pt x="210" y="73"/>
                  </a:lnTo>
                  <a:close/>
                  <a:moveTo>
                    <a:pt x="229" y="75"/>
                  </a:moveTo>
                  <a:lnTo>
                    <a:pt x="229" y="75"/>
                  </a:lnTo>
                  <a:lnTo>
                    <a:pt x="231" y="77"/>
                  </a:lnTo>
                  <a:lnTo>
                    <a:pt x="235" y="77"/>
                  </a:lnTo>
                  <a:lnTo>
                    <a:pt x="238" y="75"/>
                  </a:lnTo>
                  <a:lnTo>
                    <a:pt x="238" y="75"/>
                  </a:lnTo>
                  <a:lnTo>
                    <a:pt x="238" y="71"/>
                  </a:lnTo>
                  <a:lnTo>
                    <a:pt x="235" y="71"/>
                  </a:lnTo>
                  <a:lnTo>
                    <a:pt x="231" y="71"/>
                  </a:lnTo>
                  <a:lnTo>
                    <a:pt x="229" y="75"/>
                  </a:lnTo>
                  <a:lnTo>
                    <a:pt x="229" y="75"/>
                  </a:lnTo>
                  <a:close/>
                  <a:moveTo>
                    <a:pt x="50" y="105"/>
                  </a:moveTo>
                  <a:lnTo>
                    <a:pt x="50" y="105"/>
                  </a:lnTo>
                  <a:lnTo>
                    <a:pt x="67" y="96"/>
                  </a:lnTo>
                  <a:lnTo>
                    <a:pt x="72" y="90"/>
                  </a:lnTo>
                  <a:lnTo>
                    <a:pt x="74" y="86"/>
                  </a:lnTo>
                  <a:lnTo>
                    <a:pt x="76" y="80"/>
                  </a:lnTo>
                  <a:lnTo>
                    <a:pt x="76" y="80"/>
                  </a:lnTo>
                  <a:lnTo>
                    <a:pt x="67" y="84"/>
                  </a:lnTo>
                  <a:lnTo>
                    <a:pt x="61" y="90"/>
                  </a:lnTo>
                  <a:lnTo>
                    <a:pt x="50" y="105"/>
                  </a:lnTo>
                  <a:lnTo>
                    <a:pt x="50" y="105"/>
                  </a:lnTo>
                  <a:close/>
                  <a:moveTo>
                    <a:pt x="44" y="94"/>
                  </a:moveTo>
                  <a:lnTo>
                    <a:pt x="44" y="94"/>
                  </a:lnTo>
                  <a:lnTo>
                    <a:pt x="50" y="94"/>
                  </a:lnTo>
                  <a:lnTo>
                    <a:pt x="53" y="90"/>
                  </a:lnTo>
                  <a:lnTo>
                    <a:pt x="55" y="84"/>
                  </a:lnTo>
                  <a:lnTo>
                    <a:pt x="55" y="82"/>
                  </a:lnTo>
                  <a:lnTo>
                    <a:pt x="55" y="82"/>
                  </a:lnTo>
                  <a:lnTo>
                    <a:pt x="52" y="84"/>
                  </a:lnTo>
                  <a:lnTo>
                    <a:pt x="48" y="86"/>
                  </a:lnTo>
                  <a:lnTo>
                    <a:pt x="46" y="90"/>
                  </a:lnTo>
                  <a:lnTo>
                    <a:pt x="44" y="94"/>
                  </a:lnTo>
                  <a:lnTo>
                    <a:pt x="44" y="94"/>
                  </a:lnTo>
                  <a:close/>
                  <a:moveTo>
                    <a:pt x="44" y="128"/>
                  </a:moveTo>
                  <a:lnTo>
                    <a:pt x="44" y="128"/>
                  </a:lnTo>
                  <a:lnTo>
                    <a:pt x="52" y="126"/>
                  </a:lnTo>
                  <a:lnTo>
                    <a:pt x="57" y="122"/>
                  </a:lnTo>
                  <a:lnTo>
                    <a:pt x="63" y="120"/>
                  </a:lnTo>
                  <a:lnTo>
                    <a:pt x="71" y="117"/>
                  </a:lnTo>
                  <a:lnTo>
                    <a:pt x="71" y="117"/>
                  </a:lnTo>
                  <a:lnTo>
                    <a:pt x="72" y="107"/>
                  </a:lnTo>
                  <a:lnTo>
                    <a:pt x="72" y="103"/>
                  </a:lnTo>
                  <a:lnTo>
                    <a:pt x="71" y="99"/>
                  </a:lnTo>
                  <a:lnTo>
                    <a:pt x="71" y="99"/>
                  </a:lnTo>
                  <a:lnTo>
                    <a:pt x="65" y="107"/>
                  </a:lnTo>
                  <a:lnTo>
                    <a:pt x="57" y="115"/>
                  </a:lnTo>
                  <a:lnTo>
                    <a:pt x="50" y="120"/>
                  </a:lnTo>
                  <a:lnTo>
                    <a:pt x="44" y="128"/>
                  </a:lnTo>
                  <a:lnTo>
                    <a:pt x="44" y="128"/>
                  </a:lnTo>
                  <a:close/>
                  <a:moveTo>
                    <a:pt x="59" y="132"/>
                  </a:moveTo>
                  <a:lnTo>
                    <a:pt x="59" y="132"/>
                  </a:lnTo>
                  <a:lnTo>
                    <a:pt x="59" y="134"/>
                  </a:lnTo>
                  <a:lnTo>
                    <a:pt x="57" y="137"/>
                  </a:lnTo>
                  <a:lnTo>
                    <a:pt x="53" y="139"/>
                  </a:lnTo>
                  <a:lnTo>
                    <a:pt x="53" y="143"/>
                  </a:lnTo>
                  <a:lnTo>
                    <a:pt x="53" y="143"/>
                  </a:lnTo>
                  <a:lnTo>
                    <a:pt x="57" y="143"/>
                  </a:lnTo>
                  <a:lnTo>
                    <a:pt x="61" y="143"/>
                  </a:lnTo>
                  <a:lnTo>
                    <a:pt x="65" y="139"/>
                  </a:lnTo>
                  <a:lnTo>
                    <a:pt x="69" y="136"/>
                  </a:lnTo>
                  <a:lnTo>
                    <a:pt x="69" y="134"/>
                  </a:lnTo>
                  <a:lnTo>
                    <a:pt x="69" y="130"/>
                  </a:lnTo>
                  <a:lnTo>
                    <a:pt x="65" y="130"/>
                  </a:lnTo>
                  <a:lnTo>
                    <a:pt x="59" y="132"/>
                  </a:lnTo>
                  <a:lnTo>
                    <a:pt x="59" y="132"/>
                  </a:lnTo>
                  <a:close/>
                  <a:moveTo>
                    <a:pt x="74" y="164"/>
                  </a:moveTo>
                  <a:lnTo>
                    <a:pt x="74" y="164"/>
                  </a:lnTo>
                  <a:lnTo>
                    <a:pt x="84" y="164"/>
                  </a:lnTo>
                  <a:lnTo>
                    <a:pt x="92" y="160"/>
                  </a:lnTo>
                  <a:lnTo>
                    <a:pt x="99" y="155"/>
                  </a:lnTo>
                  <a:lnTo>
                    <a:pt x="105" y="151"/>
                  </a:lnTo>
                  <a:lnTo>
                    <a:pt x="105" y="151"/>
                  </a:lnTo>
                  <a:lnTo>
                    <a:pt x="97" y="149"/>
                  </a:lnTo>
                  <a:lnTo>
                    <a:pt x="86" y="151"/>
                  </a:lnTo>
                  <a:lnTo>
                    <a:pt x="82" y="153"/>
                  </a:lnTo>
                  <a:lnTo>
                    <a:pt x="78" y="155"/>
                  </a:lnTo>
                  <a:lnTo>
                    <a:pt x="74" y="158"/>
                  </a:lnTo>
                  <a:lnTo>
                    <a:pt x="74" y="164"/>
                  </a:lnTo>
                  <a:lnTo>
                    <a:pt x="74" y="164"/>
                  </a:lnTo>
                  <a:close/>
                  <a:moveTo>
                    <a:pt x="103" y="168"/>
                  </a:moveTo>
                  <a:lnTo>
                    <a:pt x="103" y="168"/>
                  </a:lnTo>
                  <a:lnTo>
                    <a:pt x="114" y="166"/>
                  </a:lnTo>
                  <a:lnTo>
                    <a:pt x="122" y="164"/>
                  </a:lnTo>
                  <a:lnTo>
                    <a:pt x="130" y="158"/>
                  </a:lnTo>
                  <a:lnTo>
                    <a:pt x="135" y="153"/>
                  </a:lnTo>
                  <a:lnTo>
                    <a:pt x="135" y="153"/>
                  </a:lnTo>
                  <a:lnTo>
                    <a:pt x="130" y="151"/>
                  </a:lnTo>
                  <a:lnTo>
                    <a:pt x="126" y="149"/>
                  </a:lnTo>
                  <a:lnTo>
                    <a:pt x="120" y="151"/>
                  </a:lnTo>
                  <a:lnTo>
                    <a:pt x="114" y="153"/>
                  </a:lnTo>
                  <a:lnTo>
                    <a:pt x="111" y="155"/>
                  </a:lnTo>
                  <a:lnTo>
                    <a:pt x="107" y="158"/>
                  </a:lnTo>
                  <a:lnTo>
                    <a:pt x="105" y="162"/>
                  </a:lnTo>
                  <a:lnTo>
                    <a:pt x="103" y="168"/>
                  </a:lnTo>
                  <a:lnTo>
                    <a:pt x="103" y="168"/>
                  </a:lnTo>
                  <a:close/>
                  <a:moveTo>
                    <a:pt x="122" y="176"/>
                  </a:moveTo>
                  <a:lnTo>
                    <a:pt x="122" y="176"/>
                  </a:lnTo>
                  <a:lnTo>
                    <a:pt x="137" y="170"/>
                  </a:lnTo>
                  <a:lnTo>
                    <a:pt x="143" y="166"/>
                  </a:lnTo>
                  <a:lnTo>
                    <a:pt x="147" y="160"/>
                  </a:lnTo>
                  <a:lnTo>
                    <a:pt x="147" y="160"/>
                  </a:lnTo>
                  <a:lnTo>
                    <a:pt x="139" y="160"/>
                  </a:lnTo>
                  <a:lnTo>
                    <a:pt x="132" y="164"/>
                  </a:lnTo>
                  <a:lnTo>
                    <a:pt x="126" y="170"/>
                  </a:lnTo>
                  <a:lnTo>
                    <a:pt x="122" y="176"/>
                  </a:lnTo>
                  <a:lnTo>
                    <a:pt x="122" y="176"/>
                  </a:lnTo>
                  <a:close/>
                  <a:moveTo>
                    <a:pt x="141" y="181"/>
                  </a:moveTo>
                  <a:lnTo>
                    <a:pt x="141" y="181"/>
                  </a:lnTo>
                  <a:lnTo>
                    <a:pt x="147" y="179"/>
                  </a:lnTo>
                  <a:lnTo>
                    <a:pt x="153" y="178"/>
                  </a:lnTo>
                  <a:lnTo>
                    <a:pt x="160" y="170"/>
                  </a:lnTo>
                  <a:lnTo>
                    <a:pt x="160" y="170"/>
                  </a:lnTo>
                  <a:lnTo>
                    <a:pt x="158" y="168"/>
                  </a:lnTo>
                  <a:lnTo>
                    <a:pt x="158" y="166"/>
                  </a:lnTo>
                  <a:lnTo>
                    <a:pt x="158" y="166"/>
                  </a:lnTo>
                  <a:lnTo>
                    <a:pt x="153" y="168"/>
                  </a:lnTo>
                  <a:lnTo>
                    <a:pt x="147" y="172"/>
                  </a:lnTo>
                  <a:lnTo>
                    <a:pt x="141" y="181"/>
                  </a:lnTo>
                  <a:lnTo>
                    <a:pt x="141" y="181"/>
                  </a:lnTo>
                  <a:close/>
                  <a:moveTo>
                    <a:pt x="160" y="178"/>
                  </a:moveTo>
                  <a:lnTo>
                    <a:pt x="160" y="178"/>
                  </a:lnTo>
                  <a:lnTo>
                    <a:pt x="149" y="189"/>
                  </a:lnTo>
                  <a:lnTo>
                    <a:pt x="143" y="195"/>
                  </a:lnTo>
                  <a:lnTo>
                    <a:pt x="139" y="200"/>
                  </a:lnTo>
                  <a:lnTo>
                    <a:pt x="139" y="200"/>
                  </a:lnTo>
                  <a:lnTo>
                    <a:pt x="147" y="198"/>
                  </a:lnTo>
                  <a:lnTo>
                    <a:pt x="154" y="195"/>
                  </a:lnTo>
                  <a:lnTo>
                    <a:pt x="162" y="189"/>
                  </a:lnTo>
                  <a:lnTo>
                    <a:pt x="170" y="185"/>
                  </a:lnTo>
                  <a:lnTo>
                    <a:pt x="170" y="185"/>
                  </a:lnTo>
                  <a:lnTo>
                    <a:pt x="168" y="181"/>
                  </a:lnTo>
                  <a:lnTo>
                    <a:pt x="166" y="178"/>
                  </a:lnTo>
                  <a:lnTo>
                    <a:pt x="166" y="178"/>
                  </a:lnTo>
                  <a:lnTo>
                    <a:pt x="160" y="178"/>
                  </a:lnTo>
                  <a:lnTo>
                    <a:pt x="160" y="178"/>
                  </a:lnTo>
                  <a:close/>
                  <a:moveTo>
                    <a:pt x="151" y="212"/>
                  </a:moveTo>
                  <a:lnTo>
                    <a:pt x="151" y="212"/>
                  </a:lnTo>
                  <a:lnTo>
                    <a:pt x="158" y="212"/>
                  </a:lnTo>
                  <a:lnTo>
                    <a:pt x="164" y="210"/>
                  </a:lnTo>
                  <a:lnTo>
                    <a:pt x="168" y="206"/>
                  </a:lnTo>
                  <a:lnTo>
                    <a:pt x="174" y="202"/>
                  </a:lnTo>
                  <a:lnTo>
                    <a:pt x="174" y="202"/>
                  </a:lnTo>
                  <a:lnTo>
                    <a:pt x="172" y="197"/>
                  </a:lnTo>
                  <a:lnTo>
                    <a:pt x="170" y="195"/>
                  </a:lnTo>
                  <a:lnTo>
                    <a:pt x="166" y="197"/>
                  </a:lnTo>
                  <a:lnTo>
                    <a:pt x="162" y="198"/>
                  </a:lnTo>
                  <a:lnTo>
                    <a:pt x="154" y="206"/>
                  </a:lnTo>
                  <a:lnTo>
                    <a:pt x="151" y="212"/>
                  </a:lnTo>
                  <a:lnTo>
                    <a:pt x="151" y="212"/>
                  </a:lnTo>
                  <a:close/>
                  <a:moveTo>
                    <a:pt x="174" y="210"/>
                  </a:moveTo>
                  <a:lnTo>
                    <a:pt x="174" y="210"/>
                  </a:lnTo>
                  <a:lnTo>
                    <a:pt x="166" y="218"/>
                  </a:lnTo>
                  <a:lnTo>
                    <a:pt x="158" y="223"/>
                  </a:lnTo>
                  <a:lnTo>
                    <a:pt x="151" y="231"/>
                  </a:lnTo>
                  <a:lnTo>
                    <a:pt x="145" y="239"/>
                  </a:lnTo>
                  <a:lnTo>
                    <a:pt x="145" y="239"/>
                  </a:lnTo>
                  <a:lnTo>
                    <a:pt x="154" y="237"/>
                  </a:lnTo>
                  <a:lnTo>
                    <a:pt x="162" y="233"/>
                  </a:lnTo>
                  <a:lnTo>
                    <a:pt x="168" y="229"/>
                  </a:lnTo>
                  <a:lnTo>
                    <a:pt x="175" y="225"/>
                  </a:lnTo>
                  <a:lnTo>
                    <a:pt x="175" y="225"/>
                  </a:lnTo>
                  <a:lnTo>
                    <a:pt x="177" y="218"/>
                  </a:lnTo>
                  <a:lnTo>
                    <a:pt x="175" y="210"/>
                  </a:lnTo>
                  <a:lnTo>
                    <a:pt x="175" y="210"/>
                  </a:lnTo>
                  <a:lnTo>
                    <a:pt x="174" y="210"/>
                  </a:lnTo>
                  <a:lnTo>
                    <a:pt x="174" y="210"/>
                  </a:lnTo>
                  <a:close/>
                  <a:moveTo>
                    <a:pt x="149" y="254"/>
                  </a:moveTo>
                  <a:lnTo>
                    <a:pt x="149" y="254"/>
                  </a:lnTo>
                  <a:lnTo>
                    <a:pt x="156" y="252"/>
                  </a:lnTo>
                  <a:lnTo>
                    <a:pt x="166" y="248"/>
                  </a:lnTo>
                  <a:lnTo>
                    <a:pt x="170" y="246"/>
                  </a:lnTo>
                  <a:lnTo>
                    <a:pt x="172" y="244"/>
                  </a:lnTo>
                  <a:lnTo>
                    <a:pt x="172" y="240"/>
                  </a:lnTo>
                  <a:lnTo>
                    <a:pt x="170" y="237"/>
                  </a:lnTo>
                  <a:lnTo>
                    <a:pt x="170" y="237"/>
                  </a:lnTo>
                  <a:lnTo>
                    <a:pt x="158" y="242"/>
                  </a:lnTo>
                  <a:lnTo>
                    <a:pt x="153" y="248"/>
                  </a:lnTo>
                  <a:lnTo>
                    <a:pt x="149" y="254"/>
                  </a:lnTo>
                  <a:lnTo>
                    <a:pt x="149" y="254"/>
                  </a:lnTo>
                  <a:close/>
                  <a:moveTo>
                    <a:pt x="153" y="267"/>
                  </a:moveTo>
                  <a:lnTo>
                    <a:pt x="153" y="267"/>
                  </a:lnTo>
                  <a:lnTo>
                    <a:pt x="154" y="269"/>
                  </a:lnTo>
                  <a:lnTo>
                    <a:pt x="158" y="267"/>
                  </a:lnTo>
                  <a:lnTo>
                    <a:pt x="160" y="263"/>
                  </a:lnTo>
                  <a:lnTo>
                    <a:pt x="158" y="261"/>
                  </a:lnTo>
                  <a:lnTo>
                    <a:pt x="158" y="261"/>
                  </a:lnTo>
                  <a:lnTo>
                    <a:pt x="154" y="263"/>
                  </a:lnTo>
                  <a:lnTo>
                    <a:pt x="153" y="265"/>
                  </a:lnTo>
                  <a:lnTo>
                    <a:pt x="153" y="267"/>
                  </a:lnTo>
                  <a:lnTo>
                    <a:pt x="153" y="267"/>
                  </a:lnTo>
                  <a:close/>
                  <a:moveTo>
                    <a:pt x="19" y="288"/>
                  </a:moveTo>
                  <a:lnTo>
                    <a:pt x="19" y="288"/>
                  </a:lnTo>
                  <a:lnTo>
                    <a:pt x="27" y="284"/>
                  </a:lnTo>
                  <a:lnTo>
                    <a:pt x="36" y="280"/>
                  </a:lnTo>
                  <a:lnTo>
                    <a:pt x="44" y="277"/>
                  </a:lnTo>
                  <a:lnTo>
                    <a:pt x="46" y="273"/>
                  </a:lnTo>
                  <a:lnTo>
                    <a:pt x="48" y="269"/>
                  </a:lnTo>
                  <a:lnTo>
                    <a:pt x="48" y="269"/>
                  </a:lnTo>
                  <a:lnTo>
                    <a:pt x="31" y="277"/>
                  </a:lnTo>
                  <a:lnTo>
                    <a:pt x="23" y="282"/>
                  </a:lnTo>
                  <a:lnTo>
                    <a:pt x="21" y="284"/>
                  </a:lnTo>
                  <a:lnTo>
                    <a:pt x="19" y="288"/>
                  </a:lnTo>
                  <a:lnTo>
                    <a:pt x="19" y="288"/>
                  </a:lnTo>
                  <a:close/>
                  <a:moveTo>
                    <a:pt x="13" y="305"/>
                  </a:moveTo>
                  <a:lnTo>
                    <a:pt x="13" y="305"/>
                  </a:lnTo>
                  <a:lnTo>
                    <a:pt x="17" y="303"/>
                  </a:lnTo>
                  <a:lnTo>
                    <a:pt x="19" y="301"/>
                  </a:lnTo>
                  <a:lnTo>
                    <a:pt x="25" y="296"/>
                  </a:lnTo>
                  <a:lnTo>
                    <a:pt x="25" y="296"/>
                  </a:lnTo>
                  <a:lnTo>
                    <a:pt x="17" y="299"/>
                  </a:lnTo>
                  <a:lnTo>
                    <a:pt x="13" y="305"/>
                  </a:lnTo>
                  <a:lnTo>
                    <a:pt x="13" y="305"/>
                  </a:lnTo>
                  <a:close/>
                  <a:moveTo>
                    <a:pt x="25" y="324"/>
                  </a:moveTo>
                  <a:lnTo>
                    <a:pt x="25" y="324"/>
                  </a:lnTo>
                  <a:lnTo>
                    <a:pt x="31" y="322"/>
                  </a:lnTo>
                  <a:lnTo>
                    <a:pt x="36" y="319"/>
                  </a:lnTo>
                  <a:lnTo>
                    <a:pt x="38" y="313"/>
                  </a:lnTo>
                  <a:lnTo>
                    <a:pt x="38" y="311"/>
                  </a:lnTo>
                  <a:lnTo>
                    <a:pt x="36" y="307"/>
                  </a:lnTo>
                  <a:lnTo>
                    <a:pt x="36" y="307"/>
                  </a:lnTo>
                  <a:lnTo>
                    <a:pt x="34" y="313"/>
                  </a:lnTo>
                  <a:lnTo>
                    <a:pt x="29" y="315"/>
                  </a:lnTo>
                  <a:lnTo>
                    <a:pt x="25" y="319"/>
                  </a:lnTo>
                  <a:lnTo>
                    <a:pt x="25" y="320"/>
                  </a:lnTo>
                  <a:lnTo>
                    <a:pt x="25" y="324"/>
                  </a:lnTo>
                  <a:lnTo>
                    <a:pt x="25" y="324"/>
                  </a:lnTo>
                  <a:close/>
                  <a:moveTo>
                    <a:pt x="12" y="332"/>
                  </a:moveTo>
                  <a:lnTo>
                    <a:pt x="12" y="332"/>
                  </a:lnTo>
                  <a:lnTo>
                    <a:pt x="12" y="328"/>
                  </a:lnTo>
                  <a:lnTo>
                    <a:pt x="12" y="326"/>
                  </a:lnTo>
                  <a:lnTo>
                    <a:pt x="10" y="326"/>
                  </a:lnTo>
                  <a:lnTo>
                    <a:pt x="10" y="326"/>
                  </a:lnTo>
                  <a:lnTo>
                    <a:pt x="8" y="330"/>
                  </a:lnTo>
                  <a:lnTo>
                    <a:pt x="10" y="332"/>
                  </a:lnTo>
                  <a:lnTo>
                    <a:pt x="12" y="332"/>
                  </a:lnTo>
                  <a:lnTo>
                    <a:pt x="12" y="332"/>
                  </a:lnTo>
                  <a:close/>
                  <a:moveTo>
                    <a:pt x="15" y="338"/>
                  </a:moveTo>
                  <a:lnTo>
                    <a:pt x="15" y="338"/>
                  </a:lnTo>
                  <a:lnTo>
                    <a:pt x="17" y="341"/>
                  </a:lnTo>
                  <a:lnTo>
                    <a:pt x="19" y="343"/>
                  </a:lnTo>
                  <a:lnTo>
                    <a:pt x="25" y="347"/>
                  </a:lnTo>
                  <a:lnTo>
                    <a:pt x="25" y="347"/>
                  </a:lnTo>
                  <a:lnTo>
                    <a:pt x="27" y="343"/>
                  </a:lnTo>
                  <a:lnTo>
                    <a:pt x="32" y="340"/>
                  </a:lnTo>
                  <a:lnTo>
                    <a:pt x="36" y="336"/>
                  </a:lnTo>
                  <a:lnTo>
                    <a:pt x="38" y="332"/>
                  </a:lnTo>
                  <a:lnTo>
                    <a:pt x="38" y="332"/>
                  </a:lnTo>
                  <a:lnTo>
                    <a:pt x="27" y="334"/>
                  </a:lnTo>
                  <a:lnTo>
                    <a:pt x="15" y="338"/>
                  </a:lnTo>
                  <a:lnTo>
                    <a:pt x="15" y="338"/>
                  </a:lnTo>
                  <a:close/>
                  <a:moveTo>
                    <a:pt x="38" y="343"/>
                  </a:moveTo>
                  <a:lnTo>
                    <a:pt x="38" y="343"/>
                  </a:lnTo>
                  <a:lnTo>
                    <a:pt x="50" y="341"/>
                  </a:lnTo>
                  <a:lnTo>
                    <a:pt x="55" y="340"/>
                  </a:lnTo>
                  <a:lnTo>
                    <a:pt x="59" y="336"/>
                  </a:lnTo>
                  <a:lnTo>
                    <a:pt x="59" y="336"/>
                  </a:lnTo>
                  <a:lnTo>
                    <a:pt x="57" y="332"/>
                  </a:lnTo>
                  <a:lnTo>
                    <a:pt x="53" y="332"/>
                  </a:lnTo>
                  <a:lnTo>
                    <a:pt x="48" y="334"/>
                  </a:lnTo>
                  <a:lnTo>
                    <a:pt x="42" y="340"/>
                  </a:lnTo>
                  <a:lnTo>
                    <a:pt x="38" y="343"/>
                  </a:lnTo>
                  <a:lnTo>
                    <a:pt x="38" y="343"/>
                  </a:lnTo>
                  <a:close/>
                  <a:moveTo>
                    <a:pt x="63" y="351"/>
                  </a:moveTo>
                  <a:lnTo>
                    <a:pt x="63" y="351"/>
                  </a:lnTo>
                  <a:lnTo>
                    <a:pt x="72" y="349"/>
                  </a:lnTo>
                  <a:lnTo>
                    <a:pt x="78" y="345"/>
                  </a:lnTo>
                  <a:lnTo>
                    <a:pt x="82" y="341"/>
                  </a:lnTo>
                  <a:lnTo>
                    <a:pt x="82" y="341"/>
                  </a:lnTo>
                  <a:lnTo>
                    <a:pt x="78" y="340"/>
                  </a:lnTo>
                  <a:lnTo>
                    <a:pt x="74" y="338"/>
                  </a:lnTo>
                  <a:lnTo>
                    <a:pt x="74" y="338"/>
                  </a:lnTo>
                  <a:lnTo>
                    <a:pt x="72" y="341"/>
                  </a:lnTo>
                  <a:lnTo>
                    <a:pt x="69" y="345"/>
                  </a:lnTo>
                  <a:lnTo>
                    <a:pt x="65" y="347"/>
                  </a:lnTo>
                  <a:lnTo>
                    <a:pt x="63" y="351"/>
                  </a:lnTo>
                  <a:lnTo>
                    <a:pt x="63" y="351"/>
                  </a:lnTo>
                  <a:close/>
                  <a:moveTo>
                    <a:pt x="42" y="353"/>
                  </a:moveTo>
                  <a:lnTo>
                    <a:pt x="42" y="353"/>
                  </a:lnTo>
                  <a:lnTo>
                    <a:pt x="46" y="355"/>
                  </a:lnTo>
                  <a:lnTo>
                    <a:pt x="48" y="355"/>
                  </a:lnTo>
                  <a:lnTo>
                    <a:pt x="50" y="351"/>
                  </a:lnTo>
                  <a:lnTo>
                    <a:pt x="50" y="347"/>
                  </a:lnTo>
                  <a:lnTo>
                    <a:pt x="50" y="347"/>
                  </a:lnTo>
                  <a:lnTo>
                    <a:pt x="46" y="349"/>
                  </a:lnTo>
                  <a:lnTo>
                    <a:pt x="44" y="351"/>
                  </a:lnTo>
                  <a:lnTo>
                    <a:pt x="42" y="353"/>
                  </a:lnTo>
                  <a:lnTo>
                    <a:pt x="42" y="353"/>
                  </a:lnTo>
                  <a:close/>
                  <a:moveTo>
                    <a:pt x="118" y="360"/>
                  </a:moveTo>
                  <a:lnTo>
                    <a:pt x="118" y="360"/>
                  </a:lnTo>
                  <a:lnTo>
                    <a:pt x="120" y="360"/>
                  </a:lnTo>
                  <a:lnTo>
                    <a:pt x="124" y="360"/>
                  </a:lnTo>
                  <a:lnTo>
                    <a:pt x="126" y="359"/>
                  </a:lnTo>
                  <a:lnTo>
                    <a:pt x="126" y="355"/>
                  </a:lnTo>
                  <a:lnTo>
                    <a:pt x="126" y="355"/>
                  </a:lnTo>
                  <a:lnTo>
                    <a:pt x="120" y="357"/>
                  </a:lnTo>
                  <a:lnTo>
                    <a:pt x="118" y="360"/>
                  </a:lnTo>
                  <a:lnTo>
                    <a:pt x="118" y="360"/>
                  </a:lnTo>
                  <a:close/>
                  <a:moveTo>
                    <a:pt x="92" y="360"/>
                  </a:moveTo>
                  <a:lnTo>
                    <a:pt x="92" y="360"/>
                  </a:lnTo>
                  <a:lnTo>
                    <a:pt x="92" y="362"/>
                  </a:lnTo>
                  <a:lnTo>
                    <a:pt x="93" y="362"/>
                  </a:lnTo>
                  <a:lnTo>
                    <a:pt x="97" y="362"/>
                  </a:lnTo>
                  <a:lnTo>
                    <a:pt x="97" y="362"/>
                  </a:lnTo>
                  <a:lnTo>
                    <a:pt x="97" y="359"/>
                  </a:lnTo>
                  <a:lnTo>
                    <a:pt x="95" y="357"/>
                  </a:lnTo>
                  <a:lnTo>
                    <a:pt x="95" y="357"/>
                  </a:lnTo>
                  <a:lnTo>
                    <a:pt x="95" y="359"/>
                  </a:lnTo>
                  <a:lnTo>
                    <a:pt x="93" y="359"/>
                  </a:lnTo>
                  <a:lnTo>
                    <a:pt x="92" y="359"/>
                  </a:lnTo>
                  <a:lnTo>
                    <a:pt x="92" y="360"/>
                  </a:lnTo>
                  <a:lnTo>
                    <a:pt x="92" y="360"/>
                  </a:lnTo>
                  <a:close/>
                </a:path>
              </a:pathLst>
            </a:custGeom>
            <a:solidFill>
              <a:schemeClr val="accent6">
                <a:lumMod val="50000"/>
              </a:schemeClr>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9" name="组合 8"/>
          <p:cNvGrpSpPr/>
          <p:nvPr/>
        </p:nvGrpSpPr>
        <p:grpSpPr>
          <a:xfrm>
            <a:off x="1862737" y="2431025"/>
            <a:ext cx="1676250" cy="1698750"/>
            <a:chOff x="1862737" y="2431025"/>
            <a:chExt cx="1676250" cy="1698750"/>
          </a:xfrm>
        </p:grpSpPr>
        <p:pic>
          <p:nvPicPr>
            <p:cNvPr id="3" name="图片 2"/>
            <p:cNvPicPr>
              <a:picLocks noChangeAspect="1"/>
            </p:cNvPicPr>
            <p:nvPr/>
          </p:nvPicPr>
          <p:blipFill>
            <a:blip r:embed="rId1">
              <a:lum bright="40000" contrast="40000"/>
            </a:blip>
            <a:stretch>
              <a:fillRect/>
            </a:stretch>
          </p:blipFill>
          <p:spPr>
            <a:xfrm>
              <a:off x="1862737" y="2431025"/>
              <a:ext cx="1676250" cy="1698750"/>
            </a:xfrm>
            <a:prstGeom prst="rect">
              <a:avLst/>
            </a:prstGeom>
          </p:spPr>
        </p:pic>
        <p:sp>
          <p:nvSpPr>
            <p:cNvPr id="8" name="椭圆 7"/>
            <p:cNvSpPr/>
            <p:nvPr/>
          </p:nvSpPr>
          <p:spPr>
            <a:xfrm>
              <a:off x="2350098" y="3128630"/>
              <a:ext cx="701528" cy="701528"/>
            </a:xfrm>
            <a:prstGeom prst="ellipse">
              <a:avLst/>
            </a:prstGeom>
            <a:solidFill>
              <a:srgbClr val="2D59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47"/>
            <p:cNvSpPr>
              <a:spLocks noEditPoints="1"/>
            </p:cNvSpPr>
            <p:nvPr/>
          </p:nvSpPr>
          <p:spPr bwMode="auto">
            <a:xfrm>
              <a:off x="2527150" y="3230703"/>
              <a:ext cx="293634" cy="497382"/>
            </a:xfrm>
            <a:custGeom>
              <a:avLst/>
              <a:gdLst/>
              <a:ahLst/>
              <a:cxnLst>
                <a:cxn ang="0">
                  <a:pos x="114" y="6"/>
                </a:cxn>
                <a:cxn ang="0">
                  <a:pos x="53" y="57"/>
                </a:cxn>
                <a:cxn ang="0">
                  <a:pos x="13" y="139"/>
                </a:cxn>
                <a:cxn ang="0">
                  <a:pos x="61" y="193"/>
                </a:cxn>
                <a:cxn ang="0">
                  <a:pos x="74" y="296"/>
                </a:cxn>
                <a:cxn ang="0">
                  <a:pos x="120" y="368"/>
                </a:cxn>
                <a:cxn ang="0">
                  <a:pos x="177" y="362"/>
                </a:cxn>
                <a:cxn ang="0">
                  <a:pos x="205" y="166"/>
                </a:cxn>
                <a:cxn ang="0">
                  <a:pos x="95" y="40"/>
                </a:cxn>
                <a:cxn ang="0">
                  <a:pos x="114" y="31"/>
                </a:cxn>
                <a:cxn ang="0">
                  <a:pos x="78" y="65"/>
                </a:cxn>
                <a:cxn ang="0">
                  <a:pos x="102" y="50"/>
                </a:cxn>
                <a:cxn ang="0">
                  <a:pos x="80" y="86"/>
                </a:cxn>
                <a:cxn ang="0">
                  <a:pos x="85" y="73"/>
                </a:cxn>
                <a:cxn ang="0">
                  <a:pos x="64" y="103"/>
                </a:cxn>
                <a:cxn ang="0">
                  <a:pos x="68" y="107"/>
                </a:cxn>
                <a:cxn ang="0">
                  <a:pos x="41" y="132"/>
                </a:cxn>
                <a:cxn ang="0">
                  <a:pos x="38" y="101"/>
                </a:cxn>
                <a:cxn ang="0">
                  <a:pos x="38" y="107"/>
                </a:cxn>
                <a:cxn ang="0">
                  <a:pos x="38" y="172"/>
                </a:cxn>
                <a:cxn ang="0">
                  <a:pos x="28" y="176"/>
                </a:cxn>
                <a:cxn ang="0">
                  <a:pos x="17" y="168"/>
                </a:cxn>
                <a:cxn ang="0">
                  <a:pos x="20" y="170"/>
                </a:cxn>
                <a:cxn ang="0">
                  <a:pos x="62" y="166"/>
                </a:cxn>
                <a:cxn ang="0">
                  <a:pos x="51" y="179"/>
                </a:cxn>
                <a:cxn ang="0">
                  <a:pos x="121" y="294"/>
                </a:cxn>
                <a:cxn ang="0">
                  <a:pos x="104" y="290"/>
                </a:cxn>
                <a:cxn ang="0">
                  <a:pos x="112" y="252"/>
                </a:cxn>
                <a:cxn ang="0">
                  <a:pos x="108" y="275"/>
                </a:cxn>
                <a:cxn ang="0">
                  <a:pos x="118" y="235"/>
                </a:cxn>
                <a:cxn ang="0">
                  <a:pos x="101" y="238"/>
                </a:cxn>
                <a:cxn ang="0">
                  <a:pos x="121" y="229"/>
                </a:cxn>
                <a:cxn ang="0">
                  <a:pos x="116" y="198"/>
                </a:cxn>
                <a:cxn ang="0">
                  <a:pos x="125" y="202"/>
                </a:cxn>
                <a:cxn ang="0">
                  <a:pos x="112" y="174"/>
                </a:cxn>
                <a:cxn ang="0">
                  <a:pos x="123" y="156"/>
                </a:cxn>
                <a:cxn ang="0">
                  <a:pos x="116" y="183"/>
                </a:cxn>
                <a:cxn ang="0">
                  <a:pos x="91" y="210"/>
                </a:cxn>
                <a:cxn ang="0">
                  <a:pos x="114" y="183"/>
                </a:cxn>
                <a:cxn ang="0">
                  <a:pos x="95" y="185"/>
                </a:cxn>
                <a:cxn ang="0">
                  <a:pos x="95" y="229"/>
                </a:cxn>
                <a:cxn ang="0">
                  <a:pos x="91" y="227"/>
                </a:cxn>
                <a:cxn ang="0">
                  <a:pos x="85" y="269"/>
                </a:cxn>
                <a:cxn ang="0">
                  <a:pos x="120" y="299"/>
                </a:cxn>
                <a:cxn ang="0">
                  <a:pos x="110" y="318"/>
                </a:cxn>
                <a:cxn ang="0">
                  <a:pos x="112" y="309"/>
                </a:cxn>
                <a:cxn ang="0">
                  <a:pos x="93" y="357"/>
                </a:cxn>
                <a:cxn ang="0">
                  <a:pos x="116" y="345"/>
                </a:cxn>
                <a:cxn ang="0">
                  <a:pos x="131" y="338"/>
                </a:cxn>
                <a:cxn ang="0">
                  <a:pos x="146" y="338"/>
                </a:cxn>
                <a:cxn ang="0">
                  <a:pos x="160" y="338"/>
                </a:cxn>
                <a:cxn ang="0">
                  <a:pos x="162" y="343"/>
                </a:cxn>
                <a:cxn ang="0">
                  <a:pos x="148" y="322"/>
                </a:cxn>
                <a:cxn ang="0">
                  <a:pos x="135" y="179"/>
                </a:cxn>
                <a:cxn ang="0">
                  <a:pos x="106" y="158"/>
                </a:cxn>
                <a:cxn ang="0">
                  <a:pos x="59" y="134"/>
                </a:cxn>
                <a:cxn ang="0">
                  <a:pos x="182" y="12"/>
                </a:cxn>
              </a:cxnLst>
              <a:rect l="0" t="0" r="r" b="b"/>
              <a:pathLst>
                <a:path w="211" h="368">
                  <a:moveTo>
                    <a:pt x="207" y="4"/>
                  </a:moveTo>
                  <a:lnTo>
                    <a:pt x="207" y="4"/>
                  </a:lnTo>
                  <a:lnTo>
                    <a:pt x="182" y="2"/>
                  </a:lnTo>
                  <a:lnTo>
                    <a:pt x="158" y="0"/>
                  </a:lnTo>
                  <a:lnTo>
                    <a:pt x="135" y="2"/>
                  </a:lnTo>
                  <a:lnTo>
                    <a:pt x="123" y="4"/>
                  </a:lnTo>
                  <a:lnTo>
                    <a:pt x="114" y="6"/>
                  </a:lnTo>
                  <a:lnTo>
                    <a:pt x="114" y="6"/>
                  </a:lnTo>
                  <a:lnTo>
                    <a:pt x="101" y="14"/>
                  </a:lnTo>
                  <a:lnTo>
                    <a:pt x="85" y="23"/>
                  </a:lnTo>
                  <a:lnTo>
                    <a:pt x="70" y="34"/>
                  </a:lnTo>
                  <a:lnTo>
                    <a:pt x="61" y="42"/>
                  </a:lnTo>
                  <a:lnTo>
                    <a:pt x="61" y="42"/>
                  </a:lnTo>
                  <a:lnTo>
                    <a:pt x="53" y="57"/>
                  </a:lnTo>
                  <a:lnTo>
                    <a:pt x="45" y="75"/>
                  </a:lnTo>
                  <a:lnTo>
                    <a:pt x="45" y="75"/>
                  </a:lnTo>
                  <a:lnTo>
                    <a:pt x="38" y="92"/>
                  </a:lnTo>
                  <a:lnTo>
                    <a:pt x="30" y="107"/>
                  </a:lnTo>
                  <a:lnTo>
                    <a:pt x="30" y="107"/>
                  </a:lnTo>
                  <a:lnTo>
                    <a:pt x="22" y="124"/>
                  </a:lnTo>
                  <a:lnTo>
                    <a:pt x="13" y="139"/>
                  </a:lnTo>
                  <a:lnTo>
                    <a:pt x="5" y="156"/>
                  </a:lnTo>
                  <a:lnTo>
                    <a:pt x="0" y="174"/>
                  </a:lnTo>
                  <a:lnTo>
                    <a:pt x="0" y="174"/>
                  </a:lnTo>
                  <a:lnTo>
                    <a:pt x="17" y="181"/>
                  </a:lnTo>
                  <a:lnTo>
                    <a:pt x="38" y="189"/>
                  </a:lnTo>
                  <a:lnTo>
                    <a:pt x="49" y="191"/>
                  </a:lnTo>
                  <a:lnTo>
                    <a:pt x="61" y="193"/>
                  </a:lnTo>
                  <a:lnTo>
                    <a:pt x="70" y="191"/>
                  </a:lnTo>
                  <a:lnTo>
                    <a:pt x="80" y="189"/>
                  </a:lnTo>
                  <a:lnTo>
                    <a:pt x="80" y="189"/>
                  </a:lnTo>
                  <a:lnTo>
                    <a:pt x="80" y="210"/>
                  </a:lnTo>
                  <a:lnTo>
                    <a:pt x="80" y="231"/>
                  </a:lnTo>
                  <a:lnTo>
                    <a:pt x="76" y="275"/>
                  </a:lnTo>
                  <a:lnTo>
                    <a:pt x="74" y="296"/>
                  </a:lnTo>
                  <a:lnTo>
                    <a:pt x="74" y="317"/>
                  </a:lnTo>
                  <a:lnTo>
                    <a:pt x="76" y="338"/>
                  </a:lnTo>
                  <a:lnTo>
                    <a:pt x="80" y="357"/>
                  </a:lnTo>
                  <a:lnTo>
                    <a:pt x="80" y="357"/>
                  </a:lnTo>
                  <a:lnTo>
                    <a:pt x="89" y="362"/>
                  </a:lnTo>
                  <a:lnTo>
                    <a:pt x="99" y="364"/>
                  </a:lnTo>
                  <a:lnTo>
                    <a:pt x="120" y="368"/>
                  </a:lnTo>
                  <a:lnTo>
                    <a:pt x="120" y="368"/>
                  </a:lnTo>
                  <a:lnTo>
                    <a:pt x="141" y="368"/>
                  </a:lnTo>
                  <a:lnTo>
                    <a:pt x="152" y="368"/>
                  </a:lnTo>
                  <a:lnTo>
                    <a:pt x="162" y="368"/>
                  </a:lnTo>
                  <a:lnTo>
                    <a:pt x="162" y="368"/>
                  </a:lnTo>
                  <a:lnTo>
                    <a:pt x="169" y="366"/>
                  </a:lnTo>
                  <a:lnTo>
                    <a:pt x="177" y="362"/>
                  </a:lnTo>
                  <a:lnTo>
                    <a:pt x="190" y="351"/>
                  </a:lnTo>
                  <a:lnTo>
                    <a:pt x="202" y="339"/>
                  </a:lnTo>
                  <a:lnTo>
                    <a:pt x="211" y="330"/>
                  </a:lnTo>
                  <a:lnTo>
                    <a:pt x="211" y="330"/>
                  </a:lnTo>
                  <a:lnTo>
                    <a:pt x="207" y="290"/>
                  </a:lnTo>
                  <a:lnTo>
                    <a:pt x="205" y="250"/>
                  </a:lnTo>
                  <a:lnTo>
                    <a:pt x="205" y="166"/>
                  </a:lnTo>
                  <a:lnTo>
                    <a:pt x="207" y="84"/>
                  </a:lnTo>
                  <a:lnTo>
                    <a:pt x="207" y="4"/>
                  </a:lnTo>
                  <a:lnTo>
                    <a:pt x="207" y="4"/>
                  </a:lnTo>
                  <a:close/>
                  <a:moveTo>
                    <a:pt x="114" y="31"/>
                  </a:moveTo>
                  <a:lnTo>
                    <a:pt x="114" y="31"/>
                  </a:lnTo>
                  <a:lnTo>
                    <a:pt x="106" y="36"/>
                  </a:lnTo>
                  <a:lnTo>
                    <a:pt x="95" y="40"/>
                  </a:lnTo>
                  <a:lnTo>
                    <a:pt x="83" y="44"/>
                  </a:lnTo>
                  <a:lnTo>
                    <a:pt x="72" y="48"/>
                  </a:lnTo>
                  <a:lnTo>
                    <a:pt x="72" y="48"/>
                  </a:lnTo>
                  <a:lnTo>
                    <a:pt x="81" y="42"/>
                  </a:lnTo>
                  <a:lnTo>
                    <a:pt x="91" y="34"/>
                  </a:lnTo>
                  <a:lnTo>
                    <a:pt x="102" y="31"/>
                  </a:lnTo>
                  <a:lnTo>
                    <a:pt x="114" y="31"/>
                  </a:lnTo>
                  <a:lnTo>
                    <a:pt x="114" y="31"/>
                  </a:lnTo>
                  <a:close/>
                  <a:moveTo>
                    <a:pt x="102" y="50"/>
                  </a:moveTo>
                  <a:lnTo>
                    <a:pt x="102" y="50"/>
                  </a:lnTo>
                  <a:lnTo>
                    <a:pt x="99" y="55"/>
                  </a:lnTo>
                  <a:lnTo>
                    <a:pt x="97" y="57"/>
                  </a:lnTo>
                  <a:lnTo>
                    <a:pt x="87" y="63"/>
                  </a:lnTo>
                  <a:lnTo>
                    <a:pt x="78" y="65"/>
                  </a:lnTo>
                  <a:lnTo>
                    <a:pt x="66" y="69"/>
                  </a:lnTo>
                  <a:lnTo>
                    <a:pt x="66" y="69"/>
                  </a:lnTo>
                  <a:lnTo>
                    <a:pt x="70" y="65"/>
                  </a:lnTo>
                  <a:lnTo>
                    <a:pt x="74" y="61"/>
                  </a:lnTo>
                  <a:lnTo>
                    <a:pt x="81" y="55"/>
                  </a:lnTo>
                  <a:lnTo>
                    <a:pt x="93" y="52"/>
                  </a:lnTo>
                  <a:lnTo>
                    <a:pt x="102" y="50"/>
                  </a:lnTo>
                  <a:lnTo>
                    <a:pt x="102" y="50"/>
                  </a:lnTo>
                  <a:close/>
                  <a:moveTo>
                    <a:pt x="85" y="73"/>
                  </a:moveTo>
                  <a:lnTo>
                    <a:pt x="85" y="73"/>
                  </a:lnTo>
                  <a:lnTo>
                    <a:pt x="87" y="73"/>
                  </a:lnTo>
                  <a:lnTo>
                    <a:pt x="87" y="75"/>
                  </a:lnTo>
                  <a:lnTo>
                    <a:pt x="85" y="78"/>
                  </a:lnTo>
                  <a:lnTo>
                    <a:pt x="80" y="86"/>
                  </a:lnTo>
                  <a:lnTo>
                    <a:pt x="80" y="86"/>
                  </a:lnTo>
                  <a:lnTo>
                    <a:pt x="66" y="88"/>
                  </a:lnTo>
                  <a:lnTo>
                    <a:pt x="55" y="90"/>
                  </a:lnTo>
                  <a:lnTo>
                    <a:pt x="55" y="90"/>
                  </a:lnTo>
                  <a:lnTo>
                    <a:pt x="61" y="84"/>
                  </a:lnTo>
                  <a:lnTo>
                    <a:pt x="68" y="78"/>
                  </a:lnTo>
                  <a:lnTo>
                    <a:pt x="85" y="73"/>
                  </a:lnTo>
                  <a:lnTo>
                    <a:pt x="85" y="73"/>
                  </a:lnTo>
                  <a:close/>
                  <a:moveTo>
                    <a:pt x="68" y="107"/>
                  </a:moveTo>
                  <a:lnTo>
                    <a:pt x="68" y="107"/>
                  </a:lnTo>
                  <a:lnTo>
                    <a:pt x="61" y="107"/>
                  </a:lnTo>
                  <a:lnTo>
                    <a:pt x="61" y="107"/>
                  </a:lnTo>
                  <a:lnTo>
                    <a:pt x="62" y="103"/>
                  </a:lnTo>
                  <a:lnTo>
                    <a:pt x="64" y="103"/>
                  </a:lnTo>
                  <a:lnTo>
                    <a:pt x="68" y="101"/>
                  </a:lnTo>
                  <a:lnTo>
                    <a:pt x="70" y="99"/>
                  </a:lnTo>
                  <a:lnTo>
                    <a:pt x="70" y="99"/>
                  </a:lnTo>
                  <a:lnTo>
                    <a:pt x="72" y="101"/>
                  </a:lnTo>
                  <a:lnTo>
                    <a:pt x="70" y="103"/>
                  </a:lnTo>
                  <a:lnTo>
                    <a:pt x="68" y="103"/>
                  </a:lnTo>
                  <a:lnTo>
                    <a:pt x="68" y="107"/>
                  </a:lnTo>
                  <a:lnTo>
                    <a:pt x="68" y="107"/>
                  </a:lnTo>
                  <a:close/>
                  <a:moveTo>
                    <a:pt x="59" y="120"/>
                  </a:moveTo>
                  <a:lnTo>
                    <a:pt x="59" y="120"/>
                  </a:lnTo>
                  <a:lnTo>
                    <a:pt x="57" y="124"/>
                  </a:lnTo>
                  <a:lnTo>
                    <a:pt x="53" y="128"/>
                  </a:lnTo>
                  <a:lnTo>
                    <a:pt x="47" y="130"/>
                  </a:lnTo>
                  <a:lnTo>
                    <a:pt x="41" y="132"/>
                  </a:lnTo>
                  <a:lnTo>
                    <a:pt x="41" y="132"/>
                  </a:lnTo>
                  <a:lnTo>
                    <a:pt x="43" y="128"/>
                  </a:lnTo>
                  <a:lnTo>
                    <a:pt x="49" y="124"/>
                  </a:lnTo>
                  <a:lnTo>
                    <a:pt x="59" y="120"/>
                  </a:lnTo>
                  <a:lnTo>
                    <a:pt x="59" y="120"/>
                  </a:lnTo>
                  <a:close/>
                  <a:moveTo>
                    <a:pt x="38" y="101"/>
                  </a:moveTo>
                  <a:lnTo>
                    <a:pt x="38" y="101"/>
                  </a:lnTo>
                  <a:lnTo>
                    <a:pt x="41" y="101"/>
                  </a:lnTo>
                  <a:lnTo>
                    <a:pt x="47" y="101"/>
                  </a:lnTo>
                  <a:lnTo>
                    <a:pt x="47" y="101"/>
                  </a:lnTo>
                  <a:lnTo>
                    <a:pt x="43" y="105"/>
                  </a:lnTo>
                  <a:lnTo>
                    <a:pt x="41" y="107"/>
                  </a:lnTo>
                  <a:lnTo>
                    <a:pt x="38" y="107"/>
                  </a:lnTo>
                  <a:lnTo>
                    <a:pt x="38" y="107"/>
                  </a:lnTo>
                  <a:lnTo>
                    <a:pt x="38" y="101"/>
                  </a:lnTo>
                  <a:lnTo>
                    <a:pt x="38" y="101"/>
                  </a:lnTo>
                  <a:close/>
                  <a:moveTo>
                    <a:pt x="28" y="176"/>
                  </a:moveTo>
                  <a:lnTo>
                    <a:pt x="28" y="176"/>
                  </a:lnTo>
                  <a:lnTo>
                    <a:pt x="32" y="176"/>
                  </a:lnTo>
                  <a:lnTo>
                    <a:pt x="36" y="174"/>
                  </a:lnTo>
                  <a:lnTo>
                    <a:pt x="38" y="172"/>
                  </a:lnTo>
                  <a:lnTo>
                    <a:pt x="41" y="172"/>
                  </a:lnTo>
                  <a:lnTo>
                    <a:pt x="41" y="172"/>
                  </a:lnTo>
                  <a:lnTo>
                    <a:pt x="40" y="176"/>
                  </a:lnTo>
                  <a:lnTo>
                    <a:pt x="36" y="179"/>
                  </a:lnTo>
                  <a:lnTo>
                    <a:pt x="32" y="179"/>
                  </a:lnTo>
                  <a:lnTo>
                    <a:pt x="28" y="176"/>
                  </a:lnTo>
                  <a:lnTo>
                    <a:pt x="28" y="176"/>
                  </a:lnTo>
                  <a:close/>
                  <a:moveTo>
                    <a:pt x="15" y="176"/>
                  </a:moveTo>
                  <a:lnTo>
                    <a:pt x="15" y="176"/>
                  </a:lnTo>
                  <a:lnTo>
                    <a:pt x="15" y="174"/>
                  </a:lnTo>
                  <a:lnTo>
                    <a:pt x="13" y="174"/>
                  </a:lnTo>
                  <a:lnTo>
                    <a:pt x="13" y="174"/>
                  </a:lnTo>
                  <a:lnTo>
                    <a:pt x="15" y="170"/>
                  </a:lnTo>
                  <a:lnTo>
                    <a:pt x="17" y="168"/>
                  </a:lnTo>
                  <a:lnTo>
                    <a:pt x="24" y="164"/>
                  </a:lnTo>
                  <a:lnTo>
                    <a:pt x="34" y="162"/>
                  </a:lnTo>
                  <a:lnTo>
                    <a:pt x="41" y="160"/>
                  </a:lnTo>
                  <a:lnTo>
                    <a:pt x="41" y="160"/>
                  </a:lnTo>
                  <a:lnTo>
                    <a:pt x="36" y="164"/>
                  </a:lnTo>
                  <a:lnTo>
                    <a:pt x="28" y="168"/>
                  </a:lnTo>
                  <a:lnTo>
                    <a:pt x="20" y="170"/>
                  </a:lnTo>
                  <a:lnTo>
                    <a:pt x="15" y="176"/>
                  </a:lnTo>
                  <a:lnTo>
                    <a:pt x="15" y="176"/>
                  </a:lnTo>
                  <a:close/>
                  <a:moveTo>
                    <a:pt x="51" y="179"/>
                  </a:moveTo>
                  <a:lnTo>
                    <a:pt x="51" y="179"/>
                  </a:lnTo>
                  <a:lnTo>
                    <a:pt x="53" y="174"/>
                  </a:lnTo>
                  <a:lnTo>
                    <a:pt x="59" y="168"/>
                  </a:lnTo>
                  <a:lnTo>
                    <a:pt x="62" y="166"/>
                  </a:lnTo>
                  <a:lnTo>
                    <a:pt x="66" y="166"/>
                  </a:lnTo>
                  <a:lnTo>
                    <a:pt x="68" y="168"/>
                  </a:lnTo>
                  <a:lnTo>
                    <a:pt x="68" y="168"/>
                  </a:lnTo>
                  <a:lnTo>
                    <a:pt x="61" y="174"/>
                  </a:lnTo>
                  <a:lnTo>
                    <a:pt x="57" y="177"/>
                  </a:lnTo>
                  <a:lnTo>
                    <a:pt x="51" y="179"/>
                  </a:lnTo>
                  <a:lnTo>
                    <a:pt x="51" y="179"/>
                  </a:lnTo>
                  <a:close/>
                  <a:moveTo>
                    <a:pt x="120" y="275"/>
                  </a:moveTo>
                  <a:lnTo>
                    <a:pt x="120" y="275"/>
                  </a:lnTo>
                  <a:lnTo>
                    <a:pt x="121" y="275"/>
                  </a:lnTo>
                  <a:lnTo>
                    <a:pt x="121" y="277"/>
                  </a:lnTo>
                  <a:lnTo>
                    <a:pt x="121" y="284"/>
                  </a:lnTo>
                  <a:lnTo>
                    <a:pt x="121" y="294"/>
                  </a:lnTo>
                  <a:lnTo>
                    <a:pt x="121" y="294"/>
                  </a:lnTo>
                  <a:lnTo>
                    <a:pt x="118" y="294"/>
                  </a:lnTo>
                  <a:lnTo>
                    <a:pt x="114" y="296"/>
                  </a:lnTo>
                  <a:lnTo>
                    <a:pt x="106" y="299"/>
                  </a:lnTo>
                  <a:lnTo>
                    <a:pt x="99" y="305"/>
                  </a:lnTo>
                  <a:lnTo>
                    <a:pt x="91" y="309"/>
                  </a:lnTo>
                  <a:lnTo>
                    <a:pt x="91" y="309"/>
                  </a:lnTo>
                  <a:lnTo>
                    <a:pt x="104" y="290"/>
                  </a:lnTo>
                  <a:lnTo>
                    <a:pt x="120" y="275"/>
                  </a:lnTo>
                  <a:lnTo>
                    <a:pt x="120" y="275"/>
                  </a:lnTo>
                  <a:close/>
                  <a:moveTo>
                    <a:pt x="89" y="284"/>
                  </a:moveTo>
                  <a:lnTo>
                    <a:pt x="89" y="284"/>
                  </a:lnTo>
                  <a:lnTo>
                    <a:pt x="97" y="273"/>
                  </a:lnTo>
                  <a:lnTo>
                    <a:pt x="104" y="263"/>
                  </a:lnTo>
                  <a:lnTo>
                    <a:pt x="112" y="252"/>
                  </a:lnTo>
                  <a:lnTo>
                    <a:pt x="120" y="242"/>
                  </a:lnTo>
                  <a:lnTo>
                    <a:pt x="120" y="242"/>
                  </a:lnTo>
                  <a:lnTo>
                    <a:pt x="121" y="250"/>
                  </a:lnTo>
                  <a:lnTo>
                    <a:pt x="121" y="256"/>
                  </a:lnTo>
                  <a:lnTo>
                    <a:pt x="118" y="263"/>
                  </a:lnTo>
                  <a:lnTo>
                    <a:pt x="114" y="269"/>
                  </a:lnTo>
                  <a:lnTo>
                    <a:pt x="108" y="275"/>
                  </a:lnTo>
                  <a:lnTo>
                    <a:pt x="102" y="278"/>
                  </a:lnTo>
                  <a:lnTo>
                    <a:pt x="97" y="282"/>
                  </a:lnTo>
                  <a:lnTo>
                    <a:pt x="89" y="284"/>
                  </a:lnTo>
                  <a:lnTo>
                    <a:pt x="89" y="284"/>
                  </a:lnTo>
                  <a:close/>
                  <a:moveTo>
                    <a:pt x="121" y="237"/>
                  </a:moveTo>
                  <a:lnTo>
                    <a:pt x="121" y="237"/>
                  </a:lnTo>
                  <a:lnTo>
                    <a:pt x="118" y="235"/>
                  </a:lnTo>
                  <a:lnTo>
                    <a:pt x="114" y="237"/>
                  </a:lnTo>
                  <a:lnTo>
                    <a:pt x="106" y="240"/>
                  </a:lnTo>
                  <a:lnTo>
                    <a:pt x="101" y="246"/>
                  </a:lnTo>
                  <a:lnTo>
                    <a:pt x="97" y="248"/>
                  </a:lnTo>
                  <a:lnTo>
                    <a:pt x="95" y="248"/>
                  </a:lnTo>
                  <a:lnTo>
                    <a:pt x="95" y="248"/>
                  </a:lnTo>
                  <a:lnTo>
                    <a:pt x="101" y="238"/>
                  </a:lnTo>
                  <a:lnTo>
                    <a:pt x="108" y="229"/>
                  </a:lnTo>
                  <a:lnTo>
                    <a:pt x="116" y="221"/>
                  </a:lnTo>
                  <a:lnTo>
                    <a:pt x="121" y="212"/>
                  </a:lnTo>
                  <a:lnTo>
                    <a:pt x="121" y="212"/>
                  </a:lnTo>
                  <a:lnTo>
                    <a:pt x="123" y="217"/>
                  </a:lnTo>
                  <a:lnTo>
                    <a:pt x="123" y="223"/>
                  </a:lnTo>
                  <a:lnTo>
                    <a:pt x="121" y="229"/>
                  </a:lnTo>
                  <a:lnTo>
                    <a:pt x="121" y="237"/>
                  </a:lnTo>
                  <a:lnTo>
                    <a:pt x="121" y="237"/>
                  </a:lnTo>
                  <a:close/>
                  <a:moveTo>
                    <a:pt x="112" y="208"/>
                  </a:moveTo>
                  <a:lnTo>
                    <a:pt x="112" y="208"/>
                  </a:lnTo>
                  <a:lnTo>
                    <a:pt x="110" y="204"/>
                  </a:lnTo>
                  <a:lnTo>
                    <a:pt x="112" y="202"/>
                  </a:lnTo>
                  <a:lnTo>
                    <a:pt x="116" y="198"/>
                  </a:lnTo>
                  <a:lnTo>
                    <a:pt x="120" y="195"/>
                  </a:lnTo>
                  <a:lnTo>
                    <a:pt x="121" y="191"/>
                  </a:lnTo>
                  <a:lnTo>
                    <a:pt x="121" y="191"/>
                  </a:lnTo>
                  <a:lnTo>
                    <a:pt x="125" y="191"/>
                  </a:lnTo>
                  <a:lnTo>
                    <a:pt x="125" y="195"/>
                  </a:lnTo>
                  <a:lnTo>
                    <a:pt x="125" y="202"/>
                  </a:lnTo>
                  <a:lnTo>
                    <a:pt x="125" y="202"/>
                  </a:lnTo>
                  <a:lnTo>
                    <a:pt x="120" y="202"/>
                  </a:lnTo>
                  <a:lnTo>
                    <a:pt x="116" y="202"/>
                  </a:lnTo>
                  <a:lnTo>
                    <a:pt x="112" y="208"/>
                  </a:lnTo>
                  <a:lnTo>
                    <a:pt x="112" y="208"/>
                  </a:lnTo>
                  <a:close/>
                  <a:moveTo>
                    <a:pt x="121" y="174"/>
                  </a:moveTo>
                  <a:lnTo>
                    <a:pt x="121" y="174"/>
                  </a:lnTo>
                  <a:lnTo>
                    <a:pt x="112" y="174"/>
                  </a:lnTo>
                  <a:lnTo>
                    <a:pt x="112" y="174"/>
                  </a:lnTo>
                  <a:lnTo>
                    <a:pt x="114" y="168"/>
                  </a:lnTo>
                  <a:lnTo>
                    <a:pt x="116" y="164"/>
                  </a:lnTo>
                  <a:lnTo>
                    <a:pt x="120" y="155"/>
                  </a:lnTo>
                  <a:lnTo>
                    <a:pt x="120" y="155"/>
                  </a:lnTo>
                  <a:lnTo>
                    <a:pt x="121" y="155"/>
                  </a:lnTo>
                  <a:lnTo>
                    <a:pt x="123" y="156"/>
                  </a:lnTo>
                  <a:lnTo>
                    <a:pt x="123" y="162"/>
                  </a:lnTo>
                  <a:lnTo>
                    <a:pt x="121" y="168"/>
                  </a:lnTo>
                  <a:lnTo>
                    <a:pt x="121" y="174"/>
                  </a:lnTo>
                  <a:lnTo>
                    <a:pt x="121" y="174"/>
                  </a:lnTo>
                  <a:close/>
                  <a:moveTo>
                    <a:pt x="114" y="183"/>
                  </a:moveTo>
                  <a:lnTo>
                    <a:pt x="114" y="183"/>
                  </a:lnTo>
                  <a:lnTo>
                    <a:pt x="116" y="183"/>
                  </a:lnTo>
                  <a:lnTo>
                    <a:pt x="114" y="185"/>
                  </a:lnTo>
                  <a:lnTo>
                    <a:pt x="112" y="187"/>
                  </a:lnTo>
                  <a:lnTo>
                    <a:pt x="108" y="189"/>
                  </a:lnTo>
                  <a:lnTo>
                    <a:pt x="108" y="189"/>
                  </a:lnTo>
                  <a:lnTo>
                    <a:pt x="101" y="200"/>
                  </a:lnTo>
                  <a:lnTo>
                    <a:pt x="97" y="206"/>
                  </a:lnTo>
                  <a:lnTo>
                    <a:pt x="91" y="210"/>
                  </a:lnTo>
                  <a:lnTo>
                    <a:pt x="91" y="210"/>
                  </a:lnTo>
                  <a:lnTo>
                    <a:pt x="91" y="202"/>
                  </a:lnTo>
                  <a:lnTo>
                    <a:pt x="93" y="196"/>
                  </a:lnTo>
                  <a:lnTo>
                    <a:pt x="93" y="196"/>
                  </a:lnTo>
                  <a:lnTo>
                    <a:pt x="99" y="193"/>
                  </a:lnTo>
                  <a:lnTo>
                    <a:pt x="104" y="191"/>
                  </a:lnTo>
                  <a:lnTo>
                    <a:pt x="114" y="183"/>
                  </a:lnTo>
                  <a:lnTo>
                    <a:pt x="114" y="183"/>
                  </a:lnTo>
                  <a:close/>
                  <a:moveTo>
                    <a:pt x="91" y="191"/>
                  </a:moveTo>
                  <a:lnTo>
                    <a:pt x="91" y="191"/>
                  </a:lnTo>
                  <a:lnTo>
                    <a:pt x="91" y="187"/>
                  </a:lnTo>
                  <a:lnTo>
                    <a:pt x="89" y="185"/>
                  </a:lnTo>
                  <a:lnTo>
                    <a:pt x="89" y="185"/>
                  </a:lnTo>
                  <a:lnTo>
                    <a:pt x="95" y="185"/>
                  </a:lnTo>
                  <a:lnTo>
                    <a:pt x="95" y="185"/>
                  </a:lnTo>
                  <a:lnTo>
                    <a:pt x="93" y="187"/>
                  </a:lnTo>
                  <a:lnTo>
                    <a:pt x="91" y="191"/>
                  </a:lnTo>
                  <a:lnTo>
                    <a:pt x="91" y="191"/>
                  </a:lnTo>
                  <a:close/>
                  <a:moveTo>
                    <a:pt x="91" y="227"/>
                  </a:moveTo>
                  <a:lnTo>
                    <a:pt x="91" y="227"/>
                  </a:lnTo>
                  <a:lnTo>
                    <a:pt x="95" y="229"/>
                  </a:lnTo>
                  <a:lnTo>
                    <a:pt x="95" y="229"/>
                  </a:lnTo>
                  <a:lnTo>
                    <a:pt x="95" y="235"/>
                  </a:lnTo>
                  <a:lnTo>
                    <a:pt x="91" y="238"/>
                  </a:lnTo>
                  <a:lnTo>
                    <a:pt x="91" y="238"/>
                  </a:lnTo>
                  <a:lnTo>
                    <a:pt x="89" y="237"/>
                  </a:lnTo>
                  <a:lnTo>
                    <a:pt x="89" y="233"/>
                  </a:lnTo>
                  <a:lnTo>
                    <a:pt x="91" y="227"/>
                  </a:lnTo>
                  <a:lnTo>
                    <a:pt x="91" y="227"/>
                  </a:lnTo>
                  <a:close/>
                  <a:moveTo>
                    <a:pt x="91" y="263"/>
                  </a:moveTo>
                  <a:lnTo>
                    <a:pt x="91" y="263"/>
                  </a:lnTo>
                  <a:lnTo>
                    <a:pt x="89" y="267"/>
                  </a:lnTo>
                  <a:lnTo>
                    <a:pt x="89" y="269"/>
                  </a:lnTo>
                  <a:lnTo>
                    <a:pt x="85" y="269"/>
                  </a:lnTo>
                  <a:lnTo>
                    <a:pt x="85" y="269"/>
                  </a:lnTo>
                  <a:lnTo>
                    <a:pt x="87" y="267"/>
                  </a:lnTo>
                  <a:lnTo>
                    <a:pt x="87" y="263"/>
                  </a:lnTo>
                  <a:lnTo>
                    <a:pt x="87" y="263"/>
                  </a:lnTo>
                  <a:lnTo>
                    <a:pt x="91" y="263"/>
                  </a:lnTo>
                  <a:lnTo>
                    <a:pt x="91" y="263"/>
                  </a:lnTo>
                  <a:close/>
                  <a:moveTo>
                    <a:pt x="120" y="299"/>
                  </a:moveTo>
                  <a:lnTo>
                    <a:pt x="120" y="299"/>
                  </a:lnTo>
                  <a:lnTo>
                    <a:pt x="121" y="301"/>
                  </a:lnTo>
                  <a:lnTo>
                    <a:pt x="121" y="301"/>
                  </a:lnTo>
                  <a:lnTo>
                    <a:pt x="121" y="307"/>
                  </a:lnTo>
                  <a:lnTo>
                    <a:pt x="120" y="317"/>
                  </a:lnTo>
                  <a:lnTo>
                    <a:pt x="120" y="317"/>
                  </a:lnTo>
                  <a:lnTo>
                    <a:pt x="114" y="318"/>
                  </a:lnTo>
                  <a:lnTo>
                    <a:pt x="110" y="318"/>
                  </a:lnTo>
                  <a:lnTo>
                    <a:pt x="101" y="324"/>
                  </a:lnTo>
                  <a:lnTo>
                    <a:pt x="95" y="330"/>
                  </a:lnTo>
                  <a:lnTo>
                    <a:pt x="87" y="336"/>
                  </a:lnTo>
                  <a:lnTo>
                    <a:pt x="87" y="336"/>
                  </a:lnTo>
                  <a:lnTo>
                    <a:pt x="95" y="326"/>
                  </a:lnTo>
                  <a:lnTo>
                    <a:pt x="102" y="317"/>
                  </a:lnTo>
                  <a:lnTo>
                    <a:pt x="112" y="309"/>
                  </a:lnTo>
                  <a:lnTo>
                    <a:pt x="120" y="299"/>
                  </a:lnTo>
                  <a:lnTo>
                    <a:pt x="120" y="299"/>
                  </a:lnTo>
                  <a:close/>
                  <a:moveTo>
                    <a:pt x="106" y="358"/>
                  </a:moveTo>
                  <a:lnTo>
                    <a:pt x="106" y="358"/>
                  </a:lnTo>
                  <a:lnTo>
                    <a:pt x="99" y="358"/>
                  </a:lnTo>
                  <a:lnTo>
                    <a:pt x="97" y="357"/>
                  </a:lnTo>
                  <a:lnTo>
                    <a:pt x="93" y="357"/>
                  </a:lnTo>
                  <a:lnTo>
                    <a:pt x="93" y="357"/>
                  </a:lnTo>
                  <a:lnTo>
                    <a:pt x="99" y="349"/>
                  </a:lnTo>
                  <a:lnTo>
                    <a:pt x="106" y="341"/>
                  </a:lnTo>
                  <a:lnTo>
                    <a:pt x="116" y="336"/>
                  </a:lnTo>
                  <a:lnTo>
                    <a:pt x="127" y="332"/>
                  </a:lnTo>
                  <a:lnTo>
                    <a:pt x="127" y="332"/>
                  </a:lnTo>
                  <a:lnTo>
                    <a:pt x="116" y="345"/>
                  </a:lnTo>
                  <a:lnTo>
                    <a:pt x="106" y="358"/>
                  </a:lnTo>
                  <a:lnTo>
                    <a:pt x="106" y="358"/>
                  </a:lnTo>
                  <a:close/>
                  <a:moveTo>
                    <a:pt x="121" y="351"/>
                  </a:moveTo>
                  <a:lnTo>
                    <a:pt x="121" y="351"/>
                  </a:lnTo>
                  <a:lnTo>
                    <a:pt x="123" y="345"/>
                  </a:lnTo>
                  <a:lnTo>
                    <a:pt x="127" y="341"/>
                  </a:lnTo>
                  <a:lnTo>
                    <a:pt x="131" y="338"/>
                  </a:lnTo>
                  <a:lnTo>
                    <a:pt x="131" y="332"/>
                  </a:lnTo>
                  <a:lnTo>
                    <a:pt x="131" y="332"/>
                  </a:lnTo>
                  <a:lnTo>
                    <a:pt x="142" y="332"/>
                  </a:lnTo>
                  <a:lnTo>
                    <a:pt x="148" y="330"/>
                  </a:lnTo>
                  <a:lnTo>
                    <a:pt x="152" y="332"/>
                  </a:lnTo>
                  <a:lnTo>
                    <a:pt x="152" y="332"/>
                  </a:lnTo>
                  <a:lnTo>
                    <a:pt x="146" y="338"/>
                  </a:lnTo>
                  <a:lnTo>
                    <a:pt x="139" y="343"/>
                  </a:lnTo>
                  <a:lnTo>
                    <a:pt x="121" y="351"/>
                  </a:lnTo>
                  <a:lnTo>
                    <a:pt x="121" y="351"/>
                  </a:lnTo>
                  <a:close/>
                  <a:moveTo>
                    <a:pt x="148" y="351"/>
                  </a:moveTo>
                  <a:lnTo>
                    <a:pt x="148" y="351"/>
                  </a:lnTo>
                  <a:lnTo>
                    <a:pt x="154" y="343"/>
                  </a:lnTo>
                  <a:lnTo>
                    <a:pt x="160" y="338"/>
                  </a:lnTo>
                  <a:lnTo>
                    <a:pt x="162" y="334"/>
                  </a:lnTo>
                  <a:lnTo>
                    <a:pt x="162" y="334"/>
                  </a:lnTo>
                  <a:lnTo>
                    <a:pt x="169" y="334"/>
                  </a:lnTo>
                  <a:lnTo>
                    <a:pt x="173" y="334"/>
                  </a:lnTo>
                  <a:lnTo>
                    <a:pt x="173" y="334"/>
                  </a:lnTo>
                  <a:lnTo>
                    <a:pt x="167" y="339"/>
                  </a:lnTo>
                  <a:lnTo>
                    <a:pt x="162" y="343"/>
                  </a:lnTo>
                  <a:lnTo>
                    <a:pt x="148" y="351"/>
                  </a:lnTo>
                  <a:lnTo>
                    <a:pt x="148" y="351"/>
                  </a:lnTo>
                  <a:close/>
                  <a:moveTo>
                    <a:pt x="202" y="318"/>
                  </a:moveTo>
                  <a:lnTo>
                    <a:pt x="202" y="318"/>
                  </a:lnTo>
                  <a:lnTo>
                    <a:pt x="186" y="322"/>
                  </a:lnTo>
                  <a:lnTo>
                    <a:pt x="167" y="324"/>
                  </a:lnTo>
                  <a:lnTo>
                    <a:pt x="148" y="322"/>
                  </a:lnTo>
                  <a:lnTo>
                    <a:pt x="131" y="320"/>
                  </a:lnTo>
                  <a:lnTo>
                    <a:pt x="131" y="320"/>
                  </a:lnTo>
                  <a:lnTo>
                    <a:pt x="129" y="297"/>
                  </a:lnTo>
                  <a:lnTo>
                    <a:pt x="129" y="273"/>
                  </a:lnTo>
                  <a:lnTo>
                    <a:pt x="133" y="225"/>
                  </a:lnTo>
                  <a:lnTo>
                    <a:pt x="135" y="202"/>
                  </a:lnTo>
                  <a:lnTo>
                    <a:pt x="135" y="179"/>
                  </a:lnTo>
                  <a:lnTo>
                    <a:pt x="133" y="156"/>
                  </a:lnTo>
                  <a:lnTo>
                    <a:pt x="129" y="135"/>
                  </a:lnTo>
                  <a:lnTo>
                    <a:pt x="129" y="135"/>
                  </a:lnTo>
                  <a:lnTo>
                    <a:pt x="125" y="137"/>
                  </a:lnTo>
                  <a:lnTo>
                    <a:pt x="121" y="139"/>
                  </a:lnTo>
                  <a:lnTo>
                    <a:pt x="114" y="149"/>
                  </a:lnTo>
                  <a:lnTo>
                    <a:pt x="106" y="158"/>
                  </a:lnTo>
                  <a:lnTo>
                    <a:pt x="101" y="168"/>
                  </a:lnTo>
                  <a:lnTo>
                    <a:pt x="101" y="168"/>
                  </a:lnTo>
                  <a:lnTo>
                    <a:pt x="76" y="160"/>
                  </a:lnTo>
                  <a:lnTo>
                    <a:pt x="53" y="151"/>
                  </a:lnTo>
                  <a:lnTo>
                    <a:pt x="53" y="151"/>
                  </a:lnTo>
                  <a:lnTo>
                    <a:pt x="55" y="141"/>
                  </a:lnTo>
                  <a:lnTo>
                    <a:pt x="59" y="134"/>
                  </a:lnTo>
                  <a:lnTo>
                    <a:pt x="70" y="116"/>
                  </a:lnTo>
                  <a:lnTo>
                    <a:pt x="70" y="116"/>
                  </a:lnTo>
                  <a:lnTo>
                    <a:pt x="131" y="14"/>
                  </a:lnTo>
                  <a:lnTo>
                    <a:pt x="131" y="14"/>
                  </a:lnTo>
                  <a:lnTo>
                    <a:pt x="148" y="12"/>
                  </a:lnTo>
                  <a:lnTo>
                    <a:pt x="163" y="10"/>
                  </a:lnTo>
                  <a:lnTo>
                    <a:pt x="182" y="12"/>
                  </a:lnTo>
                  <a:lnTo>
                    <a:pt x="202" y="12"/>
                  </a:lnTo>
                  <a:lnTo>
                    <a:pt x="202" y="12"/>
                  </a:lnTo>
                  <a:lnTo>
                    <a:pt x="198" y="166"/>
                  </a:lnTo>
                  <a:lnTo>
                    <a:pt x="198" y="244"/>
                  </a:lnTo>
                  <a:lnTo>
                    <a:pt x="202" y="318"/>
                  </a:lnTo>
                  <a:lnTo>
                    <a:pt x="202" y="318"/>
                  </a:lnTo>
                  <a:close/>
                </a:path>
              </a:pathLst>
            </a:custGeom>
            <a:solidFill>
              <a:schemeClr val="accent6">
                <a:lumMod val="50000"/>
              </a:schemeClr>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11" name="组合 10"/>
          <p:cNvGrpSpPr/>
          <p:nvPr/>
        </p:nvGrpSpPr>
        <p:grpSpPr>
          <a:xfrm>
            <a:off x="5371035" y="2431025"/>
            <a:ext cx="1676250" cy="1698750"/>
            <a:chOff x="5371035" y="2431025"/>
            <a:chExt cx="1676250" cy="1698750"/>
          </a:xfrm>
        </p:grpSpPr>
        <p:pic>
          <p:nvPicPr>
            <p:cNvPr id="1360" name="图片 1359"/>
            <p:cNvPicPr>
              <a:picLocks noChangeAspect="1"/>
            </p:cNvPicPr>
            <p:nvPr/>
          </p:nvPicPr>
          <p:blipFill>
            <a:blip r:embed="rId1">
              <a:lum bright="40000" contrast="40000"/>
            </a:blip>
            <a:stretch>
              <a:fillRect/>
            </a:stretch>
          </p:blipFill>
          <p:spPr>
            <a:xfrm>
              <a:off x="5371035" y="2431025"/>
              <a:ext cx="1676250" cy="1698750"/>
            </a:xfrm>
            <a:prstGeom prst="rect">
              <a:avLst/>
            </a:prstGeom>
          </p:spPr>
        </p:pic>
        <p:sp>
          <p:nvSpPr>
            <p:cNvPr id="60" name="椭圆 59"/>
            <p:cNvSpPr/>
            <p:nvPr/>
          </p:nvSpPr>
          <p:spPr>
            <a:xfrm>
              <a:off x="5858396" y="3128630"/>
              <a:ext cx="701528" cy="701528"/>
            </a:xfrm>
            <a:prstGeom prst="ellipse">
              <a:avLst/>
            </a:prstGeom>
            <a:solidFill>
              <a:srgbClr val="2D59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48"/>
            <p:cNvSpPr>
              <a:spLocks noEditPoints="1"/>
            </p:cNvSpPr>
            <p:nvPr/>
          </p:nvSpPr>
          <p:spPr bwMode="auto">
            <a:xfrm>
              <a:off x="6052602" y="3232057"/>
              <a:ext cx="313116" cy="494675"/>
            </a:xfrm>
            <a:custGeom>
              <a:avLst/>
              <a:gdLst/>
              <a:ahLst/>
              <a:cxnLst>
                <a:cxn ang="0">
                  <a:pos x="225" y="242"/>
                </a:cxn>
                <a:cxn ang="0">
                  <a:pos x="185" y="338"/>
                </a:cxn>
                <a:cxn ang="0">
                  <a:pos x="15" y="351"/>
                </a:cxn>
                <a:cxn ang="0">
                  <a:pos x="69" y="257"/>
                </a:cxn>
                <a:cxn ang="0">
                  <a:pos x="112" y="252"/>
                </a:cxn>
                <a:cxn ang="0">
                  <a:pos x="70" y="225"/>
                </a:cxn>
                <a:cxn ang="0">
                  <a:pos x="34" y="170"/>
                </a:cxn>
                <a:cxn ang="0">
                  <a:pos x="90" y="134"/>
                </a:cxn>
                <a:cxn ang="0">
                  <a:pos x="78" y="80"/>
                </a:cxn>
                <a:cxn ang="0">
                  <a:pos x="34" y="116"/>
                </a:cxn>
                <a:cxn ang="0">
                  <a:pos x="15" y="34"/>
                </a:cxn>
                <a:cxn ang="0">
                  <a:pos x="120" y="4"/>
                </a:cxn>
                <a:cxn ang="0">
                  <a:pos x="179" y="97"/>
                </a:cxn>
                <a:cxn ang="0">
                  <a:pos x="160" y="33"/>
                </a:cxn>
                <a:cxn ang="0">
                  <a:pos x="72" y="17"/>
                </a:cxn>
                <a:cxn ang="0">
                  <a:pos x="59" y="82"/>
                </a:cxn>
                <a:cxn ang="0">
                  <a:pos x="110" y="59"/>
                </a:cxn>
                <a:cxn ang="0">
                  <a:pos x="130" y="118"/>
                </a:cxn>
                <a:cxn ang="0">
                  <a:pos x="72" y="151"/>
                </a:cxn>
                <a:cxn ang="0">
                  <a:pos x="109" y="191"/>
                </a:cxn>
                <a:cxn ang="0">
                  <a:pos x="160" y="259"/>
                </a:cxn>
                <a:cxn ang="0">
                  <a:pos x="95" y="275"/>
                </a:cxn>
                <a:cxn ang="0">
                  <a:pos x="51" y="313"/>
                </a:cxn>
                <a:cxn ang="0">
                  <a:pos x="128" y="345"/>
                </a:cxn>
                <a:cxn ang="0">
                  <a:pos x="202" y="305"/>
                </a:cxn>
                <a:cxn ang="0">
                  <a:pos x="200" y="196"/>
                </a:cxn>
                <a:cxn ang="0">
                  <a:pos x="135" y="151"/>
                </a:cxn>
                <a:cxn ang="0">
                  <a:pos x="170" y="50"/>
                </a:cxn>
                <a:cxn ang="0">
                  <a:pos x="36" y="36"/>
                </a:cxn>
                <a:cxn ang="0">
                  <a:pos x="40" y="71"/>
                </a:cxn>
                <a:cxn ang="0">
                  <a:pos x="21" y="82"/>
                </a:cxn>
                <a:cxn ang="0">
                  <a:pos x="84" y="71"/>
                </a:cxn>
                <a:cxn ang="0">
                  <a:pos x="11" y="80"/>
                </a:cxn>
                <a:cxn ang="0">
                  <a:pos x="103" y="75"/>
                </a:cxn>
                <a:cxn ang="0">
                  <a:pos x="122" y="82"/>
                </a:cxn>
                <a:cxn ang="0">
                  <a:pos x="42" y="86"/>
                </a:cxn>
                <a:cxn ang="0">
                  <a:pos x="105" y="101"/>
                </a:cxn>
                <a:cxn ang="0">
                  <a:pos x="34" y="101"/>
                </a:cxn>
                <a:cxn ang="0">
                  <a:pos x="44" y="170"/>
                </a:cxn>
                <a:cxn ang="0">
                  <a:pos x="67" y="160"/>
                </a:cxn>
                <a:cxn ang="0">
                  <a:pos x="51" y="189"/>
                </a:cxn>
                <a:cxn ang="0">
                  <a:pos x="65" y="172"/>
                </a:cxn>
                <a:cxn ang="0">
                  <a:pos x="67" y="193"/>
                </a:cxn>
                <a:cxn ang="0">
                  <a:pos x="103" y="200"/>
                </a:cxn>
                <a:cxn ang="0">
                  <a:pos x="69" y="214"/>
                </a:cxn>
                <a:cxn ang="0">
                  <a:pos x="69" y="214"/>
                </a:cxn>
                <a:cxn ang="0">
                  <a:pos x="135" y="221"/>
                </a:cxn>
                <a:cxn ang="0">
                  <a:pos x="145" y="233"/>
                </a:cxn>
                <a:cxn ang="0">
                  <a:pos x="152" y="244"/>
                </a:cxn>
                <a:cxn ang="0">
                  <a:pos x="124" y="217"/>
                </a:cxn>
                <a:cxn ang="0">
                  <a:pos x="107" y="275"/>
                </a:cxn>
                <a:cxn ang="0">
                  <a:pos x="114" y="267"/>
                </a:cxn>
                <a:cxn ang="0">
                  <a:pos x="147" y="259"/>
                </a:cxn>
                <a:cxn ang="0">
                  <a:pos x="63" y="271"/>
                </a:cxn>
                <a:cxn ang="0">
                  <a:pos x="30" y="343"/>
                </a:cxn>
                <a:cxn ang="0">
                  <a:pos x="21" y="345"/>
                </a:cxn>
                <a:cxn ang="0">
                  <a:pos x="50" y="330"/>
                </a:cxn>
                <a:cxn ang="0">
                  <a:pos x="72" y="349"/>
                </a:cxn>
                <a:cxn ang="0">
                  <a:pos x="65" y="349"/>
                </a:cxn>
                <a:cxn ang="0">
                  <a:pos x="93" y="349"/>
                </a:cxn>
                <a:cxn ang="0">
                  <a:pos x="42" y="353"/>
                </a:cxn>
                <a:cxn ang="0">
                  <a:pos x="46" y="349"/>
                </a:cxn>
              </a:cxnLst>
              <a:rect l="0" t="0" r="r" b="b"/>
              <a:pathLst>
                <a:path w="225" h="366">
                  <a:moveTo>
                    <a:pt x="149" y="147"/>
                  </a:moveTo>
                  <a:lnTo>
                    <a:pt x="149" y="147"/>
                  </a:lnTo>
                  <a:lnTo>
                    <a:pt x="164" y="155"/>
                  </a:lnTo>
                  <a:lnTo>
                    <a:pt x="179" y="164"/>
                  </a:lnTo>
                  <a:lnTo>
                    <a:pt x="192" y="176"/>
                  </a:lnTo>
                  <a:lnTo>
                    <a:pt x="206" y="189"/>
                  </a:lnTo>
                  <a:lnTo>
                    <a:pt x="215" y="204"/>
                  </a:lnTo>
                  <a:lnTo>
                    <a:pt x="221" y="221"/>
                  </a:lnTo>
                  <a:lnTo>
                    <a:pt x="225" y="242"/>
                  </a:lnTo>
                  <a:lnTo>
                    <a:pt x="225" y="263"/>
                  </a:lnTo>
                  <a:lnTo>
                    <a:pt x="225" y="263"/>
                  </a:lnTo>
                  <a:lnTo>
                    <a:pt x="223" y="277"/>
                  </a:lnTo>
                  <a:lnTo>
                    <a:pt x="221" y="286"/>
                  </a:lnTo>
                  <a:lnTo>
                    <a:pt x="215" y="297"/>
                  </a:lnTo>
                  <a:lnTo>
                    <a:pt x="210" y="309"/>
                  </a:lnTo>
                  <a:lnTo>
                    <a:pt x="210" y="309"/>
                  </a:lnTo>
                  <a:lnTo>
                    <a:pt x="200" y="324"/>
                  </a:lnTo>
                  <a:lnTo>
                    <a:pt x="185" y="338"/>
                  </a:lnTo>
                  <a:lnTo>
                    <a:pt x="166" y="349"/>
                  </a:lnTo>
                  <a:lnTo>
                    <a:pt x="143" y="357"/>
                  </a:lnTo>
                  <a:lnTo>
                    <a:pt x="120" y="364"/>
                  </a:lnTo>
                  <a:lnTo>
                    <a:pt x="95" y="366"/>
                  </a:lnTo>
                  <a:lnTo>
                    <a:pt x="70" y="366"/>
                  </a:lnTo>
                  <a:lnTo>
                    <a:pt x="46" y="362"/>
                  </a:lnTo>
                  <a:lnTo>
                    <a:pt x="46" y="362"/>
                  </a:lnTo>
                  <a:lnTo>
                    <a:pt x="25" y="355"/>
                  </a:lnTo>
                  <a:lnTo>
                    <a:pt x="15" y="351"/>
                  </a:lnTo>
                  <a:lnTo>
                    <a:pt x="6" y="345"/>
                  </a:lnTo>
                  <a:lnTo>
                    <a:pt x="6" y="345"/>
                  </a:lnTo>
                  <a:lnTo>
                    <a:pt x="13" y="322"/>
                  </a:lnTo>
                  <a:lnTo>
                    <a:pt x="23" y="303"/>
                  </a:lnTo>
                  <a:lnTo>
                    <a:pt x="36" y="284"/>
                  </a:lnTo>
                  <a:lnTo>
                    <a:pt x="51" y="269"/>
                  </a:lnTo>
                  <a:lnTo>
                    <a:pt x="51" y="269"/>
                  </a:lnTo>
                  <a:lnTo>
                    <a:pt x="63" y="261"/>
                  </a:lnTo>
                  <a:lnTo>
                    <a:pt x="69" y="257"/>
                  </a:lnTo>
                  <a:lnTo>
                    <a:pt x="76" y="257"/>
                  </a:lnTo>
                  <a:lnTo>
                    <a:pt x="82" y="257"/>
                  </a:lnTo>
                  <a:lnTo>
                    <a:pt x="88" y="259"/>
                  </a:lnTo>
                  <a:lnTo>
                    <a:pt x="93" y="263"/>
                  </a:lnTo>
                  <a:lnTo>
                    <a:pt x="99" y="269"/>
                  </a:lnTo>
                  <a:lnTo>
                    <a:pt x="99" y="269"/>
                  </a:lnTo>
                  <a:lnTo>
                    <a:pt x="105" y="265"/>
                  </a:lnTo>
                  <a:lnTo>
                    <a:pt x="110" y="259"/>
                  </a:lnTo>
                  <a:lnTo>
                    <a:pt x="112" y="252"/>
                  </a:lnTo>
                  <a:lnTo>
                    <a:pt x="114" y="244"/>
                  </a:lnTo>
                  <a:lnTo>
                    <a:pt x="114" y="237"/>
                  </a:lnTo>
                  <a:lnTo>
                    <a:pt x="110" y="231"/>
                  </a:lnTo>
                  <a:lnTo>
                    <a:pt x="107" y="225"/>
                  </a:lnTo>
                  <a:lnTo>
                    <a:pt x="99" y="221"/>
                  </a:lnTo>
                  <a:lnTo>
                    <a:pt x="99" y="221"/>
                  </a:lnTo>
                  <a:lnTo>
                    <a:pt x="91" y="221"/>
                  </a:lnTo>
                  <a:lnTo>
                    <a:pt x="84" y="221"/>
                  </a:lnTo>
                  <a:lnTo>
                    <a:pt x="70" y="225"/>
                  </a:lnTo>
                  <a:lnTo>
                    <a:pt x="55" y="227"/>
                  </a:lnTo>
                  <a:lnTo>
                    <a:pt x="48" y="227"/>
                  </a:lnTo>
                  <a:lnTo>
                    <a:pt x="42" y="227"/>
                  </a:lnTo>
                  <a:lnTo>
                    <a:pt x="42" y="227"/>
                  </a:lnTo>
                  <a:lnTo>
                    <a:pt x="40" y="221"/>
                  </a:lnTo>
                  <a:lnTo>
                    <a:pt x="38" y="214"/>
                  </a:lnTo>
                  <a:lnTo>
                    <a:pt x="36" y="198"/>
                  </a:lnTo>
                  <a:lnTo>
                    <a:pt x="36" y="183"/>
                  </a:lnTo>
                  <a:lnTo>
                    <a:pt x="34" y="170"/>
                  </a:lnTo>
                  <a:lnTo>
                    <a:pt x="34" y="170"/>
                  </a:lnTo>
                  <a:lnTo>
                    <a:pt x="40" y="162"/>
                  </a:lnTo>
                  <a:lnTo>
                    <a:pt x="46" y="155"/>
                  </a:lnTo>
                  <a:lnTo>
                    <a:pt x="53" y="147"/>
                  </a:lnTo>
                  <a:lnTo>
                    <a:pt x="63" y="141"/>
                  </a:lnTo>
                  <a:lnTo>
                    <a:pt x="63" y="141"/>
                  </a:lnTo>
                  <a:lnTo>
                    <a:pt x="70" y="139"/>
                  </a:lnTo>
                  <a:lnTo>
                    <a:pt x="80" y="137"/>
                  </a:lnTo>
                  <a:lnTo>
                    <a:pt x="90" y="134"/>
                  </a:lnTo>
                  <a:lnTo>
                    <a:pt x="93" y="132"/>
                  </a:lnTo>
                  <a:lnTo>
                    <a:pt x="95" y="128"/>
                  </a:lnTo>
                  <a:lnTo>
                    <a:pt x="95" y="128"/>
                  </a:lnTo>
                  <a:lnTo>
                    <a:pt x="97" y="111"/>
                  </a:lnTo>
                  <a:lnTo>
                    <a:pt x="95" y="95"/>
                  </a:lnTo>
                  <a:lnTo>
                    <a:pt x="93" y="88"/>
                  </a:lnTo>
                  <a:lnTo>
                    <a:pt x="90" y="84"/>
                  </a:lnTo>
                  <a:lnTo>
                    <a:pt x="84" y="80"/>
                  </a:lnTo>
                  <a:lnTo>
                    <a:pt x="78" y="80"/>
                  </a:lnTo>
                  <a:lnTo>
                    <a:pt x="78" y="80"/>
                  </a:lnTo>
                  <a:lnTo>
                    <a:pt x="72" y="82"/>
                  </a:lnTo>
                  <a:lnTo>
                    <a:pt x="70" y="86"/>
                  </a:lnTo>
                  <a:lnTo>
                    <a:pt x="67" y="92"/>
                  </a:lnTo>
                  <a:lnTo>
                    <a:pt x="63" y="95"/>
                  </a:lnTo>
                  <a:lnTo>
                    <a:pt x="63" y="95"/>
                  </a:lnTo>
                  <a:lnTo>
                    <a:pt x="48" y="107"/>
                  </a:lnTo>
                  <a:lnTo>
                    <a:pt x="34" y="116"/>
                  </a:lnTo>
                  <a:lnTo>
                    <a:pt x="34" y="116"/>
                  </a:lnTo>
                  <a:lnTo>
                    <a:pt x="25" y="109"/>
                  </a:lnTo>
                  <a:lnTo>
                    <a:pt x="17" y="99"/>
                  </a:lnTo>
                  <a:lnTo>
                    <a:pt x="9" y="88"/>
                  </a:lnTo>
                  <a:lnTo>
                    <a:pt x="0" y="78"/>
                  </a:lnTo>
                  <a:lnTo>
                    <a:pt x="0" y="78"/>
                  </a:lnTo>
                  <a:lnTo>
                    <a:pt x="2" y="67"/>
                  </a:lnTo>
                  <a:lnTo>
                    <a:pt x="6" y="55"/>
                  </a:lnTo>
                  <a:lnTo>
                    <a:pt x="9" y="44"/>
                  </a:lnTo>
                  <a:lnTo>
                    <a:pt x="15" y="34"/>
                  </a:lnTo>
                  <a:lnTo>
                    <a:pt x="23" y="25"/>
                  </a:lnTo>
                  <a:lnTo>
                    <a:pt x="30" y="17"/>
                  </a:lnTo>
                  <a:lnTo>
                    <a:pt x="40" y="12"/>
                  </a:lnTo>
                  <a:lnTo>
                    <a:pt x="51" y="6"/>
                  </a:lnTo>
                  <a:lnTo>
                    <a:pt x="51" y="6"/>
                  </a:lnTo>
                  <a:lnTo>
                    <a:pt x="67" y="2"/>
                  </a:lnTo>
                  <a:lnTo>
                    <a:pt x="86" y="0"/>
                  </a:lnTo>
                  <a:lnTo>
                    <a:pt x="103" y="0"/>
                  </a:lnTo>
                  <a:lnTo>
                    <a:pt x="120" y="4"/>
                  </a:lnTo>
                  <a:lnTo>
                    <a:pt x="137" y="8"/>
                  </a:lnTo>
                  <a:lnTo>
                    <a:pt x="151" y="15"/>
                  </a:lnTo>
                  <a:lnTo>
                    <a:pt x="164" y="25"/>
                  </a:lnTo>
                  <a:lnTo>
                    <a:pt x="171" y="38"/>
                  </a:lnTo>
                  <a:lnTo>
                    <a:pt x="171" y="38"/>
                  </a:lnTo>
                  <a:lnTo>
                    <a:pt x="177" y="52"/>
                  </a:lnTo>
                  <a:lnTo>
                    <a:pt x="181" y="67"/>
                  </a:lnTo>
                  <a:lnTo>
                    <a:pt x="181" y="82"/>
                  </a:lnTo>
                  <a:lnTo>
                    <a:pt x="179" y="97"/>
                  </a:lnTo>
                  <a:lnTo>
                    <a:pt x="175" y="113"/>
                  </a:lnTo>
                  <a:lnTo>
                    <a:pt x="168" y="126"/>
                  </a:lnTo>
                  <a:lnTo>
                    <a:pt x="158" y="139"/>
                  </a:lnTo>
                  <a:lnTo>
                    <a:pt x="149" y="147"/>
                  </a:lnTo>
                  <a:lnTo>
                    <a:pt x="149" y="147"/>
                  </a:lnTo>
                  <a:close/>
                  <a:moveTo>
                    <a:pt x="170" y="50"/>
                  </a:moveTo>
                  <a:lnTo>
                    <a:pt x="170" y="50"/>
                  </a:lnTo>
                  <a:lnTo>
                    <a:pt x="166" y="40"/>
                  </a:lnTo>
                  <a:lnTo>
                    <a:pt x="160" y="33"/>
                  </a:lnTo>
                  <a:lnTo>
                    <a:pt x="152" y="25"/>
                  </a:lnTo>
                  <a:lnTo>
                    <a:pt x="145" y="19"/>
                  </a:lnTo>
                  <a:lnTo>
                    <a:pt x="135" y="15"/>
                  </a:lnTo>
                  <a:lnTo>
                    <a:pt x="124" y="12"/>
                  </a:lnTo>
                  <a:lnTo>
                    <a:pt x="114" y="10"/>
                  </a:lnTo>
                  <a:lnTo>
                    <a:pt x="103" y="10"/>
                  </a:lnTo>
                  <a:lnTo>
                    <a:pt x="93" y="12"/>
                  </a:lnTo>
                  <a:lnTo>
                    <a:pt x="82" y="14"/>
                  </a:lnTo>
                  <a:lnTo>
                    <a:pt x="72" y="17"/>
                  </a:lnTo>
                  <a:lnTo>
                    <a:pt x="63" y="21"/>
                  </a:lnTo>
                  <a:lnTo>
                    <a:pt x="55" y="27"/>
                  </a:lnTo>
                  <a:lnTo>
                    <a:pt x="48" y="34"/>
                  </a:lnTo>
                  <a:lnTo>
                    <a:pt x="42" y="44"/>
                  </a:lnTo>
                  <a:lnTo>
                    <a:pt x="38" y="54"/>
                  </a:lnTo>
                  <a:lnTo>
                    <a:pt x="38" y="54"/>
                  </a:lnTo>
                  <a:lnTo>
                    <a:pt x="48" y="69"/>
                  </a:lnTo>
                  <a:lnTo>
                    <a:pt x="53" y="76"/>
                  </a:lnTo>
                  <a:lnTo>
                    <a:pt x="59" y="82"/>
                  </a:lnTo>
                  <a:lnTo>
                    <a:pt x="59" y="82"/>
                  </a:lnTo>
                  <a:lnTo>
                    <a:pt x="69" y="71"/>
                  </a:lnTo>
                  <a:lnTo>
                    <a:pt x="78" y="63"/>
                  </a:lnTo>
                  <a:lnTo>
                    <a:pt x="84" y="59"/>
                  </a:lnTo>
                  <a:lnTo>
                    <a:pt x="90" y="57"/>
                  </a:lnTo>
                  <a:lnTo>
                    <a:pt x="97" y="57"/>
                  </a:lnTo>
                  <a:lnTo>
                    <a:pt x="105" y="57"/>
                  </a:lnTo>
                  <a:lnTo>
                    <a:pt x="105" y="57"/>
                  </a:lnTo>
                  <a:lnTo>
                    <a:pt x="110" y="59"/>
                  </a:lnTo>
                  <a:lnTo>
                    <a:pt x="116" y="61"/>
                  </a:lnTo>
                  <a:lnTo>
                    <a:pt x="126" y="71"/>
                  </a:lnTo>
                  <a:lnTo>
                    <a:pt x="133" y="82"/>
                  </a:lnTo>
                  <a:lnTo>
                    <a:pt x="135" y="88"/>
                  </a:lnTo>
                  <a:lnTo>
                    <a:pt x="135" y="94"/>
                  </a:lnTo>
                  <a:lnTo>
                    <a:pt x="135" y="94"/>
                  </a:lnTo>
                  <a:lnTo>
                    <a:pt x="135" y="99"/>
                  </a:lnTo>
                  <a:lnTo>
                    <a:pt x="133" y="107"/>
                  </a:lnTo>
                  <a:lnTo>
                    <a:pt x="130" y="118"/>
                  </a:lnTo>
                  <a:lnTo>
                    <a:pt x="122" y="126"/>
                  </a:lnTo>
                  <a:lnTo>
                    <a:pt x="112" y="134"/>
                  </a:lnTo>
                  <a:lnTo>
                    <a:pt x="112" y="134"/>
                  </a:lnTo>
                  <a:lnTo>
                    <a:pt x="101" y="137"/>
                  </a:lnTo>
                  <a:lnTo>
                    <a:pt x="90" y="141"/>
                  </a:lnTo>
                  <a:lnTo>
                    <a:pt x="80" y="145"/>
                  </a:lnTo>
                  <a:lnTo>
                    <a:pt x="76" y="149"/>
                  </a:lnTo>
                  <a:lnTo>
                    <a:pt x="72" y="151"/>
                  </a:lnTo>
                  <a:lnTo>
                    <a:pt x="72" y="151"/>
                  </a:lnTo>
                  <a:lnTo>
                    <a:pt x="76" y="174"/>
                  </a:lnTo>
                  <a:lnTo>
                    <a:pt x="78" y="185"/>
                  </a:lnTo>
                  <a:lnTo>
                    <a:pt x="80" y="196"/>
                  </a:lnTo>
                  <a:lnTo>
                    <a:pt x="80" y="196"/>
                  </a:lnTo>
                  <a:lnTo>
                    <a:pt x="90" y="195"/>
                  </a:lnTo>
                  <a:lnTo>
                    <a:pt x="97" y="193"/>
                  </a:lnTo>
                  <a:lnTo>
                    <a:pt x="103" y="191"/>
                  </a:lnTo>
                  <a:lnTo>
                    <a:pt x="109" y="191"/>
                  </a:lnTo>
                  <a:lnTo>
                    <a:pt x="109" y="191"/>
                  </a:lnTo>
                  <a:lnTo>
                    <a:pt x="120" y="193"/>
                  </a:lnTo>
                  <a:lnTo>
                    <a:pt x="131" y="196"/>
                  </a:lnTo>
                  <a:lnTo>
                    <a:pt x="141" y="204"/>
                  </a:lnTo>
                  <a:lnTo>
                    <a:pt x="149" y="214"/>
                  </a:lnTo>
                  <a:lnTo>
                    <a:pt x="156" y="223"/>
                  </a:lnTo>
                  <a:lnTo>
                    <a:pt x="160" y="237"/>
                  </a:lnTo>
                  <a:lnTo>
                    <a:pt x="162" y="248"/>
                  </a:lnTo>
                  <a:lnTo>
                    <a:pt x="160" y="259"/>
                  </a:lnTo>
                  <a:lnTo>
                    <a:pt x="160" y="259"/>
                  </a:lnTo>
                  <a:lnTo>
                    <a:pt x="156" y="269"/>
                  </a:lnTo>
                  <a:lnTo>
                    <a:pt x="151" y="278"/>
                  </a:lnTo>
                  <a:lnTo>
                    <a:pt x="143" y="286"/>
                  </a:lnTo>
                  <a:lnTo>
                    <a:pt x="131" y="288"/>
                  </a:lnTo>
                  <a:lnTo>
                    <a:pt x="131" y="288"/>
                  </a:lnTo>
                  <a:lnTo>
                    <a:pt x="124" y="290"/>
                  </a:lnTo>
                  <a:lnTo>
                    <a:pt x="116" y="288"/>
                  </a:lnTo>
                  <a:lnTo>
                    <a:pt x="105" y="282"/>
                  </a:lnTo>
                  <a:lnTo>
                    <a:pt x="95" y="275"/>
                  </a:lnTo>
                  <a:lnTo>
                    <a:pt x="84" y="269"/>
                  </a:lnTo>
                  <a:lnTo>
                    <a:pt x="84" y="269"/>
                  </a:lnTo>
                  <a:lnTo>
                    <a:pt x="78" y="273"/>
                  </a:lnTo>
                  <a:lnTo>
                    <a:pt x="74" y="278"/>
                  </a:lnTo>
                  <a:lnTo>
                    <a:pt x="67" y="290"/>
                  </a:lnTo>
                  <a:lnTo>
                    <a:pt x="67" y="290"/>
                  </a:lnTo>
                  <a:lnTo>
                    <a:pt x="57" y="301"/>
                  </a:lnTo>
                  <a:lnTo>
                    <a:pt x="53" y="307"/>
                  </a:lnTo>
                  <a:lnTo>
                    <a:pt x="51" y="313"/>
                  </a:lnTo>
                  <a:lnTo>
                    <a:pt x="51" y="313"/>
                  </a:lnTo>
                  <a:lnTo>
                    <a:pt x="51" y="318"/>
                  </a:lnTo>
                  <a:lnTo>
                    <a:pt x="57" y="326"/>
                  </a:lnTo>
                  <a:lnTo>
                    <a:pt x="63" y="332"/>
                  </a:lnTo>
                  <a:lnTo>
                    <a:pt x="67" y="336"/>
                  </a:lnTo>
                  <a:lnTo>
                    <a:pt x="67" y="336"/>
                  </a:lnTo>
                  <a:lnTo>
                    <a:pt x="80" y="339"/>
                  </a:lnTo>
                  <a:lnTo>
                    <a:pt x="95" y="343"/>
                  </a:lnTo>
                  <a:lnTo>
                    <a:pt x="128" y="345"/>
                  </a:lnTo>
                  <a:lnTo>
                    <a:pt x="128" y="345"/>
                  </a:lnTo>
                  <a:lnTo>
                    <a:pt x="139" y="345"/>
                  </a:lnTo>
                  <a:lnTo>
                    <a:pt x="151" y="343"/>
                  </a:lnTo>
                  <a:lnTo>
                    <a:pt x="162" y="339"/>
                  </a:lnTo>
                  <a:lnTo>
                    <a:pt x="171" y="334"/>
                  </a:lnTo>
                  <a:lnTo>
                    <a:pt x="181" y="328"/>
                  </a:lnTo>
                  <a:lnTo>
                    <a:pt x="189" y="320"/>
                  </a:lnTo>
                  <a:lnTo>
                    <a:pt x="196" y="313"/>
                  </a:lnTo>
                  <a:lnTo>
                    <a:pt x="202" y="305"/>
                  </a:lnTo>
                  <a:lnTo>
                    <a:pt x="202" y="305"/>
                  </a:lnTo>
                  <a:lnTo>
                    <a:pt x="208" y="296"/>
                  </a:lnTo>
                  <a:lnTo>
                    <a:pt x="212" y="284"/>
                  </a:lnTo>
                  <a:lnTo>
                    <a:pt x="215" y="273"/>
                  </a:lnTo>
                  <a:lnTo>
                    <a:pt x="215" y="261"/>
                  </a:lnTo>
                  <a:lnTo>
                    <a:pt x="215" y="250"/>
                  </a:lnTo>
                  <a:lnTo>
                    <a:pt x="215" y="238"/>
                  </a:lnTo>
                  <a:lnTo>
                    <a:pt x="210" y="217"/>
                  </a:lnTo>
                  <a:lnTo>
                    <a:pt x="200" y="196"/>
                  </a:lnTo>
                  <a:lnTo>
                    <a:pt x="187" y="179"/>
                  </a:lnTo>
                  <a:lnTo>
                    <a:pt x="179" y="172"/>
                  </a:lnTo>
                  <a:lnTo>
                    <a:pt x="171" y="166"/>
                  </a:lnTo>
                  <a:lnTo>
                    <a:pt x="162" y="162"/>
                  </a:lnTo>
                  <a:lnTo>
                    <a:pt x="152" y="158"/>
                  </a:lnTo>
                  <a:lnTo>
                    <a:pt x="152" y="158"/>
                  </a:lnTo>
                  <a:lnTo>
                    <a:pt x="141" y="156"/>
                  </a:lnTo>
                  <a:lnTo>
                    <a:pt x="137" y="155"/>
                  </a:lnTo>
                  <a:lnTo>
                    <a:pt x="135" y="151"/>
                  </a:lnTo>
                  <a:lnTo>
                    <a:pt x="135" y="151"/>
                  </a:lnTo>
                  <a:lnTo>
                    <a:pt x="143" y="141"/>
                  </a:lnTo>
                  <a:lnTo>
                    <a:pt x="152" y="134"/>
                  </a:lnTo>
                  <a:lnTo>
                    <a:pt x="160" y="122"/>
                  </a:lnTo>
                  <a:lnTo>
                    <a:pt x="168" y="111"/>
                  </a:lnTo>
                  <a:lnTo>
                    <a:pt x="171" y="97"/>
                  </a:lnTo>
                  <a:lnTo>
                    <a:pt x="173" y="84"/>
                  </a:lnTo>
                  <a:lnTo>
                    <a:pt x="173" y="67"/>
                  </a:lnTo>
                  <a:lnTo>
                    <a:pt x="170" y="50"/>
                  </a:lnTo>
                  <a:lnTo>
                    <a:pt x="170" y="50"/>
                  </a:lnTo>
                  <a:close/>
                  <a:moveTo>
                    <a:pt x="30" y="40"/>
                  </a:moveTo>
                  <a:lnTo>
                    <a:pt x="30" y="40"/>
                  </a:lnTo>
                  <a:lnTo>
                    <a:pt x="38" y="38"/>
                  </a:lnTo>
                  <a:lnTo>
                    <a:pt x="40" y="38"/>
                  </a:lnTo>
                  <a:lnTo>
                    <a:pt x="42" y="34"/>
                  </a:lnTo>
                  <a:lnTo>
                    <a:pt x="42" y="34"/>
                  </a:lnTo>
                  <a:lnTo>
                    <a:pt x="38" y="34"/>
                  </a:lnTo>
                  <a:lnTo>
                    <a:pt x="36" y="36"/>
                  </a:lnTo>
                  <a:lnTo>
                    <a:pt x="30" y="40"/>
                  </a:lnTo>
                  <a:lnTo>
                    <a:pt x="30" y="40"/>
                  </a:lnTo>
                  <a:close/>
                  <a:moveTo>
                    <a:pt x="21" y="82"/>
                  </a:moveTo>
                  <a:lnTo>
                    <a:pt x="21" y="82"/>
                  </a:lnTo>
                  <a:lnTo>
                    <a:pt x="27" y="80"/>
                  </a:lnTo>
                  <a:lnTo>
                    <a:pt x="32" y="78"/>
                  </a:lnTo>
                  <a:lnTo>
                    <a:pt x="36" y="75"/>
                  </a:lnTo>
                  <a:lnTo>
                    <a:pt x="40" y="71"/>
                  </a:lnTo>
                  <a:lnTo>
                    <a:pt x="40" y="71"/>
                  </a:lnTo>
                  <a:lnTo>
                    <a:pt x="36" y="67"/>
                  </a:lnTo>
                  <a:lnTo>
                    <a:pt x="36" y="65"/>
                  </a:lnTo>
                  <a:lnTo>
                    <a:pt x="32" y="65"/>
                  </a:lnTo>
                  <a:lnTo>
                    <a:pt x="32" y="65"/>
                  </a:lnTo>
                  <a:lnTo>
                    <a:pt x="30" y="69"/>
                  </a:lnTo>
                  <a:lnTo>
                    <a:pt x="27" y="73"/>
                  </a:lnTo>
                  <a:lnTo>
                    <a:pt x="23" y="76"/>
                  </a:lnTo>
                  <a:lnTo>
                    <a:pt x="21" y="82"/>
                  </a:lnTo>
                  <a:lnTo>
                    <a:pt x="21" y="82"/>
                  </a:lnTo>
                  <a:close/>
                  <a:moveTo>
                    <a:pt x="84" y="71"/>
                  </a:moveTo>
                  <a:lnTo>
                    <a:pt x="84" y="71"/>
                  </a:lnTo>
                  <a:lnTo>
                    <a:pt x="93" y="69"/>
                  </a:lnTo>
                  <a:lnTo>
                    <a:pt x="99" y="67"/>
                  </a:lnTo>
                  <a:lnTo>
                    <a:pt x="99" y="67"/>
                  </a:lnTo>
                  <a:lnTo>
                    <a:pt x="90" y="67"/>
                  </a:lnTo>
                  <a:lnTo>
                    <a:pt x="86" y="67"/>
                  </a:lnTo>
                  <a:lnTo>
                    <a:pt x="84" y="71"/>
                  </a:lnTo>
                  <a:lnTo>
                    <a:pt x="84" y="71"/>
                  </a:lnTo>
                  <a:close/>
                  <a:moveTo>
                    <a:pt x="11" y="80"/>
                  </a:moveTo>
                  <a:lnTo>
                    <a:pt x="11" y="80"/>
                  </a:lnTo>
                  <a:lnTo>
                    <a:pt x="13" y="80"/>
                  </a:lnTo>
                  <a:lnTo>
                    <a:pt x="15" y="78"/>
                  </a:lnTo>
                  <a:lnTo>
                    <a:pt x="15" y="75"/>
                  </a:lnTo>
                  <a:lnTo>
                    <a:pt x="15" y="75"/>
                  </a:lnTo>
                  <a:lnTo>
                    <a:pt x="13" y="75"/>
                  </a:lnTo>
                  <a:lnTo>
                    <a:pt x="11" y="76"/>
                  </a:lnTo>
                  <a:lnTo>
                    <a:pt x="11" y="80"/>
                  </a:lnTo>
                  <a:lnTo>
                    <a:pt x="11" y="80"/>
                  </a:lnTo>
                  <a:close/>
                  <a:moveTo>
                    <a:pt x="97" y="76"/>
                  </a:moveTo>
                  <a:lnTo>
                    <a:pt x="97" y="76"/>
                  </a:lnTo>
                  <a:lnTo>
                    <a:pt x="99" y="80"/>
                  </a:lnTo>
                  <a:lnTo>
                    <a:pt x="99" y="80"/>
                  </a:lnTo>
                  <a:lnTo>
                    <a:pt x="101" y="80"/>
                  </a:lnTo>
                  <a:lnTo>
                    <a:pt x="103" y="78"/>
                  </a:lnTo>
                  <a:lnTo>
                    <a:pt x="103" y="75"/>
                  </a:lnTo>
                  <a:lnTo>
                    <a:pt x="103" y="75"/>
                  </a:lnTo>
                  <a:lnTo>
                    <a:pt x="99" y="75"/>
                  </a:lnTo>
                  <a:lnTo>
                    <a:pt x="97" y="76"/>
                  </a:lnTo>
                  <a:lnTo>
                    <a:pt x="97" y="76"/>
                  </a:lnTo>
                  <a:close/>
                  <a:moveTo>
                    <a:pt x="110" y="86"/>
                  </a:moveTo>
                  <a:lnTo>
                    <a:pt x="110" y="86"/>
                  </a:lnTo>
                  <a:lnTo>
                    <a:pt x="112" y="84"/>
                  </a:lnTo>
                  <a:lnTo>
                    <a:pt x="116" y="84"/>
                  </a:lnTo>
                  <a:lnTo>
                    <a:pt x="122" y="82"/>
                  </a:lnTo>
                  <a:lnTo>
                    <a:pt x="122" y="82"/>
                  </a:lnTo>
                  <a:lnTo>
                    <a:pt x="120" y="78"/>
                  </a:lnTo>
                  <a:lnTo>
                    <a:pt x="118" y="76"/>
                  </a:lnTo>
                  <a:lnTo>
                    <a:pt x="116" y="76"/>
                  </a:lnTo>
                  <a:lnTo>
                    <a:pt x="114" y="76"/>
                  </a:lnTo>
                  <a:lnTo>
                    <a:pt x="109" y="82"/>
                  </a:lnTo>
                  <a:lnTo>
                    <a:pt x="109" y="84"/>
                  </a:lnTo>
                  <a:lnTo>
                    <a:pt x="110" y="86"/>
                  </a:lnTo>
                  <a:lnTo>
                    <a:pt x="110" y="86"/>
                  </a:lnTo>
                  <a:close/>
                  <a:moveTo>
                    <a:pt x="42" y="86"/>
                  </a:moveTo>
                  <a:lnTo>
                    <a:pt x="42" y="86"/>
                  </a:lnTo>
                  <a:lnTo>
                    <a:pt x="46" y="84"/>
                  </a:lnTo>
                  <a:lnTo>
                    <a:pt x="48" y="80"/>
                  </a:lnTo>
                  <a:lnTo>
                    <a:pt x="48" y="80"/>
                  </a:lnTo>
                  <a:lnTo>
                    <a:pt x="44" y="82"/>
                  </a:lnTo>
                  <a:lnTo>
                    <a:pt x="42" y="86"/>
                  </a:lnTo>
                  <a:lnTo>
                    <a:pt x="42" y="86"/>
                  </a:lnTo>
                  <a:close/>
                  <a:moveTo>
                    <a:pt x="105" y="101"/>
                  </a:moveTo>
                  <a:lnTo>
                    <a:pt x="105" y="101"/>
                  </a:lnTo>
                  <a:lnTo>
                    <a:pt x="110" y="97"/>
                  </a:lnTo>
                  <a:lnTo>
                    <a:pt x="114" y="92"/>
                  </a:lnTo>
                  <a:lnTo>
                    <a:pt x="114" y="92"/>
                  </a:lnTo>
                  <a:lnTo>
                    <a:pt x="107" y="95"/>
                  </a:lnTo>
                  <a:lnTo>
                    <a:pt x="105" y="97"/>
                  </a:lnTo>
                  <a:lnTo>
                    <a:pt x="105" y="101"/>
                  </a:lnTo>
                  <a:lnTo>
                    <a:pt x="105" y="101"/>
                  </a:lnTo>
                  <a:close/>
                  <a:moveTo>
                    <a:pt x="34" y="101"/>
                  </a:moveTo>
                  <a:lnTo>
                    <a:pt x="34" y="101"/>
                  </a:lnTo>
                  <a:lnTo>
                    <a:pt x="36" y="101"/>
                  </a:lnTo>
                  <a:lnTo>
                    <a:pt x="38" y="101"/>
                  </a:lnTo>
                  <a:lnTo>
                    <a:pt x="42" y="97"/>
                  </a:lnTo>
                  <a:lnTo>
                    <a:pt x="42" y="97"/>
                  </a:lnTo>
                  <a:lnTo>
                    <a:pt x="36" y="97"/>
                  </a:lnTo>
                  <a:lnTo>
                    <a:pt x="34" y="101"/>
                  </a:lnTo>
                  <a:lnTo>
                    <a:pt x="34" y="101"/>
                  </a:lnTo>
                  <a:close/>
                  <a:moveTo>
                    <a:pt x="44" y="170"/>
                  </a:moveTo>
                  <a:lnTo>
                    <a:pt x="44" y="170"/>
                  </a:lnTo>
                  <a:lnTo>
                    <a:pt x="44" y="177"/>
                  </a:lnTo>
                  <a:lnTo>
                    <a:pt x="44" y="181"/>
                  </a:lnTo>
                  <a:lnTo>
                    <a:pt x="48" y="183"/>
                  </a:lnTo>
                  <a:lnTo>
                    <a:pt x="48" y="183"/>
                  </a:lnTo>
                  <a:lnTo>
                    <a:pt x="51" y="177"/>
                  </a:lnTo>
                  <a:lnTo>
                    <a:pt x="57" y="172"/>
                  </a:lnTo>
                  <a:lnTo>
                    <a:pt x="61" y="166"/>
                  </a:lnTo>
                  <a:lnTo>
                    <a:pt x="67" y="160"/>
                  </a:lnTo>
                  <a:lnTo>
                    <a:pt x="67" y="160"/>
                  </a:lnTo>
                  <a:lnTo>
                    <a:pt x="65" y="158"/>
                  </a:lnTo>
                  <a:lnTo>
                    <a:pt x="65" y="156"/>
                  </a:lnTo>
                  <a:lnTo>
                    <a:pt x="65" y="156"/>
                  </a:lnTo>
                  <a:lnTo>
                    <a:pt x="59" y="158"/>
                  </a:lnTo>
                  <a:lnTo>
                    <a:pt x="53" y="162"/>
                  </a:lnTo>
                  <a:lnTo>
                    <a:pt x="50" y="166"/>
                  </a:lnTo>
                  <a:lnTo>
                    <a:pt x="44" y="170"/>
                  </a:lnTo>
                  <a:lnTo>
                    <a:pt x="44" y="170"/>
                  </a:lnTo>
                  <a:close/>
                  <a:moveTo>
                    <a:pt x="51" y="189"/>
                  </a:moveTo>
                  <a:lnTo>
                    <a:pt x="51" y="189"/>
                  </a:lnTo>
                  <a:lnTo>
                    <a:pt x="61" y="185"/>
                  </a:lnTo>
                  <a:lnTo>
                    <a:pt x="69" y="181"/>
                  </a:lnTo>
                  <a:lnTo>
                    <a:pt x="69" y="181"/>
                  </a:lnTo>
                  <a:lnTo>
                    <a:pt x="69" y="179"/>
                  </a:lnTo>
                  <a:lnTo>
                    <a:pt x="69" y="176"/>
                  </a:lnTo>
                  <a:lnTo>
                    <a:pt x="67" y="174"/>
                  </a:lnTo>
                  <a:lnTo>
                    <a:pt x="65" y="172"/>
                  </a:lnTo>
                  <a:lnTo>
                    <a:pt x="65" y="172"/>
                  </a:lnTo>
                  <a:lnTo>
                    <a:pt x="57" y="181"/>
                  </a:lnTo>
                  <a:lnTo>
                    <a:pt x="53" y="185"/>
                  </a:lnTo>
                  <a:lnTo>
                    <a:pt x="51" y="189"/>
                  </a:lnTo>
                  <a:lnTo>
                    <a:pt x="51" y="189"/>
                  </a:lnTo>
                  <a:close/>
                  <a:moveTo>
                    <a:pt x="59" y="208"/>
                  </a:moveTo>
                  <a:lnTo>
                    <a:pt x="59" y="208"/>
                  </a:lnTo>
                  <a:lnTo>
                    <a:pt x="65" y="200"/>
                  </a:lnTo>
                  <a:lnTo>
                    <a:pt x="67" y="196"/>
                  </a:lnTo>
                  <a:lnTo>
                    <a:pt x="67" y="193"/>
                  </a:lnTo>
                  <a:lnTo>
                    <a:pt x="67" y="193"/>
                  </a:lnTo>
                  <a:lnTo>
                    <a:pt x="61" y="200"/>
                  </a:lnTo>
                  <a:lnTo>
                    <a:pt x="59" y="204"/>
                  </a:lnTo>
                  <a:lnTo>
                    <a:pt x="59" y="208"/>
                  </a:lnTo>
                  <a:lnTo>
                    <a:pt x="59" y="208"/>
                  </a:lnTo>
                  <a:close/>
                  <a:moveTo>
                    <a:pt x="120" y="202"/>
                  </a:moveTo>
                  <a:lnTo>
                    <a:pt x="120" y="202"/>
                  </a:lnTo>
                  <a:lnTo>
                    <a:pt x="112" y="200"/>
                  </a:lnTo>
                  <a:lnTo>
                    <a:pt x="103" y="200"/>
                  </a:lnTo>
                  <a:lnTo>
                    <a:pt x="103" y="200"/>
                  </a:lnTo>
                  <a:lnTo>
                    <a:pt x="105" y="202"/>
                  </a:lnTo>
                  <a:lnTo>
                    <a:pt x="107" y="204"/>
                  </a:lnTo>
                  <a:lnTo>
                    <a:pt x="110" y="206"/>
                  </a:lnTo>
                  <a:lnTo>
                    <a:pt x="116" y="204"/>
                  </a:lnTo>
                  <a:lnTo>
                    <a:pt x="120" y="202"/>
                  </a:lnTo>
                  <a:lnTo>
                    <a:pt x="120" y="202"/>
                  </a:lnTo>
                  <a:close/>
                  <a:moveTo>
                    <a:pt x="69" y="214"/>
                  </a:moveTo>
                  <a:lnTo>
                    <a:pt x="69" y="214"/>
                  </a:lnTo>
                  <a:lnTo>
                    <a:pt x="84" y="212"/>
                  </a:lnTo>
                  <a:lnTo>
                    <a:pt x="91" y="212"/>
                  </a:lnTo>
                  <a:lnTo>
                    <a:pt x="93" y="210"/>
                  </a:lnTo>
                  <a:lnTo>
                    <a:pt x="95" y="208"/>
                  </a:lnTo>
                  <a:lnTo>
                    <a:pt x="95" y="208"/>
                  </a:lnTo>
                  <a:lnTo>
                    <a:pt x="82" y="208"/>
                  </a:lnTo>
                  <a:lnTo>
                    <a:pt x="74" y="210"/>
                  </a:lnTo>
                  <a:lnTo>
                    <a:pt x="70" y="212"/>
                  </a:lnTo>
                  <a:lnTo>
                    <a:pt x="69" y="214"/>
                  </a:lnTo>
                  <a:lnTo>
                    <a:pt x="69" y="214"/>
                  </a:lnTo>
                  <a:close/>
                  <a:moveTo>
                    <a:pt x="124" y="217"/>
                  </a:moveTo>
                  <a:lnTo>
                    <a:pt x="124" y="217"/>
                  </a:lnTo>
                  <a:lnTo>
                    <a:pt x="130" y="217"/>
                  </a:lnTo>
                  <a:lnTo>
                    <a:pt x="131" y="217"/>
                  </a:lnTo>
                  <a:lnTo>
                    <a:pt x="135" y="219"/>
                  </a:lnTo>
                  <a:lnTo>
                    <a:pt x="135" y="219"/>
                  </a:lnTo>
                  <a:lnTo>
                    <a:pt x="135" y="221"/>
                  </a:lnTo>
                  <a:lnTo>
                    <a:pt x="135" y="221"/>
                  </a:lnTo>
                  <a:lnTo>
                    <a:pt x="135" y="225"/>
                  </a:lnTo>
                  <a:lnTo>
                    <a:pt x="131" y="227"/>
                  </a:lnTo>
                  <a:lnTo>
                    <a:pt x="130" y="231"/>
                  </a:lnTo>
                  <a:lnTo>
                    <a:pt x="131" y="233"/>
                  </a:lnTo>
                  <a:lnTo>
                    <a:pt x="131" y="233"/>
                  </a:lnTo>
                  <a:lnTo>
                    <a:pt x="137" y="231"/>
                  </a:lnTo>
                  <a:lnTo>
                    <a:pt x="143" y="229"/>
                  </a:lnTo>
                  <a:lnTo>
                    <a:pt x="143" y="229"/>
                  </a:lnTo>
                  <a:lnTo>
                    <a:pt x="145" y="233"/>
                  </a:lnTo>
                  <a:lnTo>
                    <a:pt x="145" y="233"/>
                  </a:lnTo>
                  <a:lnTo>
                    <a:pt x="145" y="237"/>
                  </a:lnTo>
                  <a:lnTo>
                    <a:pt x="141" y="240"/>
                  </a:lnTo>
                  <a:lnTo>
                    <a:pt x="135" y="248"/>
                  </a:lnTo>
                  <a:lnTo>
                    <a:pt x="135" y="248"/>
                  </a:lnTo>
                  <a:lnTo>
                    <a:pt x="139" y="246"/>
                  </a:lnTo>
                  <a:lnTo>
                    <a:pt x="143" y="244"/>
                  </a:lnTo>
                  <a:lnTo>
                    <a:pt x="152" y="244"/>
                  </a:lnTo>
                  <a:lnTo>
                    <a:pt x="152" y="244"/>
                  </a:lnTo>
                  <a:lnTo>
                    <a:pt x="149" y="233"/>
                  </a:lnTo>
                  <a:lnTo>
                    <a:pt x="145" y="223"/>
                  </a:lnTo>
                  <a:lnTo>
                    <a:pt x="139" y="216"/>
                  </a:lnTo>
                  <a:lnTo>
                    <a:pt x="131" y="208"/>
                  </a:lnTo>
                  <a:lnTo>
                    <a:pt x="131" y="208"/>
                  </a:lnTo>
                  <a:lnTo>
                    <a:pt x="128" y="210"/>
                  </a:lnTo>
                  <a:lnTo>
                    <a:pt x="126" y="212"/>
                  </a:lnTo>
                  <a:lnTo>
                    <a:pt x="124" y="217"/>
                  </a:lnTo>
                  <a:lnTo>
                    <a:pt x="124" y="217"/>
                  </a:lnTo>
                  <a:close/>
                  <a:moveTo>
                    <a:pt x="120" y="248"/>
                  </a:moveTo>
                  <a:lnTo>
                    <a:pt x="120" y="248"/>
                  </a:lnTo>
                  <a:lnTo>
                    <a:pt x="124" y="246"/>
                  </a:lnTo>
                  <a:lnTo>
                    <a:pt x="128" y="244"/>
                  </a:lnTo>
                  <a:lnTo>
                    <a:pt x="128" y="244"/>
                  </a:lnTo>
                  <a:lnTo>
                    <a:pt x="122" y="244"/>
                  </a:lnTo>
                  <a:lnTo>
                    <a:pt x="120" y="248"/>
                  </a:lnTo>
                  <a:lnTo>
                    <a:pt x="120" y="248"/>
                  </a:lnTo>
                  <a:close/>
                  <a:moveTo>
                    <a:pt x="107" y="275"/>
                  </a:moveTo>
                  <a:lnTo>
                    <a:pt x="107" y="275"/>
                  </a:lnTo>
                  <a:lnTo>
                    <a:pt x="112" y="275"/>
                  </a:lnTo>
                  <a:lnTo>
                    <a:pt x="118" y="273"/>
                  </a:lnTo>
                  <a:lnTo>
                    <a:pt x="126" y="267"/>
                  </a:lnTo>
                  <a:lnTo>
                    <a:pt x="141" y="254"/>
                  </a:lnTo>
                  <a:lnTo>
                    <a:pt x="141" y="254"/>
                  </a:lnTo>
                  <a:lnTo>
                    <a:pt x="131" y="257"/>
                  </a:lnTo>
                  <a:lnTo>
                    <a:pt x="122" y="261"/>
                  </a:lnTo>
                  <a:lnTo>
                    <a:pt x="114" y="267"/>
                  </a:lnTo>
                  <a:lnTo>
                    <a:pt x="107" y="275"/>
                  </a:lnTo>
                  <a:lnTo>
                    <a:pt x="107" y="275"/>
                  </a:lnTo>
                  <a:close/>
                  <a:moveTo>
                    <a:pt x="139" y="265"/>
                  </a:moveTo>
                  <a:lnTo>
                    <a:pt x="139" y="265"/>
                  </a:lnTo>
                  <a:lnTo>
                    <a:pt x="147" y="263"/>
                  </a:lnTo>
                  <a:lnTo>
                    <a:pt x="149" y="261"/>
                  </a:lnTo>
                  <a:lnTo>
                    <a:pt x="151" y="259"/>
                  </a:lnTo>
                  <a:lnTo>
                    <a:pt x="151" y="259"/>
                  </a:lnTo>
                  <a:lnTo>
                    <a:pt x="147" y="259"/>
                  </a:lnTo>
                  <a:lnTo>
                    <a:pt x="145" y="261"/>
                  </a:lnTo>
                  <a:lnTo>
                    <a:pt x="139" y="265"/>
                  </a:lnTo>
                  <a:lnTo>
                    <a:pt x="139" y="265"/>
                  </a:lnTo>
                  <a:close/>
                  <a:moveTo>
                    <a:pt x="65" y="277"/>
                  </a:moveTo>
                  <a:lnTo>
                    <a:pt x="65" y="277"/>
                  </a:lnTo>
                  <a:lnTo>
                    <a:pt x="69" y="269"/>
                  </a:lnTo>
                  <a:lnTo>
                    <a:pt x="69" y="269"/>
                  </a:lnTo>
                  <a:lnTo>
                    <a:pt x="65" y="269"/>
                  </a:lnTo>
                  <a:lnTo>
                    <a:pt x="63" y="271"/>
                  </a:lnTo>
                  <a:lnTo>
                    <a:pt x="63" y="275"/>
                  </a:lnTo>
                  <a:lnTo>
                    <a:pt x="65" y="277"/>
                  </a:lnTo>
                  <a:lnTo>
                    <a:pt x="65" y="277"/>
                  </a:lnTo>
                  <a:close/>
                  <a:moveTo>
                    <a:pt x="21" y="345"/>
                  </a:moveTo>
                  <a:lnTo>
                    <a:pt x="21" y="345"/>
                  </a:lnTo>
                  <a:lnTo>
                    <a:pt x="25" y="347"/>
                  </a:lnTo>
                  <a:lnTo>
                    <a:pt x="30" y="347"/>
                  </a:lnTo>
                  <a:lnTo>
                    <a:pt x="30" y="347"/>
                  </a:lnTo>
                  <a:lnTo>
                    <a:pt x="30" y="343"/>
                  </a:lnTo>
                  <a:lnTo>
                    <a:pt x="32" y="339"/>
                  </a:lnTo>
                  <a:lnTo>
                    <a:pt x="36" y="334"/>
                  </a:lnTo>
                  <a:lnTo>
                    <a:pt x="40" y="328"/>
                  </a:lnTo>
                  <a:lnTo>
                    <a:pt x="42" y="326"/>
                  </a:lnTo>
                  <a:lnTo>
                    <a:pt x="40" y="324"/>
                  </a:lnTo>
                  <a:lnTo>
                    <a:pt x="40" y="324"/>
                  </a:lnTo>
                  <a:lnTo>
                    <a:pt x="29" y="334"/>
                  </a:lnTo>
                  <a:lnTo>
                    <a:pt x="25" y="338"/>
                  </a:lnTo>
                  <a:lnTo>
                    <a:pt x="21" y="345"/>
                  </a:lnTo>
                  <a:lnTo>
                    <a:pt x="21" y="345"/>
                  </a:lnTo>
                  <a:close/>
                  <a:moveTo>
                    <a:pt x="38" y="343"/>
                  </a:moveTo>
                  <a:lnTo>
                    <a:pt x="38" y="343"/>
                  </a:lnTo>
                  <a:lnTo>
                    <a:pt x="59" y="338"/>
                  </a:lnTo>
                  <a:lnTo>
                    <a:pt x="59" y="338"/>
                  </a:lnTo>
                  <a:lnTo>
                    <a:pt x="57" y="336"/>
                  </a:lnTo>
                  <a:lnTo>
                    <a:pt x="55" y="332"/>
                  </a:lnTo>
                  <a:lnTo>
                    <a:pt x="50" y="330"/>
                  </a:lnTo>
                  <a:lnTo>
                    <a:pt x="50" y="330"/>
                  </a:lnTo>
                  <a:lnTo>
                    <a:pt x="46" y="334"/>
                  </a:lnTo>
                  <a:lnTo>
                    <a:pt x="44" y="336"/>
                  </a:lnTo>
                  <a:lnTo>
                    <a:pt x="40" y="339"/>
                  </a:lnTo>
                  <a:lnTo>
                    <a:pt x="38" y="343"/>
                  </a:lnTo>
                  <a:lnTo>
                    <a:pt x="38" y="343"/>
                  </a:lnTo>
                  <a:close/>
                  <a:moveTo>
                    <a:pt x="65" y="349"/>
                  </a:moveTo>
                  <a:lnTo>
                    <a:pt x="65" y="349"/>
                  </a:lnTo>
                  <a:lnTo>
                    <a:pt x="69" y="349"/>
                  </a:lnTo>
                  <a:lnTo>
                    <a:pt x="72" y="349"/>
                  </a:lnTo>
                  <a:lnTo>
                    <a:pt x="74" y="347"/>
                  </a:lnTo>
                  <a:lnTo>
                    <a:pt x="78" y="347"/>
                  </a:lnTo>
                  <a:lnTo>
                    <a:pt x="78" y="347"/>
                  </a:lnTo>
                  <a:lnTo>
                    <a:pt x="76" y="345"/>
                  </a:lnTo>
                  <a:lnTo>
                    <a:pt x="76" y="343"/>
                  </a:lnTo>
                  <a:lnTo>
                    <a:pt x="70" y="343"/>
                  </a:lnTo>
                  <a:lnTo>
                    <a:pt x="67" y="345"/>
                  </a:lnTo>
                  <a:lnTo>
                    <a:pt x="65" y="347"/>
                  </a:lnTo>
                  <a:lnTo>
                    <a:pt x="65" y="349"/>
                  </a:lnTo>
                  <a:lnTo>
                    <a:pt x="65" y="349"/>
                  </a:lnTo>
                  <a:close/>
                  <a:moveTo>
                    <a:pt x="88" y="353"/>
                  </a:moveTo>
                  <a:lnTo>
                    <a:pt x="88" y="353"/>
                  </a:lnTo>
                  <a:lnTo>
                    <a:pt x="90" y="353"/>
                  </a:lnTo>
                  <a:lnTo>
                    <a:pt x="91" y="353"/>
                  </a:lnTo>
                  <a:lnTo>
                    <a:pt x="91" y="353"/>
                  </a:lnTo>
                  <a:lnTo>
                    <a:pt x="95" y="353"/>
                  </a:lnTo>
                  <a:lnTo>
                    <a:pt x="95" y="353"/>
                  </a:lnTo>
                  <a:lnTo>
                    <a:pt x="93" y="349"/>
                  </a:lnTo>
                  <a:lnTo>
                    <a:pt x="91" y="349"/>
                  </a:lnTo>
                  <a:lnTo>
                    <a:pt x="88" y="347"/>
                  </a:lnTo>
                  <a:lnTo>
                    <a:pt x="88" y="347"/>
                  </a:lnTo>
                  <a:lnTo>
                    <a:pt x="88" y="351"/>
                  </a:lnTo>
                  <a:lnTo>
                    <a:pt x="88" y="353"/>
                  </a:lnTo>
                  <a:lnTo>
                    <a:pt x="88" y="353"/>
                  </a:lnTo>
                  <a:lnTo>
                    <a:pt x="88" y="353"/>
                  </a:lnTo>
                  <a:close/>
                  <a:moveTo>
                    <a:pt x="42" y="353"/>
                  </a:moveTo>
                  <a:lnTo>
                    <a:pt x="42" y="353"/>
                  </a:lnTo>
                  <a:lnTo>
                    <a:pt x="48" y="353"/>
                  </a:lnTo>
                  <a:lnTo>
                    <a:pt x="50" y="353"/>
                  </a:lnTo>
                  <a:lnTo>
                    <a:pt x="51" y="353"/>
                  </a:lnTo>
                  <a:lnTo>
                    <a:pt x="51" y="353"/>
                  </a:lnTo>
                  <a:lnTo>
                    <a:pt x="51" y="349"/>
                  </a:lnTo>
                  <a:lnTo>
                    <a:pt x="51" y="349"/>
                  </a:lnTo>
                  <a:lnTo>
                    <a:pt x="51" y="349"/>
                  </a:lnTo>
                  <a:lnTo>
                    <a:pt x="50" y="349"/>
                  </a:lnTo>
                  <a:lnTo>
                    <a:pt x="46" y="349"/>
                  </a:lnTo>
                  <a:lnTo>
                    <a:pt x="44" y="351"/>
                  </a:lnTo>
                  <a:lnTo>
                    <a:pt x="42" y="353"/>
                  </a:lnTo>
                  <a:lnTo>
                    <a:pt x="42" y="353"/>
                  </a:lnTo>
                  <a:close/>
                </a:path>
              </a:pathLst>
            </a:custGeom>
            <a:solidFill>
              <a:schemeClr val="accent6">
                <a:lumMod val="50000"/>
              </a:schemeClr>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10" name="组合 9"/>
          <p:cNvGrpSpPr/>
          <p:nvPr/>
        </p:nvGrpSpPr>
        <p:grpSpPr>
          <a:xfrm>
            <a:off x="3538987" y="2961947"/>
            <a:ext cx="1676250" cy="1698750"/>
            <a:chOff x="3538987" y="2961947"/>
            <a:chExt cx="1676250" cy="1698750"/>
          </a:xfrm>
        </p:grpSpPr>
        <p:pic>
          <p:nvPicPr>
            <p:cNvPr id="1359" name="图片 1358"/>
            <p:cNvPicPr>
              <a:picLocks noChangeAspect="1"/>
            </p:cNvPicPr>
            <p:nvPr/>
          </p:nvPicPr>
          <p:blipFill>
            <a:blip r:embed="rId1">
              <a:lum bright="40000" contrast="40000"/>
            </a:blip>
            <a:stretch>
              <a:fillRect/>
            </a:stretch>
          </p:blipFill>
          <p:spPr>
            <a:xfrm flipV="1">
              <a:off x="3538987" y="2961947"/>
              <a:ext cx="1676250" cy="1698750"/>
            </a:xfrm>
            <a:prstGeom prst="rect">
              <a:avLst/>
            </a:prstGeom>
          </p:spPr>
        </p:pic>
        <p:sp>
          <p:nvSpPr>
            <p:cNvPr id="59" name="椭圆 58"/>
            <p:cNvSpPr/>
            <p:nvPr/>
          </p:nvSpPr>
          <p:spPr>
            <a:xfrm>
              <a:off x="4026348" y="3370685"/>
              <a:ext cx="701528" cy="701528"/>
            </a:xfrm>
            <a:prstGeom prst="ellipse">
              <a:avLst/>
            </a:prstGeom>
            <a:solidFill>
              <a:srgbClr val="2D59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49"/>
            <p:cNvSpPr>
              <a:spLocks noEditPoints="1"/>
            </p:cNvSpPr>
            <p:nvPr/>
          </p:nvSpPr>
          <p:spPr bwMode="auto">
            <a:xfrm>
              <a:off x="4195505" y="3474112"/>
              <a:ext cx="363215" cy="494675"/>
            </a:xfrm>
            <a:custGeom>
              <a:avLst/>
              <a:gdLst/>
              <a:ahLst/>
              <a:cxnLst>
                <a:cxn ang="0">
                  <a:pos x="261" y="280"/>
                </a:cxn>
                <a:cxn ang="0">
                  <a:pos x="72" y="364"/>
                </a:cxn>
                <a:cxn ang="0">
                  <a:pos x="24" y="246"/>
                </a:cxn>
                <a:cxn ang="0">
                  <a:pos x="116" y="124"/>
                </a:cxn>
                <a:cxn ang="0">
                  <a:pos x="68" y="137"/>
                </a:cxn>
                <a:cxn ang="0">
                  <a:pos x="2" y="82"/>
                </a:cxn>
                <a:cxn ang="0">
                  <a:pos x="95" y="4"/>
                </a:cxn>
                <a:cxn ang="0">
                  <a:pos x="213" y="42"/>
                </a:cxn>
                <a:cxn ang="0">
                  <a:pos x="215" y="172"/>
                </a:cxn>
                <a:cxn ang="0">
                  <a:pos x="120" y="265"/>
                </a:cxn>
                <a:cxn ang="0">
                  <a:pos x="217" y="75"/>
                </a:cxn>
                <a:cxn ang="0">
                  <a:pos x="91" y="16"/>
                </a:cxn>
                <a:cxn ang="0">
                  <a:pos x="85" y="111"/>
                </a:cxn>
                <a:cxn ang="0">
                  <a:pos x="162" y="92"/>
                </a:cxn>
                <a:cxn ang="0">
                  <a:pos x="95" y="197"/>
                </a:cxn>
                <a:cxn ang="0">
                  <a:pos x="204" y="324"/>
                </a:cxn>
                <a:cxn ang="0">
                  <a:pos x="108" y="273"/>
                </a:cxn>
                <a:cxn ang="0">
                  <a:pos x="213" y="164"/>
                </a:cxn>
                <a:cxn ang="0">
                  <a:pos x="59" y="29"/>
                </a:cxn>
                <a:cxn ang="0">
                  <a:pos x="45" y="50"/>
                </a:cxn>
                <a:cxn ang="0">
                  <a:pos x="21" y="82"/>
                </a:cxn>
                <a:cxn ang="0">
                  <a:pos x="106" y="92"/>
                </a:cxn>
                <a:cxn ang="0">
                  <a:pos x="21" y="103"/>
                </a:cxn>
                <a:cxn ang="0">
                  <a:pos x="24" y="96"/>
                </a:cxn>
                <a:cxn ang="0">
                  <a:pos x="135" y="92"/>
                </a:cxn>
                <a:cxn ang="0">
                  <a:pos x="148" y="99"/>
                </a:cxn>
                <a:cxn ang="0">
                  <a:pos x="19" y="117"/>
                </a:cxn>
                <a:cxn ang="0">
                  <a:pos x="122" y="149"/>
                </a:cxn>
                <a:cxn ang="0">
                  <a:pos x="104" y="174"/>
                </a:cxn>
                <a:cxn ang="0">
                  <a:pos x="150" y="113"/>
                </a:cxn>
                <a:cxn ang="0">
                  <a:pos x="122" y="149"/>
                </a:cxn>
                <a:cxn ang="0">
                  <a:pos x="47" y="128"/>
                </a:cxn>
                <a:cxn ang="0">
                  <a:pos x="21" y="137"/>
                </a:cxn>
                <a:cxn ang="0">
                  <a:pos x="84" y="164"/>
                </a:cxn>
                <a:cxn ang="0">
                  <a:pos x="38" y="233"/>
                </a:cxn>
                <a:cxn ang="0">
                  <a:pos x="64" y="197"/>
                </a:cxn>
                <a:cxn ang="0">
                  <a:pos x="42" y="218"/>
                </a:cxn>
                <a:cxn ang="0">
                  <a:pos x="74" y="212"/>
                </a:cxn>
                <a:cxn ang="0">
                  <a:pos x="38" y="252"/>
                </a:cxn>
                <a:cxn ang="0">
                  <a:pos x="51" y="252"/>
                </a:cxn>
                <a:cxn ang="0">
                  <a:pos x="28" y="269"/>
                </a:cxn>
                <a:cxn ang="0">
                  <a:pos x="36" y="267"/>
                </a:cxn>
                <a:cxn ang="0">
                  <a:pos x="53" y="271"/>
                </a:cxn>
                <a:cxn ang="0">
                  <a:pos x="26" y="303"/>
                </a:cxn>
                <a:cxn ang="0">
                  <a:pos x="42" y="299"/>
                </a:cxn>
                <a:cxn ang="0">
                  <a:pos x="40" y="328"/>
                </a:cxn>
                <a:cxn ang="0">
                  <a:pos x="225" y="336"/>
                </a:cxn>
                <a:cxn ang="0">
                  <a:pos x="24" y="338"/>
                </a:cxn>
                <a:cxn ang="0">
                  <a:pos x="68" y="340"/>
                </a:cxn>
                <a:cxn ang="0">
                  <a:pos x="120" y="347"/>
                </a:cxn>
                <a:cxn ang="0">
                  <a:pos x="152" y="345"/>
                </a:cxn>
                <a:cxn ang="0">
                  <a:pos x="186" y="343"/>
                </a:cxn>
                <a:cxn ang="0">
                  <a:pos x="26" y="351"/>
                </a:cxn>
                <a:cxn ang="0">
                  <a:pos x="38" y="343"/>
                </a:cxn>
                <a:cxn ang="0">
                  <a:pos x="89" y="338"/>
                </a:cxn>
                <a:cxn ang="0">
                  <a:pos x="114" y="340"/>
                </a:cxn>
                <a:cxn ang="0">
                  <a:pos x="204" y="347"/>
                </a:cxn>
                <a:cxn ang="0">
                  <a:pos x="68" y="357"/>
                </a:cxn>
                <a:cxn ang="0">
                  <a:pos x="57" y="355"/>
                </a:cxn>
                <a:cxn ang="0">
                  <a:pos x="150" y="359"/>
                </a:cxn>
                <a:cxn ang="0">
                  <a:pos x="122" y="360"/>
                </a:cxn>
              </a:cxnLst>
              <a:rect l="0" t="0" r="r" b="b"/>
              <a:pathLst>
                <a:path w="261" h="366">
                  <a:moveTo>
                    <a:pt x="120" y="265"/>
                  </a:moveTo>
                  <a:lnTo>
                    <a:pt x="120" y="265"/>
                  </a:lnTo>
                  <a:lnTo>
                    <a:pt x="137" y="267"/>
                  </a:lnTo>
                  <a:lnTo>
                    <a:pt x="156" y="269"/>
                  </a:lnTo>
                  <a:lnTo>
                    <a:pt x="190" y="267"/>
                  </a:lnTo>
                  <a:lnTo>
                    <a:pt x="225" y="267"/>
                  </a:lnTo>
                  <a:lnTo>
                    <a:pt x="242" y="267"/>
                  </a:lnTo>
                  <a:lnTo>
                    <a:pt x="257" y="269"/>
                  </a:lnTo>
                  <a:lnTo>
                    <a:pt x="257" y="269"/>
                  </a:lnTo>
                  <a:lnTo>
                    <a:pt x="261" y="275"/>
                  </a:lnTo>
                  <a:lnTo>
                    <a:pt x="261" y="280"/>
                  </a:lnTo>
                  <a:lnTo>
                    <a:pt x="261" y="296"/>
                  </a:lnTo>
                  <a:lnTo>
                    <a:pt x="261" y="296"/>
                  </a:lnTo>
                  <a:lnTo>
                    <a:pt x="261" y="315"/>
                  </a:lnTo>
                  <a:lnTo>
                    <a:pt x="257" y="328"/>
                  </a:lnTo>
                  <a:lnTo>
                    <a:pt x="251" y="338"/>
                  </a:lnTo>
                  <a:lnTo>
                    <a:pt x="240" y="347"/>
                  </a:lnTo>
                  <a:lnTo>
                    <a:pt x="240" y="347"/>
                  </a:lnTo>
                  <a:lnTo>
                    <a:pt x="219" y="364"/>
                  </a:lnTo>
                  <a:lnTo>
                    <a:pt x="219" y="364"/>
                  </a:lnTo>
                  <a:lnTo>
                    <a:pt x="122" y="366"/>
                  </a:lnTo>
                  <a:lnTo>
                    <a:pt x="72" y="364"/>
                  </a:lnTo>
                  <a:lnTo>
                    <a:pt x="49" y="362"/>
                  </a:lnTo>
                  <a:lnTo>
                    <a:pt x="24" y="360"/>
                  </a:lnTo>
                  <a:lnTo>
                    <a:pt x="24" y="360"/>
                  </a:lnTo>
                  <a:lnTo>
                    <a:pt x="21" y="357"/>
                  </a:lnTo>
                  <a:lnTo>
                    <a:pt x="17" y="355"/>
                  </a:lnTo>
                  <a:lnTo>
                    <a:pt x="15" y="351"/>
                  </a:lnTo>
                  <a:lnTo>
                    <a:pt x="15" y="347"/>
                  </a:lnTo>
                  <a:lnTo>
                    <a:pt x="15" y="347"/>
                  </a:lnTo>
                  <a:lnTo>
                    <a:pt x="17" y="305"/>
                  </a:lnTo>
                  <a:lnTo>
                    <a:pt x="21" y="265"/>
                  </a:lnTo>
                  <a:lnTo>
                    <a:pt x="24" y="246"/>
                  </a:lnTo>
                  <a:lnTo>
                    <a:pt x="28" y="229"/>
                  </a:lnTo>
                  <a:lnTo>
                    <a:pt x="34" y="212"/>
                  </a:lnTo>
                  <a:lnTo>
                    <a:pt x="42" y="197"/>
                  </a:lnTo>
                  <a:lnTo>
                    <a:pt x="42" y="197"/>
                  </a:lnTo>
                  <a:lnTo>
                    <a:pt x="57" y="179"/>
                  </a:lnTo>
                  <a:lnTo>
                    <a:pt x="72" y="162"/>
                  </a:lnTo>
                  <a:lnTo>
                    <a:pt x="72" y="162"/>
                  </a:lnTo>
                  <a:lnTo>
                    <a:pt x="89" y="151"/>
                  </a:lnTo>
                  <a:lnTo>
                    <a:pt x="99" y="141"/>
                  </a:lnTo>
                  <a:lnTo>
                    <a:pt x="108" y="134"/>
                  </a:lnTo>
                  <a:lnTo>
                    <a:pt x="116" y="124"/>
                  </a:lnTo>
                  <a:lnTo>
                    <a:pt x="118" y="118"/>
                  </a:lnTo>
                  <a:lnTo>
                    <a:pt x="118" y="115"/>
                  </a:lnTo>
                  <a:lnTo>
                    <a:pt x="118" y="111"/>
                  </a:lnTo>
                  <a:lnTo>
                    <a:pt x="114" y="107"/>
                  </a:lnTo>
                  <a:lnTo>
                    <a:pt x="110" y="101"/>
                  </a:lnTo>
                  <a:lnTo>
                    <a:pt x="103" y="99"/>
                  </a:lnTo>
                  <a:lnTo>
                    <a:pt x="103" y="99"/>
                  </a:lnTo>
                  <a:lnTo>
                    <a:pt x="99" y="107"/>
                  </a:lnTo>
                  <a:lnTo>
                    <a:pt x="95" y="115"/>
                  </a:lnTo>
                  <a:lnTo>
                    <a:pt x="82" y="126"/>
                  </a:lnTo>
                  <a:lnTo>
                    <a:pt x="68" y="137"/>
                  </a:lnTo>
                  <a:lnTo>
                    <a:pt x="53" y="147"/>
                  </a:lnTo>
                  <a:lnTo>
                    <a:pt x="53" y="147"/>
                  </a:lnTo>
                  <a:lnTo>
                    <a:pt x="28" y="145"/>
                  </a:lnTo>
                  <a:lnTo>
                    <a:pt x="17" y="143"/>
                  </a:lnTo>
                  <a:lnTo>
                    <a:pt x="7" y="141"/>
                  </a:lnTo>
                  <a:lnTo>
                    <a:pt x="7" y="141"/>
                  </a:lnTo>
                  <a:lnTo>
                    <a:pt x="3" y="132"/>
                  </a:lnTo>
                  <a:lnTo>
                    <a:pt x="0" y="120"/>
                  </a:lnTo>
                  <a:lnTo>
                    <a:pt x="0" y="107"/>
                  </a:lnTo>
                  <a:lnTo>
                    <a:pt x="0" y="94"/>
                  </a:lnTo>
                  <a:lnTo>
                    <a:pt x="2" y="82"/>
                  </a:lnTo>
                  <a:lnTo>
                    <a:pt x="3" y="69"/>
                  </a:lnTo>
                  <a:lnTo>
                    <a:pt x="9" y="59"/>
                  </a:lnTo>
                  <a:lnTo>
                    <a:pt x="13" y="52"/>
                  </a:lnTo>
                  <a:lnTo>
                    <a:pt x="13" y="52"/>
                  </a:lnTo>
                  <a:lnTo>
                    <a:pt x="19" y="46"/>
                  </a:lnTo>
                  <a:lnTo>
                    <a:pt x="28" y="40"/>
                  </a:lnTo>
                  <a:lnTo>
                    <a:pt x="47" y="29"/>
                  </a:lnTo>
                  <a:lnTo>
                    <a:pt x="47" y="29"/>
                  </a:lnTo>
                  <a:lnTo>
                    <a:pt x="64" y="19"/>
                  </a:lnTo>
                  <a:lnTo>
                    <a:pt x="85" y="8"/>
                  </a:lnTo>
                  <a:lnTo>
                    <a:pt x="95" y="4"/>
                  </a:lnTo>
                  <a:lnTo>
                    <a:pt x="106" y="2"/>
                  </a:lnTo>
                  <a:lnTo>
                    <a:pt x="118" y="0"/>
                  </a:lnTo>
                  <a:lnTo>
                    <a:pt x="131" y="0"/>
                  </a:lnTo>
                  <a:lnTo>
                    <a:pt x="131" y="0"/>
                  </a:lnTo>
                  <a:lnTo>
                    <a:pt x="152" y="4"/>
                  </a:lnTo>
                  <a:lnTo>
                    <a:pt x="169" y="8"/>
                  </a:lnTo>
                  <a:lnTo>
                    <a:pt x="185" y="16"/>
                  </a:lnTo>
                  <a:lnTo>
                    <a:pt x="198" y="25"/>
                  </a:lnTo>
                  <a:lnTo>
                    <a:pt x="198" y="25"/>
                  </a:lnTo>
                  <a:lnTo>
                    <a:pt x="207" y="33"/>
                  </a:lnTo>
                  <a:lnTo>
                    <a:pt x="213" y="42"/>
                  </a:lnTo>
                  <a:lnTo>
                    <a:pt x="219" y="52"/>
                  </a:lnTo>
                  <a:lnTo>
                    <a:pt x="225" y="63"/>
                  </a:lnTo>
                  <a:lnTo>
                    <a:pt x="230" y="77"/>
                  </a:lnTo>
                  <a:lnTo>
                    <a:pt x="232" y="90"/>
                  </a:lnTo>
                  <a:lnTo>
                    <a:pt x="234" y="103"/>
                  </a:lnTo>
                  <a:lnTo>
                    <a:pt x="234" y="117"/>
                  </a:lnTo>
                  <a:lnTo>
                    <a:pt x="234" y="117"/>
                  </a:lnTo>
                  <a:lnTo>
                    <a:pt x="232" y="134"/>
                  </a:lnTo>
                  <a:lnTo>
                    <a:pt x="228" y="147"/>
                  </a:lnTo>
                  <a:lnTo>
                    <a:pt x="223" y="160"/>
                  </a:lnTo>
                  <a:lnTo>
                    <a:pt x="215" y="172"/>
                  </a:lnTo>
                  <a:lnTo>
                    <a:pt x="207" y="183"/>
                  </a:lnTo>
                  <a:lnTo>
                    <a:pt x="198" y="193"/>
                  </a:lnTo>
                  <a:lnTo>
                    <a:pt x="188" y="200"/>
                  </a:lnTo>
                  <a:lnTo>
                    <a:pt x="177" y="208"/>
                  </a:lnTo>
                  <a:lnTo>
                    <a:pt x="177" y="208"/>
                  </a:lnTo>
                  <a:lnTo>
                    <a:pt x="160" y="219"/>
                  </a:lnTo>
                  <a:lnTo>
                    <a:pt x="143" y="231"/>
                  </a:lnTo>
                  <a:lnTo>
                    <a:pt x="135" y="237"/>
                  </a:lnTo>
                  <a:lnTo>
                    <a:pt x="129" y="244"/>
                  </a:lnTo>
                  <a:lnTo>
                    <a:pt x="124" y="254"/>
                  </a:lnTo>
                  <a:lnTo>
                    <a:pt x="120" y="265"/>
                  </a:lnTo>
                  <a:lnTo>
                    <a:pt x="120" y="265"/>
                  </a:lnTo>
                  <a:close/>
                  <a:moveTo>
                    <a:pt x="213" y="164"/>
                  </a:moveTo>
                  <a:lnTo>
                    <a:pt x="213" y="164"/>
                  </a:lnTo>
                  <a:lnTo>
                    <a:pt x="219" y="153"/>
                  </a:lnTo>
                  <a:lnTo>
                    <a:pt x="223" y="139"/>
                  </a:lnTo>
                  <a:lnTo>
                    <a:pt x="226" y="126"/>
                  </a:lnTo>
                  <a:lnTo>
                    <a:pt x="226" y="113"/>
                  </a:lnTo>
                  <a:lnTo>
                    <a:pt x="226" y="113"/>
                  </a:lnTo>
                  <a:lnTo>
                    <a:pt x="226" y="103"/>
                  </a:lnTo>
                  <a:lnTo>
                    <a:pt x="225" y="94"/>
                  </a:lnTo>
                  <a:lnTo>
                    <a:pt x="217" y="75"/>
                  </a:lnTo>
                  <a:lnTo>
                    <a:pt x="205" y="56"/>
                  </a:lnTo>
                  <a:lnTo>
                    <a:pt x="192" y="38"/>
                  </a:lnTo>
                  <a:lnTo>
                    <a:pt x="175" y="25"/>
                  </a:lnTo>
                  <a:lnTo>
                    <a:pt x="164" y="19"/>
                  </a:lnTo>
                  <a:lnTo>
                    <a:pt x="154" y="16"/>
                  </a:lnTo>
                  <a:lnTo>
                    <a:pt x="143" y="12"/>
                  </a:lnTo>
                  <a:lnTo>
                    <a:pt x="131" y="10"/>
                  </a:lnTo>
                  <a:lnTo>
                    <a:pt x="120" y="8"/>
                  </a:lnTo>
                  <a:lnTo>
                    <a:pt x="106" y="10"/>
                  </a:lnTo>
                  <a:lnTo>
                    <a:pt x="106" y="10"/>
                  </a:lnTo>
                  <a:lnTo>
                    <a:pt x="91" y="16"/>
                  </a:lnTo>
                  <a:lnTo>
                    <a:pt x="78" y="21"/>
                  </a:lnTo>
                  <a:lnTo>
                    <a:pt x="66" y="31"/>
                  </a:lnTo>
                  <a:lnTo>
                    <a:pt x="57" y="42"/>
                  </a:lnTo>
                  <a:lnTo>
                    <a:pt x="49" y="57"/>
                  </a:lnTo>
                  <a:lnTo>
                    <a:pt x="45" y="71"/>
                  </a:lnTo>
                  <a:lnTo>
                    <a:pt x="42" y="88"/>
                  </a:lnTo>
                  <a:lnTo>
                    <a:pt x="42" y="107"/>
                  </a:lnTo>
                  <a:lnTo>
                    <a:pt x="42" y="107"/>
                  </a:lnTo>
                  <a:lnTo>
                    <a:pt x="51" y="111"/>
                  </a:lnTo>
                  <a:lnTo>
                    <a:pt x="63" y="111"/>
                  </a:lnTo>
                  <a:lnTo>
                    <a:pt x="85" y="111"/>
                  </a:lnTo>
                  <a:lnTo>
                    <a:pt x="85" y="111"/>
                  </a:lnTo>
                  <a:lnTo>
                    <a:pt x="93" y="96"/>
                  </a:lnTo>
                  <a:lnTo>
                    <a:pt x="99" y="86"/>
                  </a:lnTo>
                  <a:lnTo>
                    <a:pt x="104" y="80"/>
                  </a:lnTo>
                  <a:lnTo>
                    <a:pt x="110" y="75"/>
                  </a:lnTo>
                  <a:lnTo>
                    <a:pt x="120" y="71"/>
                  </a:lnTo>
                  <a:lnTo>
                    <a:pt x="129" y="71"/>
                  </a:lnTo>
                  <a:lnTo>
                    <a:pt x="143" y="73"/>
                  </a:lnTo>
                  <a:lnTo>
                    <a:pt x="143" y="73"/>
                  </a:lnTo>
                  <a:lnTo>
                    <a:pt x="156" y="86"/>
                  </a:lnTo>
                  <a:lnTo>
                    <a:pt x="162" y="92"/>
                  </a:lnTo>
                  <a:lnTo>
                    <a:pt x="164" y="101"/>
                  </a:lnTo>
                  <a:lnTo>
                    <a:pt x="164" y="101"/>
                  </a:lnTo>
                  <a:lnTo>
                    <a:pt x="164" y="117"/>
                  </a:lnTo>
                  <a:lnTo>
                    <a:pt x="160" y="130"/>
                  </a:lnTo>
                  <a:lnTo>
                    <a:pt x="154" y="141"/>
                  </a:lnTo>
                  <a:lnTo>
                    <a:pt x="146" y="151"/>
                  </a:lnTo>
                  <a:lnTo>
                    <a:pt x="137" y="160"/>
                  </a:lnTo>
                  <a:lnTo>
                    <a:pt x="125" y="168"/>
                  </a:lnTo>
                  <a:lnTo>
                    <a:pt x="106" y="183"/>
                  </a:lnTo>
                  <a:lnTo>
                    <a:pt x="106" y="183"/>
                  </a:lnTo>
                  <a:lnTo>
                    <a:pt x="95" y="197"/>
                  </a:lnTo>
                  <a:lnTo>
                    <a:pt x="85" y="210"/>
                  </a:lnTo>
                  <a:lnTo>
                    <a:pt x="76" y="225"/>
                  </a:lnTo>
                  <a:lnTo>
                    <a:pt x="70" y="244"/>
                  </a:lnTo>
                  <a:lnTo>
                    <a:pt x="64" y="261"/>
                  </a:lnTo>
                  <a:lnTo>
                    <a:pt x="61" y="280"/>
                  </a:lnTo>
                  <a:lnTo>
                    <a:pt x="61" y="301"/>
                  </a:lnTo>
                  <a:lnTo>
                    <a:pt x="61" y="320"/>
                  </a:lnTo>
                  <a:lnTo>
                    <a:pt x="61" y="320"/>
                  </a:lnTo>
                  <a:lnTo>
                    <a:pt x="106" y="324"/>
                  </a:lnTo>
                  <a:lnTo>
                    <a:pt x="154" y="324"/>
                  </a:lnTo>
                  <a:lnTo>
                    <a:pt x="204" y="324"/>
                  </a:lnTo>
                  <a:lnTo>
                    <a:pt x="251" y="319"/>
                  </a:lnTo>
                  <a:lnTo>
                    <a:pt x="251" y="319"/>
                  </a:lnTo>
                  <a:lnTo>
                    <a:pt x="251" y="298"/>
                  </a:lnTo>
                  <a:lnTo>
                    <a:pt x="251" y="277"/>
                  </a:lnTo>
                  <a:lnTo>
                    <a:pt x="251" y="277"/>
                  </a:lnTo>
                  <a:lnTo>
                    <a:pt x="223" y="280"/>
                  </a:lnTo>
                  <a:lnTo>
                    <a:pt x="179" y="280"/>
                  </a:lnTo>
                  <a:lnTo>
                    <a:pt x="137" y="279"/>
                  </a:lnTo>
                  <a:lnTo>
                    <a:pt x="120" y="277"/>
                  </a:lnTo>
                  <a:lnTo>
                    <a:pt x="108" y="273"/>
                  </a:lnTo>
                  <a:lnTo>
                    <a:pt x="108" y="273"/>
                  </a:lnTo>
                  <a:lnTo>
                    <a:pt x="110" y="259"/>
                  </a:lnTo>
                  <a:lnTo>
                    <a:pt x="114" y="250"/>
                  </a:lnTo>
                  <a:lnTo>
                    <a:pt x="120" y="239"/>
                  </a:lnTo>
                  <a:lnTo>
                    <a:pt x="125" y="231"/>
                  </a:lnTo>
                  <a:lnTo>
                    <a:pt x="133" y="223"/>
                  </a:lnTo>
                  <a:lnTo>
                    <a:pt x="141" y="216"/>
                  </a:lnTo>
                  <a:lnTo>
                    <a:pt x="156" y="204"/>
                  </a:lnTo>
                  <a:lnTo>
                    <a:pt x="190" y="185"/>
                  </a:lnTo>
                  <a:lnTo>
                    <a:pt x="204" y="176"/>
                  </a:lnTo>
                  <a:lnTo>
                    <a:pt x="209" y="170"/>
                  </a:lnTo>
                  <a:lnTo>
                    <a:pt x="213" y="164"/>
                  </a:lnTo>
                  <a:lnTo>
                    <a:pt x="213" y="164"/>
                  </a:lnTo>
                  <a:close/>
                  <a:moveTo>
                    <a:pt x="51" y="31"/>
                  </a:moveTo>
                  <a:lnTo>
                    <a:pt x="51" y="31"/>
                  </a:lnTo>
                  <a:lnTo>
                    <a:pt x="51" y="33"/>
                  </a:lnTo>
                  <a:lnTo>
                    <a:pt x="51" y="35"/>
                  </a:lnTo>
                  <a:lnTo>
                    <a:pt x="55" y="35"/>
                  </a:lnTo>
                  <a:lnTo>
                    <a:pt x="55" y="35"/>
                  </a:lnTo>
                  <a:lnTo>
                    <a:pt x="55" y="33"/>
                  </a:lnTo>
                  <a:lnTo>
                    <a:pt x="55" y="31"/>
                  </a:lnTo>
                  <a:lnTo>
                    <a:pt x="57" y="31"/>
                  </a:lnTo>
                  <a:lnTo>
                    <a:pt x="59" y="29"/>
                  </a:lnTo>
                  <a:lnTo>
                    <a:pt x="59" y="29"/>
                  </a:lnTo>
                  <a:lnTo>
                    <a:pt x="57" y="29"/>
                  </a:lnTo>
                  <a:lnTo>
                    <a:pt x="55" y="31"/>
                  </a:lnTo>
                  <a:lnTo>
                    <a:pt x="53" y="31"/>
                  </a:lnTo>
                  <a:lnTo>
                    <a:pt x="51" y="31"/>
                  </a:lnTo>
                  <a:lnTo>
                    <a:pt x="51" y="31"/>
                  </a:lnTo>
                  <a:close/>
                  <a:moveTo>
                    <a:pt x="23" y="63"/>
                  </a:moveTo>
                  <a:lnTo>
                    <a:pt x="23" y="63"/>
                  </a:lnTo>
                  <a:lnTo>
                    <a:pt x="32" y="61"/>
                  </a:lnTo>
                  <a:lnTo>
                    <a:pt x="40" y="56"/>
                  </a:lnTo>
                  <a:lnTo>
                    <a:pt x="45" y="50"/>
                  </a:lnTo>
                  <a:lnTo>
                    <a:pt x="47" y="46"/>
                  </a:lnTo>
                  <a:lnTo>
                    <a:pt x="47" y="42"/>
                  </a:lnTo>
                  <a:lnTo>
                    <a:pt x="47" y="42"/>
                  </a:lnTo>
                  <a:lnTo>
                    <a:pt x="40" y="48"/>
                  </a:lnTo>
                  <a:lnTo>
                    <a:pt x="32" y="52"/>
                  </a:lnTo>
                  <a:lnTo>
                    <a:pt x="26" y="56"/>
                  </a:lnTo>
                  <a:lnTo>
                    <a:pt x="24" y="59"/>
                  </a:lnTo>
                  <a:lnTo>
                    <a:pt x="23" y="63"/>
                  </a:lnTo>
                  <a:lnTo>
                    <a:pt x="23" y="63"/>
                  </a:lnTo>
                  <a:close/>
                  <a:moveTo>
                    <a:pt x="21" y="82"/>
                  </a:moveTo>
                  <a:lnTo>
                    <a:pt x="21" y="82"/>
                  </a:lnTo>
                  <a:lnTo>
                    <a:pt x="26" y="80"/>
                  </a:lnTo>
                  <a:lnTo>
                    <a:pt x="32" y="78"/>
                  </a:lnTo>
                  <a:lnTo>
                    <a:pt x="36" y="75"/>
                  </a:lnTo>
                  <a:lnTo>
                    <a:pt x="38" y="69"/>
                  </a:lnTo>
                  <a:lnTo>
                    <a:pt x="38" y="69"/>
                  </a:lnTo>
                  <a:lnTo>
                    <a:pt x="34" y="69"/>
                  </a:lnTo>
                  <a:lnTo>
                    <a:pt x="28" y="73"/>
                  </a:lnTo>
                  <a:lnTo>
                    <a:pt x="24" y="77"/>
                  </a:lnTo>
                  <a:lnTo>
                    <a:pt x="21" y="82"/>
                  </a:lnTo>
                  <a:lnTo>
                    <a:pt x="21" y="82"/>
                  </a:lnTo>
                  <a:close/>
                  <a:moveTo>
                    <a:pt x="106" y="92"/>
                  </a:moveTo>
                  <a:lnTo>
                    <a:pt x="106" y="92"/>
                  </a:lnTo>
                  <a:lnTo>
                    <a:pt x="120" y="88"/>
                  </a:lnTo>
                  <a:lnTo>
                    <a:pt x="125" y="84"/>
                  </a:lnTo>
                  <a:lnTo>
                    <a:pt x="129" y="80"/>
                  </a:lnTo>
                  <a:lnTo>
                    <a:pt x="129" y="80"/>
                  </a:lnTo>
                  <a:lnTo>
                    <a:pt x="122" y="80"/>
                  </a:lnTo>
                  <a:lnTo>
                    <a:pt x="116" y="82"/>
                  </a:lnTo>
                  <a:lnTo>
                    <a:pt x="110" y="86"/>
                  </a:lnTo>
                  <a:lnTo>
                    <a:pt x="106" y="92"/>
                  </a:lnTo>
                  <a:lnTo>
                    <a:pt x="106" y="92"/>
                  </a:lnTo>
                  <a:close/>
                  <a:moveTo>
                    <a:pt x="21" y="103"/>
                  </a:moveTo>
                  <a:lnTo>
                    <a:pt x="21" y="103"/>
                  </a:lnTo>
                  <a:lnTo>
                    <a:pt x="26" y="97"/>
                  </a:lnTo>
                  <a:lnTo>
                    <a:pt x="28" y="96"/>
                  </a:lnTo>
                  <a:lnTo>
                    <a:pt x="34" y="96"/>
                  </a:lnTo>
                  <a:lnTo>
                    <a:pt x="34" y="96"/>
                  </a:lnTo>
                  <a:lnTo>
                    <a:pt x="34" y="92"/>
                  </a:lnTo>
                  <a:lnTo>
                    <a:pt x="34" y="90"/>
                  </a:lnTo>
                  <a:lnTo>
                    <a:pt x="32" y="88"/>
                  </a:lnTo>
                  <a:lnTo>
                    <a:pt x="32" y="88"/>
                  </a:lnTo>
                  <a:lnTo>
                    <a:pt x="28" y="92"/>
                  </a:lnTo>
                  <a:lnTo>
                    <a:pt x="24" y="96"/>
                  </a:lnTo>
                  <a:lnTo>
                    <a:pt x="21" y="97"/>
                  </a:lnTo>
                  <a:lnTo>
                    <a:pt x="21" y="99"/>
                  </a:lnTo>
                  <a:lnTo>
                    <a:pt x="21" y="103"/>
                  </a:lnTo>
                  <a:lnTo>
                    <a:pt x="21" y="103"/>
                  </a:lnTo>
                  <a:close/>
                  <a:moveTo>
                    <a:pt x="116" y="96"/>
                  </a:moveTo>
                  <a:lnTo>
                    <a:pt x="116" y="96"/>
                  </a:lnTo>
                  <a:lnTo>
                    <a:pt x="120" y="101"/>
                  </a:lnTo>
                  <a:lnTo>
                    <a:pt x="125" y="103"/>
                  </a:lnTo>
                  <a:lnTo>
                    <a:pt x="125" y="103"/>
                  </a:lnTo>
                  <a:lnTo>
                    <a:pt x="131" y="96"/>
                  </a:lnTo>
                  <a:lnTo>
                    <a:pt x="135" y="92"/>
                  </a:lnTo>
                  <a:lnTo>
                    <a:pt x="137" y="88"/>
                  </a:lnTo>
                  <a:lnTo>
                    <a:pt x="137" y="88"/>
                  </a:lnTo>
                  <a:lnTo>
                    <a:pt x="131" y="90"/>
                  </a:lnTo>
                  <a:lnTo>
                    <a:pt x="127" y="92"/>
                  </a:lnTo>
                  <a:lnTo>
                    <a:pt x="116" y="96"/>
                  </a:lnTo>
                  <a:lnTo>
                    <a:pt x="116" y="96"/>
                  </a:lnTo>
                  <a:close/>
                  <a:moveTo>
                    <a:pt x="137" y="103"/>
                  </a:moveTo>
                  <a:lnTo>
                    <a:pt x="137" y="103"/>
                  </a:lnTo>
                  <a:lnTo>
                    <a:pt x="143" y="103"/>
                  </a:lnTo>
                  <a:lnTo>
                    <a:pt x="145" y="101"/>
                  </a:lnTo>
                  <a:lnTo>
                    <a:pt x="148" y="99"/>
                  </a:lnTo>
                  <a:lnTo>
                    <a:pt x="152" y="99"/>
                  </a:lnTo>
                  <a:lnTo>
                    <a:pt x="152" y="99"/>
                  </a:lnTo>
                  <a:lnTo>
                    <a:pt x="150" y="94"/>
                  </a:lnTo>
                  <a:lnTo>
                    <a:pt x="150" y="92"/>
                  </a:lnTo>
                  <a:lnTo>
                    <a:pt x="146" y="90"/>
                  </a:lnTo>
                  <a:lnTo>
                    <a:pt x="146" y="90"/>
                  </a:lnTo>
                  <a:lnTo>
                    <a:pt x="141" y="96"/>
                  </a:lnTo>
                  <a:lnTo>
                    <a:pt x="139" y="99"/>
                  </a:lnTo>
                  <a:lnTo>
                    <a:pt x="137" y="103"/>
                  </a:lnTo>
                  <a:lnTo>
                    <a:pt x="137" y="103"/>
                  </a:lnTo>
                  <a:close/>
                  <a:moveTo>
                    <a:pt x="19" y="117"/>
                  </a:moveTo>
                  <a:lnTo>
                    <a:pt x="19" y="117"/>
                  </a:lnTo>
                  <a:lnTo>
                    <a:pt x="23" y="117"/>
                  </a:lnTo>
                  <a:lnTo>
                    <a:pt x="26" y="115"/>
                  </a:lnTo>
                  <a:lnTo>
                    <a:pt x="32" y="111"/>
                  </a:lnTo>
                  <a:lnTo>
                    <a:pt x="34" y="105"/>
                  </a:lnTo>
                  <a:lnTo>
                    <a:pt x="34" y="105"/>
                  </a:lnTo>
                  <a:lnTo>
                    <a:pt x="28" y="107"/>
                  </a:lnTo>
                  <a:lnTo>
                    <a:pt x="24" y="109"/>
                  </a:lnTo>
                  <a:lnTo>
                    <a:pt x="19" y="117"/>
                  </a:lnTo>
                  <a:lnTo>
                    <a:pt x="19" y="117"/>
                  </a:lnTo>
                  <a:close/>
                  <a:moveTo>
                    <a:pt x="122" y="149"/>
                  </a:moveTo>
                  <a:lnTo>
                    <a:pt x="122" y="149"/>
                  </a:lnTo>
                  <a:lnTo>
                    <a:pt x="120" y="157"/>
                  </a:lnTo>
                  <a:lnTo>
                    <a:pt x="116" y="162"/>
                  </a:lnTo>
                  <a:lnTo>
                    <a:pt x="108" y="166"/>
                  </a:lnTo>
                  <a:lnTo>
                    <a:pt x="101" y="168"/>
                  </a:lnTo>
                  <a:lnTo>
                    <a:pt x="101" y="168"/>
                  </a:lnTo>
                  <a:lnTo>
                    <a:pt x="101" y="170"/>
                  </a:lnTo>
                  <a:lnTo>
                    <a:pt x="103" y="172"/>
                  </a:lnTo>
                  <a:lnTo>
                    <a:pt x="104" y="172"/>
                  </a:lnTo>
                  <a:lnTo>
                    <a:pt x="104" y="174"/>
                  </a:lnTo>
                  <a:lnTo>
                    <a:pt x="104" y="174"/>
                  </a:lnTo>
                  <a:lnTo>
                    <a:pt x="112" y="170"/>
                  </a:lnTo>
                  <a:lnTo>
                    <a:pt x="118" y="166"/>
                  </a:lnTo>
                  <a:lnTo>
                    <a:pt x="129" y="155"/>
                  </a:lnTo>
                  <a:lnTo>
                    <a:pt x="141" y="143"/>
                  </a:lnTo>
                  <a:lnTo>
                    <a:pt x="150" y="134"/>
                  </a:lnTo>
                  <a:lnTo>
                    <a:pt x="150" y="134"/>
                  </a:lnTo>
                  <a:lnTo>
                    <a:pt x="152" y="120"/>
                  </a:lnTo>
                  <a:lnTo>
                    <a:pt x="154" y="115"/>
                  </a:lnTo>
                  <a:lnTo>
                    <a:pt x="152" y="109"/>
                  </a:lnTo>
                  <a:lnTo>
                    <a:pt x="152" y="109"/>
                  </a:lnTo>
                  <a:lnTo>
                    <a:pt x="150" y="113"/>
                  </a:lnTo>
                  <a:lnTo>
                    <a:pt x="148" y="115"/>
                  </a:lnTo>
                  <a:lnTo>
                    <a:pt x="143" y="117"/>
                  </a:lnTo>
                  <a:lnTo>
                    <a:pt x="143" y="117"/>
                  </a:lnTo>
                  <a:lnTo>
                    <a:pt x="145" y="120"/>
                  </a:lnTo>
                  <a:lnTo>
                    <a:pt x="146" y="122"/>
                  </a:lnTo>
                  <a:lnTo>
                    <a:pt x="148" y="124"/>
                  </a:lnTo>
                  <a:lnTo>
                    <a:pt x="150" y="128"/>
                  </a:lnTo>
                  <a:lnTo>
                    <a:pt x="150" y="128"/>
                  </a:lnTo>
                  <a:lnTo>
                    <a:pt x="145" y="136"/>
                  </a:lnTo>
                  <a:lnTo>
                    <a:pt x="139" y="141"/>
                  </a:lnTo>
                  <a:lnTo>
                    <a:pt x="122" y="149"/>
                  </a:lnTo>
                  <a:lnTo>
                    <a:pt x="122" y="149"/>
                  </a:lnTo>
                  <a:close/>
                  <a:moveTo>
                    <a:pt x="47" y="128"/>
                  </a:moveTo>
                  <a:lnTo>
                    <a:pt x="47" y="128"/>
                  </a:lnTo>
                  <a:lnTo>
                    <a:pt x="53" y="126"/>
                  </a:lnTo>
                  <a:lnTo>
                    <a:pt x="55" y="124"/>
                  </a:lnTo>
                  <a:lnTo>
                    <a:pt x="55" y="120"/>
                  </a:lnTo>
                  <a:lnTo>
                    <a:pt x="55" y="120"/>
                  </a:lnTo>
                  <a:lnTo>
                    <a:pt x="51" y="120"/>
                  </a:lnTo>
                  <a:lnTo>
                    <a:pt x="49" y="120"/>
                  </a:lnTo>
                  <a:lnTo>
                    <a:pt x="47" y="124"/>
                  </a:lnTo>
                  <a:lnTo>
                    <a:pt x="47" y="128"/>
                  </a:lnTo>
                  <a:lnTo>
                    <a:pt x="47" y="128"/>
                  </a:lnTo>
                  <a:close/>
                  <a:moveTo>
                    <a:pt x="21" y="137"/>
                  </a:moveTo>
                  <a:lnTo>
                    <a:pt x="21" y="137"/>
                  </a:lnTo>
                  <a:lnTo>
                    <a:pt x="24" y="137"/>
                  </a:lnTo>
                  <a:lnTo>
                    <a:pt x="28" y="137"/>
                  </a:lnTo>
                  <a:lnTo>
                    <a:pt x="32" y="134"/>
                  </a:lnTo>
                  <a:lnTo>
                    <a:pt x="34" y="130"/>
                  </a:lnTo>
                  <a:lnTo>
                    <a:pt x="34" y="130"/>
                  </a:lnTo>
                  <a:lnTo>
                    <a:pt x="26" y="134"/>
                  </a:lnTo>
                  <a:lnTo>
                    <a:pt x="23" y="136"/>
                  </a:lnTo>
                  <a:lnTo>
                    <a:pt x="21" y="137"/>
                  </a:lnTo>
                  <a:lnTo>
                    <a:pt x="21" y="137"/>
                  </a:lnTo>
                  <a:close/>
                  <a:moveTo>
                    <a:pt x="106" y="147"/>
                  </a:moveTo>
                  <a:lnTo>
                    <a:pt x="106" y="147"/>
                  </a:lnTo>
                  <a:lnTo>
                    <a:pt x="120" y="143"/>
                  </a:lnTo>
                  <a:lnTo>
                    <a:pt x="129" y="134"/>
                  </a:lnTo>
                  <a:lnTo>
                    <a:pt x="129" y="134"/>
                  </a:lnTo>
                  <a:lnTo>
                    <a:pt x="118" y="139"/>
                  </a:lnTo>
                  <a:lnTo>
                    <a:pt x="112" y="143"/>
                  </a:lnTo>
                  <a:lnTo>
                    <a:pt x="106" y="147"/>
                  </a:lnTo>
                  <a:lnTo>
                    <a:pt x="106" y="147"/>
                  </a:lnTo>
                  <a:close/>
                  <a:moveTo>
                    <a:pt x="84" y="164"/>
                  </a:moveTo>
                  <a:lnTo>
                    <a:pt x="84" y="164"/>
                  </a:lnTo>
                  <a:lnTo>
                    <a:pt x="82" y="168"/>
                  </a:lnTo>
                  <a:lnTo>
                    <a:pt x="78" y="172"/>
                  </a:lnTo>
                  <a:lnTo>
                    <a:pt x="78" y="172"/>
                  </a:lnTo>
                  <a:lnTo>
                    <a:pt x="87" y="168"/>
                  </a:lnTo>
                  <a:lnTo>
                    <a:pt x="95" y="162"/>
                  </a:lnTo>
                  <a:lnTo>
                    <a:pt x="95" y="162"/>
                  </a:lnTo>
                  <a:lnTo>
                    <a:pt x="89" y="162"/>
                  </a:lnTo>
                  <a:lnTo>
                    <a:pt x="84" y="164"/>
                  </a:lnTo>
                  <a:lnTo>
                    <a:pt x="84" y="164"/>
                  </a:lnTo>
                  <a:close/>
                  <a:moveTo>
                    <a:pt x="38" y="233"/>
                  </a:moveTo>
                  <a:lnTo>
                    <a:pt x="38" y="233"/>
                  </a:lnTo>
                  <a:lnTo>
                    <a:pt x="51" y="221"/>
                  </a:lnTo>
                  <a:lnTo>
                    <a:pt x="59" y="216"/>
                  </a:lnTo>
                  <a:lnTo>
                    <a:pt x="64" y="208"/>
                  </a:lnTo>
                  <a:lnTo>
                    <a:pt x="64" y="208"/>
                  </a:lnTo>
                  <a:lnTo>
                    <a:pt x="55" y="212"/>
                  </a:lnTo>
                  <a:lnTo>
                    <a:pt x="51" y="210"/>
                  </a:lnTo>
                  <a:lnTo>
                    <a:pt x="49" y="206"/>
                  </a:lnTo>
                  <a:lnTo>
                    <a:pt x="49" y="206"/>
                  </a:lnTo>
                  <a:lnTo>
                    <a:pt x="57" y="200"/>
                  </a:lnTo>
                  <a:lnTo>
                    <a:pt x="64" y="197"/>
                  </a:lnTo>
                  <a:lnTo>
                    <a:pt x="72" y="191"/>
                  </a:lnTo>
                  <a:lnTo>
                    <a:pt x="78" y="185"/>
                  </a:lnTo>
                  <a:lnTo>
                    <a:pt x="78" y="185"/>
                  </a:lnTo>
                  <a:lnTo>
                    <a:pt x="80" y="183"/>
                  </a:lnTo>
                  <a:lnTo>
                    <a:pt x="78" y="183"/>
                  </a:lnTo>
                  <a:lnTo>
                    <a:pt x="78" y="183"/>
                  </a:lnTo>
                  <a:lnTo>
                    <a:pt x="68" y="185"/>
                  </a:lnTo>
                  <a:lnTo>
                    <a:pt x="61" y="189"/>
                  </a:lnTo>
                  <a:lnTo>
                    <a:pt x="55" y="195"/>
                  </a:lnTo>
                  <a:lnTo>
                    <a:pt x="49" y="202"/>
                  </a:lnTo>
                  <a:lnTo>
                    <a:pt x="42" y="218"/>
                  </a:lnTo>
                  <a:lnTo>
                    <a:pt x="38" y="233"/>
                  </a:lnTo>
                  <a:lnTo>
                    <a:pt x="38" y="233"/>
                  </a:lnTo>
                  <a:close/>
                  <a:moveTo>
                    <a:pt x="64" y="221"/>
                  </a:moveTo>
                  <a:lnTo>
                    <a:pt x="64" y="221"/>
                  </a:lnTo>
                  <a:lnTo>
                    <a:pt x="68" y="221"/>
                  </a:lnTo>
                  <a:lnTo>
                    <a:pt x="70" y="221"/>
                  </a:lnTo>
                  <a:lnTo>
                    <a:pt x="70" y="221"/>
                  </a:lnTo>
                  <a:lnTo>
                    <a:pt x="70" y="218"/>
                  </a:lnTo>
                  <a:lnTo>
                    <a:pt x="72" y="216"/>
                  </a:lnTo>
                  <a:lnTo>
                    <a:pt x="74" y="214"/>
                  </a:lnTo>
                  <a:lnTo>
                    <a:pt x="74" y="212"/>
                  </a:lnTo>
                  <a:lnTo>
                    <a:pt x="74" y="212"/>
                  </a:lnTo>
                  <a:lnTo>
                    <a:pt x="70" y="216"/>
                  </a:lnTo>
                  <a:lnTo>
                    <a:pt x="64" y="221"/>
                  </a:lnTo>
                  <a:lnTo>
                    <a:pt x="64" y="221"/>
                  </a:lnTo>
                  <a:close/>
                  <a:moveTo>
                    <a:pt x="34" y="239"/>
                  </a:moveTo>
                  <a:lnTo>
                    <a:pt x="34" y="239"/>
                  </a:lnTo>
                  <a:lnTo>
                    <a:pt x="30" y="248"/>
                  </a:lnTo>
                  <a:lnTo>
                    <a:pt x="30" y="254"/>
                  </a:lnTo>
                  <a:lnTo>
                    <a:pt x="32" y="258"/>
                  </a:lnTo>
                  <a:lnTo>
                    <a:pt x="32" y="258"/>
                  </a:lnTo>
                  <a:lnTo>
                    <a:pt x="38" y="252"/>
                  </a:lnTo>
                  <a:lnTo>
                    <a:pt x="43" y="246"/>
                  </a:lnTo>
                  <a:lnTo>
                    <a:pt x="49" y="240"/>
                  </a:lnTo>
                  <a:lnTo>
                    <a:pt x="53" y="233"/>
                  </a:lnTo>
                  <a:lnTo>
                    <a:pt x="53" y="233"/>
                  </a:lnTo>
                  <a:lnTo>
                    <a:pt x="47" y="235"/>
                  </a:lnTo>
                  <a:lnTo>
                    <a:pt x="43" y="239"/>
                  </a:lnTo>
                  <a:lnTo>
                    <a:pt x="40" y="240"/>
                  </a:lnTo>
                  <a:lnTo>
                    <a:pt x="34" y="239"/>
                  </a:lnTo>
                  <a:lnTo>
                    <a:pt x="34" y="239"/>
                  </a:lnTo>
                  <a:close/>
                  <a:moveTo>
                    <a:pt x="51" y="252"/>
                  </a:moveTo>
                  <a:lnTo>
                    <a:pt x="51" y="252"/>
                  </a:lnTo>
                  <a:lnTo>
                    <a:pt x="55" y="250"/>
                  </a:lnTo>
                  <a:lnTo>
                    <a:pt x="59" y="250"/>
                  </a:lnTo>
                  <a:lnTo>
                    <a:pt x="59" y="250"/>
                  </a:lnTo>
                  <a:lnTo>
                    <a:pt x="61" y="246"/>
                  </a:lnTo>
                  <a:lnTo>
                    <a:pt x="63" y="240"/>
                  </a:lnTo>
                  <a:lnTo>
                    <a:pt x="63" y="240"/>
                  </a:lnTo>
                  <a:lnTo>
                    <a:pt x="59" y="242"/>
                  </a:lnTo>
                  <a:lnTo>
                    <a:pt x="55" y="244"/>
                  </a:lnTo>
                  <a:lnTo>
                    <a:pt x="51" y="252"/>
                  </a:lnTo>
                  <a:lnTo>
                    <a:pt x="51" y="252"/>
                  </a:lnTo>
                  <a:close/>
                  <a:moveTo>
                    <a:pt x="28" y="269"/>
                  </a:moveTo>
                  <a:lnTo>
                    <a:pt x="28" y="269"/>
                  </a:lnTo>
                  <a:lnTo>
                    <a:pt x="28" y="277"/>
                  </a:lnTo>
                  <a:lnTo>
                    <a:pt x="28" y="280"/>
                  </a:lnTo>
                  <a:lnTo>
                    <a:pt x="28" y="282"/>
                  </a:lnTo>
                  <a:lnTo>
                    <a:pt x="28" y="282"/>
                  </a:lnTo>
                  <a:lnTo>
                    <a:pt x="32" y="279"/>
                  </a:lnTo>
                  <a:lnTo>
                    <a:pt x="36" y="275"/>
                  </a:lnTo>
                  <a:lnTo>
                    <a:pt x="40" y="269"/>
                  </a:lnTo>
                  <a:lnTo>
                    <a:pt x="42" y="263"/>
                  </a:lnTo>
                  <a:lnTo>
                    <a:pt x="42" y="263"/>
                  </a:lnTo>
                  <a:lnTo>
                    <a:pt x="36" y="267"/>
                  </a:lnTo>
                  <a:lnTo>
                    <a:pt x="32" y="267"/>
                  </a:lnTo>
                  <a:lnTo>
                    <a:pt x="28" y="269"/>
                  </a:lnTo>
                  <a:lnTo>
                    <a:pt x="28" y="269"/>
                  </a:lnTo>
                  <a:close/>
                  <a:moveTo>
                    <a:pt x="45" y="277"/>
                  </a:moveTo>
                  <a:lnTo>
                    <a:pt x="45" y="277"/>
                  </a:lnTo>
                  <a:lnTo>
                    <a:pt x="49" y="277"/>
                  </a:lnTo>
                  <a:lnTo>
                    <a:pt x="51" y="279"/>
                  </a:lnTo>
                  <a:lnTo>
                    <a:pt x="51" y="279"/>
                  </a:lnTo>
                  <a:lnTo>
                    <a:pt x="53" y="277"/>
                  </a:lnTo>
                  <a:lnTo>
                    <a:pt x="53" y="275"/>
                  </a:lnTo>
                  <a:lnTo>
                    <a:pt x="53" y="271"/>
                  </a:lnTo>
                  <a:lnTo>
                    <a:pt x="55" y="269"/>
                  </a:lnTo>
                  <a:lnTo>
                    <a:pt x="55" y="269"/>
                  </a:lnTo>
                  <a:lnTo>
                    <a:pt x="51" y="269"/>
                  </a:lnTo>
                  <a:lnTo>
                    <a:pt x="47" y="271"/>
                  </a:lnTo>
                  <a:lnTo>
                    <a:pt x="45" y="277"/>
                  </a:lnTo>
                  <a:lnTo>
                    <a:pt x="45" y="277"/>
                  </a:lnTo>
                  <a:close/>
                  <a:moveTo>
                    <a:pt x="26" y="294"/>
                  </a:moveTo>
                  <a:lnTo>
                    <a:pt x="26" y="294"/>
                  </a:lnTo>
                  <a:lnTo>
                    <a:pt x="26" y="298"/>
                  </a:lnTo>
                  <a:lnTo>
                    <a:pt x="26" y="301"/>
                  </a:lnTo>
                  <a:lnTo>
                    <a:pt x="26" y="303"/>
                  </a:lnTo>
                  <a:lnTo>
                    <a:pt x="28" y="303"/>
                  </a:lnTo>
                  <a:lnTo>
                    <a:pt x="28" y="303"/>
                  </a:lnTo>
                  <a:lnTo>
                    <a:pt x="30" y="299"/>
                  </a:lnTo>
                  <a:lnTo>
                    <a:pt x="34" y="296"/>
                  </a:lnTo>
                  <a:lnTo>
                    <a:pt x="36" y="292"/>
                  </a:lnTo>
                  <a:lnTo>
                    <a:pt x="36" y="290"/>
                  </a:lnTo>
                  <a:lnTo>
                    <a:pt x="36" y="290"/>
                  </a:lnTo>
                  <a:lnTo>
                    <a:pt x="30" y="292"/>
                  </a:lnTo>
                  <a:lnTo>
                    <a:pt x="26" y="294"/>
                  </a:lnTo>
                  <a:lnTo>
                    <a:pt x="26" y="294"/>
                  </a:lnTo>
                  <a:close/>
                  <a:moveTo>
                    <a:pt x="42" y="299"/>
                  </a:moveTo>
                  <a:lnTo>
                    <a:pt x="42" y="299"/>
                  </a:lnTo>
                  <a:lnTo>
                    <a:pt x="47" y="299"/>
                  </a:lnTo>
                  <a:lnTo>
                    <a:pt x="51" y="299"/>
                  </a:lnTo>
                  <a:lnTo>
                    <a:pt x="51" y="299"/>
                  </a:lnTo>
                  <a:lnTo>
                    <a:pt x="51" y="294"/>
                  </a:lnTo>
                  <a:lnTo>
                    <a:pt x="51" y="294"/>
                  </a:lnTo>
                  <a:lnTo>
                    <a:pt x="45" y="296"/>
                  </a:lnTo>
                  <a:lnTo>
                    <a:pt x="42" y="299"/>
                  </a:lnTo>
                  <a:lnTo>
                    <a:pt x="42" y="299"/>
                  </a:lnTo>
                  <a:close/>
                  <a:moveTo>
                    <a:pt x="40" y="328"/>
                  </a:moveTo>
                  <a:lnTo>
                    <a:pt x="40" y="328"/>
                  </a:lnTo>
                  <a:lnTo>
                    <a:pt x="45" y="326"/>
                  </a:lnTo>
                  <a:lnTo>
                    <a:pt x="49" y="322"/>
                  </a:lnTo>
                  <a:lnTo>
                    <a:pt x="51" y="317"/>
                  </a:lnTo>
                  <a:lnTo>
                    <a:pt x="51" y="311"/>
                  </a:lnTo>
                  <a:lnTo>
                    <a:pt x="51" y="311"/>
                  </a:lnTo>
                  <a:lnTo>
                    <a:pt x="45" y="313"/>
                  </a:lnTo>
                  <a:lnTo>
                    <a:pt x="43" y="317"/>
                  </a:lnTo>
                  <a:lnTo>
                    <a:pt x="40" y="320"/>
                  </a:lnTo>
                  <a:lnTo>
                    <a:pt x="40" y="328"/>
                  </a:lnTo>
                  <a:lnTo>
                    <a:pt x="40" y="328"/>
                  </a:lnTo>
                  <a:close/>
                  <a:moveTo>
                    <a:pt x="225" y="336"/>
                  </a:moveTo>
                  <a:lnTo>
                    <a:pt x="225" y="336"/>
                  </a:lnTo>
                  <a:lnTo>
                    <a:pt x="230" y="334"/>
                  </a:lnTo>
                  <a:lnTo>
                    <a:pt x="232" y="332"/>
                  </a:lnTo>
                  <a:lnTo>
                    <a:pt x="234" y="330"/>
                  </a:lnTo>
                  <a:lnTo>
                    <a:pt x="234" y="330"/>
                  </a:lnTo>
                  <a:lnTo>
                    <a:pt x="230" y="330"/>
                  </a:lnTo>
                  <a:lnTo>
                    <a:pt x="228" y="332"/>
                  </a:lnTo>
                  <a:lnTo>
                    <a:pt x="225" y="336"/>
                  </a:lnTo>
                  <a:lnTo>
                    <a:pt x="225" y="336"/>
                  </a:lnTo>
                  <a:close/>
                  <a:moveTo>
                    <a:pt x="24" y="338"/>
                  </a:moveTo>
                  <a:lnTo>
                    <a:pt x="24" y="338"/>
                  </a:lnTo>
                  <a:lnTo>
                    <a:pt x="30" y="336"/>
                  </a:lnTo>
                  <a:lnTo>
                    <a:pt x="36" y="332"/>
                  </a:lnTo>
                  <a:lnTo>
                    <a:pt x="36" y="332"/>
                  </a:lnTo>
                  <a:lnTo>
                    <a:pt x="28" y="334"/>
                  </a:lnTo>
                  <a:lnTo>
                    <a:pt x="26" y="336"/>
                  </a:lnTo>
                  <a:lnTo>
                    <a:pt x="24" y="338"/>
                  </a:lnTo>
                  <a:lnTo>
                    <a:pt x="24" y="338"/>
                  </a:lnTo>
                  <a:close/>
                  <a:moveTo>
                    <a:pt x="61" y="341"/>
                  </a:moveTo>
                  <a:lnTo>
                    <a:pt x="61" y="341"/>
                  </a:lnTo>
                  <a:lnTo>
                    <a:pt x="64" y="340"/>
                  </a:lnTo>
                  <a:lnTo>
                    <a:pt x="68" y="340"/>
                  </a:lnTo>
                  <a:lnTo>
                    <a:pt x="72" y="338"/>
                  </a:lnTo>
                  <a:lnTo>
                    <a:pt x="74" y="334"/>
                  </a:lnTo>
                  <a:lnTo>
                    <a:pt x="74" y="334"/>
                  </a:lnTo>
                  <a:lnTo>
                    <a:pt x="68" y="332"/>
                  </a:lnTo>
                  <a:lnTo>
                    <a:pt x="63" y="334"/>
                  </a:lnTo>
                  <a:lnTo>
                    <a:pt x="61" y="338"/>
                  </a:lnTo>
                  <a:lnTo>
                    <a:pt x="61" y="340"/>
                  </a:lnTo>
                  <a:lnTo>
                    <a:pt x="61" y="341"/>
                  </a:lnTo>
                  <a:lnTo>
                    <a:pt x="61" y="341"/>
                  </a:lnTo>
                  <a:close/>
                  <a:moveTo>
                    <a:pt x="120" y="347"/>
                  </a:moveTo>
                  <a:lnTo>
                    <a:pt x="120" y="347"/>
                  </a:lnTo>
                  <a:lnTo>
                    <a:pt x="133" y="341"/>
                  </a:lnTo>
                  <a:lnTo>
                    <a:pt x="141" y="338"/>
                  </a:lnTo>
                  <a:lnTo>
                    <a:pt x="146" y="334"/>
                  </a:lnTo>
                  <a:lnTo>
                    <a:pt x="146" y="334"/>
                  </a:lnTo>
                  <a:lnTo>
                    <a:pt x="137" y="334"/>
                  </a:lnTo>
                  <a:lnTo>
                    <a:pt x="129" y="336"/>
                  </a:lnTo>
                  <a:lnTo>
                    <a:pt x="124" y="341"/>
                  </a:lnTo>
                  <a:lnTo>
                    <a:pt x="120" y="347"/>
                  </a:lnTo>
                  <a:lnTo>
                    <a:pt x="120" y="347"/>
                  </a:lnTo>
                  <a:close/>
                  <a:moveTo>
                    <a:pt x="152" y="345"/>
                  </a:moveTo>
                  <a:lnTo>
                    <a:pt x="152" y="345"/>
                  </a:lnTo>
                  <a:lnTo>
                    <a:pt x="162" y="341"/>
                  </a:lnTo>
                  <a:lnTo>
                    <a:pt x="165" y="338"/>
                  </a:lnTo>
                  <a:lnTo>
                    <a:pt x="169" y="334"/>
                  </a:lnTo>
                  <a:lnTo>
                    <a:pt x="169" y="334"/>
                  </a:lnTo>
                  <a:lnTo>
                    <a:pt x="165" y="334"/>
                  </a:lnTo>
                  <a:lnTo>
                    <a:pt x="162" y="334"/>
                  </a:lnTo>
                  <a:lnTo>
                    <a:pt x="162" y="334"/>
                  </a:lnTo>
                  <a:lnTo>
                    <a:pt x="156" y="340"/>
                  </a:lnTo>
                  <a:lnTo>
                    <a:pt x="152" y="345"/>
                  </a:lnTo>
                  <a:lnTo>
                    <a:pt x="152" y="345"/>
                  </a:lnTo>
                  <a:close/>
                  <a:moveTo>
                    <a:pt x="186" y="343"/>
                  </a:moveTo>
                  <a:lnTo>
                    <a:pt x="186" y="343"/>
                  </a:lnTo>
                  <a:lnTo>
                    <a:pt x="196" y="340"/>
                  </a:lnTo>
                  <a:lnTo>
                    <a:pt x="204" y="334"/>
                  </a:lnTo>
                  <a:lnTo>
                    <a:pt x="204" y="334"/>
                  </a:lnTo>
                  <a:lnTo>
                    <a:pt x="196" y="332"/>
                  </a:lnTo>
                  <a:lnTo>
                    <a:pt x="192" y="334"/>
                  </a:lnTo>
                  <a:lnTo>
                    <a:pt x="188" y="338"/>
                  </a:lnTo>
                  <a:lnTo>
                    <a:pt x="186" y="343"/>
                  </a:lnTo>
                  <a:lnTo>
                    <a:pt x="186" y="343"/>
                  </a:lnTo>
                  <a:close/>
                  <a:moveTo>
                    <a:pt x="26" y="351"/>
                  </a:moveTo>
                  <a:lnTo>
                    <a:pt x="26" y="351"/>
                  </a:lnTo>
                  <a:lnTo>
                    <a:pt x="36" y="353"/>
                  </a:lnTo>
                  <a:lnTo>
                    <a:pt x="47" y="353"/>
                  </a:lnTo>
                  <a:lnTo>
                    <a:pt x="47" y="353"/>
                  </a:lnTo>
                  <a:lnTo>
                    <a:pt x="45" y="349"/>
                  </a:lnTo>
                  <a:lnTo>
                    <a:pt x="47" y="347"/>
                  </a:lnTo>
                  <a:lnTo>
                    <a:pt x="49" y="341"/>
                  </a:lnTo>
                  <a:lnTo>
                    <a:pt x="51" y="338"/>
                  </a:lnTo>
                  <a:lnTo>
                    <a:pt x="51" y="336"/>
                  </a:lnTo>
                  <a:lnTo>
                    <a:pt x="51" y="334"/>
                  </a:lnTo>
                  <a:lnTo>
                    <a:pt x="51" y="334"/>
                  </a:lnTo>
                  <a:lnTo>
                    <a:pt x="38" y="343"/>
                  </a:lnTo>
                  <a:lnTo>
                    <a:pt x="26" y="351"/>
                  </a:lnTo>
                  <a:lnTo>
                    <a:pt x="26" y="351"/>
                  </a:lnTo>
                  <a:close/>
                  <a:moveTo>
                    <a:pt x="89" y="341"/>
                  </a:moveTo>
                  <a:lnTo>
                    <a:pt x="89" y="341"/>
                  </a:lnTo>
                  <a:lnTo>
                    <a:pt x="91" y="341"/>
                  </a:lnTo>
                  <a:lnTo>
                    <a:pt x="93" y="340"/>
                  </a:lnTo>
                  <a:lnTo>
                    <a:pt x="97" y="336"/>
                  </a:lnTo>
                  <a:lnTo>
                    <a:pt x="97" y="336"/>
                  </a:lnTo>
                  <a:lnTo>
                    <a:pt x="95" y="334"/>
                  </a:lnTo>
                  <a:lnTo>
                    <a:pt x="91" y="336"/>
                  </a:lnTo>
                  <a:lnTo>
                    <a:pt x="89" y="338"/>
                  </a:lnTo>
                  <a:lnTo>
                    <a:pt x="89" y="341"/>
                  </a:lnTo>
                  <a:lnTo>
                    <a:pt x="89" y="341"/>
                  </a:lnTo>
                  <a:close/>
                  <a:moveTo>
                    <a:pt x="82" y="359"/>
                  </a:moveTo>
                  <a:lnTo>
                    <a:pt x="82" y="359"/>
                  </a:lnTo>
                  <a:lnTo>
                    <a:pt x="95" y="359"/>
                  </a:lnTo>
                  <a:lnTo>
                    <a:pt x="101" y="357"/>
                  </a:lnTo>
                  <a:lnTo>
                    <a:pt x="106" y="359"/>
                  </a:lnTo>
                  <a:lnTo>
                    <a:pt x="106" y="359"/>
                  </a:lnTo>
                  <a:lnTo>
                    <a:pt x="106" y="353"/>
                  </a:lnTo>
                  <a:lnTo>
                    <a:pt x="108" y="349"/>
                  </a:lnTo>
                  <a:lnTo>
                    <a:pt x="114" y="340"/>
                  </a:lnTo>
                  <a:lnTo>
                    <a:pt x="114" y="340"/>
                  </a:lnTo>
                  <a:lnTo>
                    <a:pt x="106" y="341"/>
                  </a:lnTo>
                  <a:lnTo>
                    <a:pt x="97" y="347"/>
                  </a:lnTo>
                  <a:lnTo>
                    <a:pt x="89" y="353"/>
                  </a:lnTo>
                  <a:lnTo>
                    <a:pt x="82" y="359"/>
                  </a:lnTo>
                  <a:lnTo>
                    <a:pt x="82" y="359"/>
                  </a:lnTo>
                  <a:close/>
                  <a:moveTo>
                    <a:pt x="185" y="357"/>
                  </a:moveTo>
                  <a:lnTo>
                    <a:pt x="185" y="357"/>
                  </a:lnTo>
                  <a:lnTo>
                    <a:pt x="196" y="357"/>
                  </a:lnTo>
                  <a:lnTo>
                    <a:pt x="196" y="357"/>
                  </a:lnTo>
                  <a:lnTo>
                    <a:pt x="204" y="347"/>
                  </a:lnTo>
                  <a:lnTo>
                    <a:pt x="207" y="343"/>
                  </a:lnTo>
                  <a:lnTo>
                    <a:pt x="207" y="338"/>
                  </a:lnTo>
                  <a:lnTo>
                    <a:pt x="207" y="338"/>
                  </a:lnTo>
                  <a:lnTo>
                    <a:pt x="202" y="343"/>
                  </a:lnTo>
                  <a:lnTo>
                    <a:pt x="196" y="347"/>
                  </a:lnTo>
                  <a:lnTo>
                    <a:pt x="190" y="353"/>
                  </a:lnTo>
                  <a:lnTo>
                    <a:pt x="185" y="357"/>
                  </a:lnTo>
                  <a:lnTo>
                    <a:pt x="185" y="357"/>
                  </a:lnTo>
                  <a:close/>
                  <a:moveTo>
                    <a:pt x="57" y="355"/>
                  </a:moveTo>
                  <a:lnTo>
                    <a:pt x="57" y="355"/>
                  </a:lnTo>
                  <a:lnTo>
                    <a:pt x="68" y="357"/>
                  </a:lnTo>
                  <a:lnTo>
                    <a:pt x="78" y="359"/>
                  </a:lnTo>
                  <a:lnTo>
                    <a:pt x="78" y="359"/>
                  </a:lnTo>
                  <a:lnTo>
                    <a:pt x="76" y="355"/>
                  </a:lnTo>
                  <a:lnTo>
                    <a:pt x="74" y="351"/>
                  </a:lnTo>
                  <a:lnTo>
                    <a:pt x="74" y="345"/>
                  </a:lnTo>
                  <a:lnTo>
                    <a:pt x="72" y="343"/>
                  </a:lnTo>
                  <a:lnTo>
                    <a:pt x="72" y="343"/>
                  </a:lnTo>
                  <a:lnTo>
                    <a:pt x="70" y="347"/>
                  </a:lnTo>
                  <a:lnTo>
                    <a:pt x="64" y="349"/>
                  </a:lnTo>
                  <a:lnTo>
                    <a:pt x="61" y="351"/>
                  </a:lnTo>
                  <a:lnTo>
                    <a:pt x="57" y="355"/>
                  </a:lnTo>
                  <a:lnTo>
                    <a:pt x="57" y="355"/>
                  </a:lnTo>
                  <a:close/>
                  <a:moveTo>
                    <a:pt x="150" y="359"/>
                  </a:moveTo>
                  <a:lnTo>
                    <a:pt x="150" y="359"/>
                  </a:lnTo>
                  <a:lnTo>
                    <a:pt x="160" y="359"/>
                  </a:lnTo>
                  <a:lnTo>
                    <a:pt x="165" y="357"/>
                  </a:lnTo>
                  <a:lnTo>
                    <a:pt x="169" y="351"/>
                  </a:lnTo>
                  <a:lnTo>
                    <a:pt x="173" y="343"/>
                  </a:lnTo>
                  <a:lnTo>
                    <a:pt x="173" y="343"/>
                  </a:lnTo>
                  <a:lnTo>
                    <a:pt x="165" y="345"/>
                  </a:lnTo>
                  <a:lnTo>
                    <a:pt x="160" y="349"/>
                  </a:lnTo>
                  <a:lnTo>
                    <a:pt x="150" y="359"/>
                  </a:lnTo>
                  <a:lnTo>
                    <a:pt x="150" y="359"/>
                  </a:lnTo>
                  <a:close/>
                  <a:moveTo>
                    <a:pt x="122" y="360"/>
                  </a:moveTo>
                  <a:lnTo>
                    <a:pt x="122" y="360"/>
                  </a:lnTo>
                  <a:lnTo>
                    <a:pt x="127" y="359"/>
                  </a:lnTo>
                  <a:lnTo>
                    <a:pt x="131" y="357"/>
                  </a:lnTo>
                  <a:lnTo>
                    <a:pt x="135" y="351"/>
                  </a:lnTo>
                  <a:lnTo>
                    <a:pt x="135" y="351"/>
                  </a:lnTo>
                  <a:lnTo>
                    <a:pt x="131" y="351"/>
                  </a:lnTo>
                  <a:lnTo>
                    <a:pt x="127" y="353"/>
                  </a:lnTo>
                  <a:lnTo>
                    <a:pt x="122" y="360"/>
                  </a:lnTo>
                  <a:lnTo>
                    <a:pt x="122" y="360"/>
                  </a:lnTo>
                  <a:close/>
                </a:path>
              </a:pathLst>
            </a:custGeom>
            <a:solidFill>
              <a:schemeClr val="accent6">
                <a:lumMod val="50000"/>
              </a:schemeClr>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12" name="组合 11"/>
          <p:cNvGrpSpPr/>
          <p:nvPr/>
        </p:nvGrpSpPr>
        <p:grpSpPr>
          <a:xfrm>
            <a:off x="7047285" y="2961947"/>
            <a:ext cx="1676250" cy="1698750"/>
            <a:chOff x="7047285" y="2961947"/>
            <a:chExt cx="1676250" cy="1698750"/>
          </a:xfrm>
        </p:grpSpPr>
        <p:pic>
          <p:nvPicPr>
            <p:cNvPr id="1361" name="图片 1360"/>
            <p:cNvPicPr>
              <a:picLocks noChangeAspect="1"/>
            </p:cNvPicPr>
            <p:nvPr/>
          </p:nvPicPr>
          <p:blipFill>
            <a:blip r:embed="rId1">
              <a:lum bright="40000" contrast="40000"/>
            </a:blip>
            <a:stretch>
              <a:fillRect/>
            </a:stretch>
          </p:blipFill>
          <p:spPr>
            <a:xfrm flipV="1">
              <a:off x="7047285" y="2961947"/>
              <a:ext cx="1676250" cy="1698750"/>
            </a:xfrm>
            <a:prstGeom prst="rect">
              <a:avLst/>
            </a:prstGeom>
          </p:spPr>
        </p:pic>
        <p:sp>
          <p:nvSpPr>
            <p:cNvPr id="61" name="椭圆 60"/>
            <p:cNvSpPr/>
            <p:nvPr/>
          </p:nvSpPr>
          <p:spPr>
            <a:xfrm>
              <a:off x="7534646" y="3370685"/>
              <a:ext cx="701528" cy="701528"/>
            </a:xfrm>
            <a:prstGeom prst="ellipse">
              <a:avLst/>
            </a:prstGeom>
            <a:solidFill>
              <a:srgbClr val="2D59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50"/>
            <p:cNvSpPr>
              <a:spLocks noEditPoints="1"/>
            </p:cNvSpPr>
            <p:nvPr/>
          </p:nvSpPr>
          <p:spPr bwMode="auto">
            <a:xfrm>
              <a:off x="7718414" y="3472758"/>
              <a:ext cx="333992" cy="497382"/>
            </a:xfrm>
            <a:custGeom>
              <a:avLst/>
              <a:gdLst/>
              <a:ahLst/>
              <a:cxnLst>
                <a:cxn ang="0">
                  <a:pos x="137" y="113"/>
                </a:cxn>
                <a:cxn ang="0">
                  <a:pos x="165" y="25"/>
                </a:cxn>
                <a:cxn ang="0">
                  <a:pos x="238" y="101"/>
                </a:cxn>
                <a:cxn ang="0">
                  <a:pos x="230" y="322"/>
                </a:cxn>
                <a:cxn ang="0">
                  <a:pos x="123" y="349"/>
                </a:cxn>
                <a:cxn ang="0">
                  <a:pos x="59" y="214"/>
                </a:cxn>
                <a:cxn ang="0">
                  <a:pos x="19" y="77"/>
                </a:cxn>
                <a:cxn ang="0">
                  <a:pos x="85" y="0"/>
                </a:cxn>
                <a:cxn ang="0">
                  <a:pos x="57" y="134"/>
                </a:cxn>
                <a:cxn ang="0">
                  <a:pos x="167" y="174"/>
                </a:cxn>
                <a:cxn ang="0">
                  <a:pos x="181" y="322"/>
                </a:cxn>
                <a:cxn ang="0">
                  <a:pos x="224" y="185"/>
                </a:cxn>
                <a:cxn ang="0">
                  <a:pos x="188" y="23"/>
                </a:cxn>
                <a:cxn ang="0">
                  <a:pos x="122" y="124"/>
                </a:cxn>
                <a:cxn ang="0">
                  <a:pos x="85" y="12"/>
                </a:cxn>
                <a:cxn ang="0">
                  <a:pos x="70" y="19"/>
                </a:cxn>
                <a:cxn ang="0">
                  <a:pos x="51" y="57"/>
                </a:cxn>
                <a:cxn ang="0">
                  <a:pos x="43" y="54"/>
                </a:cxn>
                <a:cxn ang="0">
                  <a:pos x="162" y="38"/>
                </a:cxn>
                <a:cxn ang="0">
                  <a:pos x="175" y="52"/>
                </a:cxn>
                <a:cxn ang="0">
                  <a:pos x="162" y="57"/>
                </a:cxn>
                <a:cxn ang="0">
                  <a:pos x="173" y="63"/>
                </a:cxn>
                <a:cxn ang="0">
                  <a:pos x="49" y="75"/>
                </a:cxn>
                <a:cxn ang="0">
                  <a:pos x="32" y="78"/>
                </a:cxn>
                <a:cxn ang="0">
                  <a:pos x="30" y="82"/>
                </a:cxn>
                <a:cxn ang="0">
                  <a:pos x="173" y="82"/>
                </a:cxn>
                <a:cxn ang="0">
                  <a:pos x="40" y="109"/>
                </a:cxn>
                <a:cxn ang="0">
                  <a:pos x="22" y="115"/>
                </a:cxn>
                <a:cxn ang="0">
                  <a:pos x="150" y="84"/>
                </a:cxn>
                <a:cxn ang="0">
                  <a:pos x="28" y="96"/>
                </a:cxn>
                <a:cxn ang="0">
                  <a:pos x="164" y="111"/>
                </a:cxn>
                <a:cxn ang="0">
                  <a:pos x="164" y="111"/>
                </a:cxn>
                <a:cxn ang="0">
                  <a:pos x="49" y="117"/>
                </a:cxn>
                <a:cxn ang="0">
                  <a:pos x="17" y="124"/>
                </a:cxn>
                <a:cxn ang="0">
                  <a:pos x="22" y="168"/>
                </a:cxn>
                <a:cxn ang="0">
                  <a:pos x="17" y="162"/>
                </a:cxn>
                <a:cxn ang="0">
                  <a:pos x="17" y="153"/>
                </a:cxn>
                <a:cxn ang="0">
                  <a:pos x="9" y="191"/>
                </a:cxn>
                <a:cxn ang="0">
                  <a:pos x="7" y="187"/>
                </a:cxn>
                <a:cxn ang="0">
                  <a:pos x="59" y="181"/>
                </a:cxn>
                <a:cxn ang="0">
                  <a:pos x="74" y="198"/>
                </a:cxn>
                <a:cxn ang="0">
                  <a:pos x="83" y="181"/>
                </a:cxn>
                <a:cxn ang="0">
                  <a:pos x="116" y="183"/>
                </a:cxn>
                <a:cxn ang="0">
                  <a:pos x="144" y="198"/>
                </a:cxn>
                <a:cxn ang="0">
                  <a:pos x="125" y="208"/>
                </a:cxn>
                <a:cxn ang="0">
                  <a:pos x="49" y="202"/>
                </a:cxn>
                <a:cxn ang="0">
                  <a:pos x="162" y="202"/>
                </a:cxn>
                <a:cxn ang="0">
                  <a:pos x="133" y="219"/>
                </a:cxn>
                <a:cxn ang="0">
                  <a:pos x="137" y="244"/>
                </a:cxn>
                <a:cxn ang="0">
                  <a:pos x="160" y="219"/>
                </a:cxn>
                <a:cxn ang="0">
                  <a:pos x="158" y="259"/>
                </a:cxn>
                <a:cxn ang="0">
                  <a:pos x="141" y="290"/>
                </a:cxn>
                <a:cxn ang="0">
                  <a:pos x="150" y="279"/>
                </a:cxn>
                <a:cxn ang="0">
                  <a:pos x="137" y="277"/>
                </a:cxn>
                <a:cxn ang="0">
                  <a:pos x="141" y="311"/>
                </a:cxn>
                <a:cxn ang="0">
                  <a:pos x="141" y="311"/>
                </a:cxn>
                <a:cxn ang="0">
                  <a:pos x="160" y="311"/>
                </a:cxn>
                <a:cxn ang="0">
                  <a:pos x="152" y="330"/>
                </a:cxn>
                <a:cxn ang="0">
                  <a:pos x="169" y="349"/>
                </a:cxn>
                <a:cxn ang="0">
                  <a:pos x="177" y="334"/>
                </a:cxn>
                <a:cxn ang="0">
                  <a:pos x="202" y="334"/>
                </a:cxn>
                <a:cxn ang="0">
                  <a:pos x="144" y="359"/>
                </a:cxn>
                <a:cxn ang="0">
                  <a:pos x="143" y="351"/>
                </a:cxn>
              </a:cxnLst>
              <a:rect l="0" t="0" r="r" b="b"/>
              <a:pathLst>
                <a:path w="240" h="368">
                  <a:moveTo>
                    <a:pt x="137" y="12"/>
                  </a:moveTo>
                  <a:lnTo>
                    <a:pt x="137" y="12"/>
                  </a:lnTo>
                  <a:lnTo>
                    <a:pt x="127" y="61"/>
                  </a:lnTo>
                  <a:lnTo>
                    <a:pt x="116" y="111"/>
                  </a:lnTo>
                  <a:lnTo>
                    <a:pt x="116" y="111"/>
                  </a:lnTo>
                  <a:lnTo>
                    <a:pt x="122" y="113"/>
                  </a:lnTo>
                  <a:lnTo>
                    <a:pt x="125" y="113"/>
                  </a:lnTo>
                  <a:lnTo>
                    <a:pt x="131" y="113"/>
                  </a:lnTo>
                  <a:lnTo>
                    <a:pt x="137" y="113"/>
                  </a:lnTo>
                  <a:lnTo>
                    <a:pt x="137" y="113"/>
                  </a:lnTo>
                  <a:lnTo>
                    <a:pt x="139" y="103"/>
                  </a:lnTo>
                  <a:lnTo>
                    <a:pt x="141" y="94"/>
                  </a:lnTo>
                  <a:lnTo>
                    <a:pt x="141" y="73"/>
                  </a:lnTo>
                  <a:lnTo>
                    <a:pt x="143" y="52"/>
                  </a:lnTo>
                  <a:lnTo>
                    <a:pt x="143" y="42"/>
                  </a:lnTo>
                  <a:lnTo>
                    <a:pt x="144" y="35"/>
                  </a:lnTo>
                  <a:lnTo>
                    <a:pt x="144" y="35"/>
                  </a:lnTo>
                  <a:lnTo>
                    <a:pt x="165" y="25"/>
                  </a:lnTo>
                  <a:lnTo>
                    <a:pt x="183" y="16"/>
                  </a:lnTo>
                  <a:lnTo>
                    <a:pt x="183" y="16"/>
                  </a:lnTo>
                  <a:lnTo>
                    <a:pt x="198" y="14"/>
                  </a:lnTo>
                  <a:lnTo>
                    <a:pt x="211" y="14"/>
                  </a:lnTo>
                  <a:lnTo>
                    <a:pt x="224" y="16"/>
                  </a:lnTo>
                  <a:lnTo>
                    <a:pt x="240" y="19"/>
                  </a:lnTo>
                  <a:lnTo>
                    <a:pt x="240" y="19"/>
                  </a:lnTo>
                  <a:lnTo>
                    <a:pt x="240" y="59"/>
                  </a:lnTo>
                  <a:lnTo>
                    <a:pt x="238" y="101"/>
                  </a:lnTo>
                  <a:lnTo>
                    <a:pt x="234" y="145"/>
                  </a:lnTo>
                  <a:lnTo>
                    <a:pt x="232" y="189"/>
                  </a:lnTo>
                  <a:lnTo>
                    <a:pt x="232" y="189"/>
                  </a:lnTo>
                  <a:lnTo>
                    <a:pt x="232" y="219"/>
                  </a:lnTo>
                  <a:lnTo>
                    <a:pt x="234" y="248"/>
                  </a:lnTo>
                  <a:lnTo>
                    <a:pt x="234" y="277"/>
                  </a:lnTo>
                  <a:lnTo>
                    <a:pt x="234" y="303"/>
                  </a:lnTo>
                  <a:lnTo>
                    <a:pt x="234" y="303"/>
                  </a:lnTo>
                  <a:lnTo>
                    <a:pt x="230" y="322"/>
                  </a:lnTo>
                  <a:lnTo>
                    <a:pt x="223" y="338"/>
                  </a:lnTo>
                  <a:lnTo>
                    <a:pt x="211" y="353"/>
                  </a:lnTo>
                  <a:lnTo>
                    <a:pt x="200" y="366"/>
                  </a:lnTo>
                  <a:lnTo>
                    <a:pt x="200" y="366"/>
                  </a:lnTo>
                  <a:lnTo>
                    <a:pt x="164" y="368"/>
                  </a:lnTo>
                  <a:lnTo>
                    <a:pt x="144" y="366"/>
                  </a:lnTo>
                  <a:lnTo>
                    <a:pt x="127" y="364"/>
                  </a:lnTo>
                  <a:lnTo>
                    <a:pt x="127" y="364"/>
                  </a:lnTo>
                  <a:lnTo>
                    <a:pt x="123" y="349"/>
                  </a:lnTo>
                  <a:lnTo>
                    <a:pt x="123" y="332"/>
                  </a:lnTo>
                  <a:lnTo>
                    <a:pt x="122" y="298"/>
                  </a:lnTo>
                  <a:lnTo>
                    <a:pt x="123" y="259"/>
                  </a:lnTo>
                  <a:lnTo>
                    <a:pt x="122" y="242"/>
                  </a:lnTo>
                  <a:lnTo>
                    <a:pt x="122" y="225"/>
                  </a:lnTo>
                  <a:lnTo>
                    <a:pt x="122" y="225"/>
                  </a:lnTo>
                  <a:lnTo>
                    <a:pt x="106" y="219"/>
                  </a:lnTo>
                  <a:lnTo>
                    <a:pt x="91" y="218"/>
                  </a:lnTo>
                  <a:lnTo>
                    <a:pt x="59" y="214"/>
                  </a:lnTo>
                  <a:lnTo>
                    <a:pt x="28" y="210"/>
                  </a:lnTo>
                  <a:lnTo>
                    <a:pt x="13" y="208"/>
                  </a:lnTo>
                  <a:lnTo>
                    <a:pt x="0" y="202"/>
                  </a:lnTo>
                  <a:lnTo>
                    <a:pt x="0" y="202"/>
                  </a:lnTo>
                  <a:lnTo>
                    <a:pt x="0" y="185"/>
                  </a:lnTo>
                  <a:lnTo>
                    <a:pt x="1" y="168"/>
                  </a:lnTo>
                  <a:lnTo>
                    <a:pt x="7" y="130"/>
                  </a:lnTo>
                  <a:lnTo>
                    <a:pt x="7" y="130"/>
                  </a:lnTo>
                  <a:lnTo>
                    <a:pt x="19" y="77"/>
                  </a:lnTo>
                  <a:lnTo>
                    <a:pt x="24" y="50"/>
                  </a:lnTo>
                  <a:lnTo>
                    <a:pt x="30" y="35"/>
                  </a:lnTo>
                  <a:lnTo>
                    <a:pt x="30" y="35"/>
                  </a:lnTo>
                  <a:lnTo>
                    <a:pt x="34" y="29"/>
                  </a:lnTo>
                  <a:lnTo>
                    <a:pt x="42" y="23"/>
                  </a:lnTo>
                  <a:lnTo>
                    <a:pt x="55" y="16"/>
                  </a:lnTo>
                  <a:lnTo>
                    <a:pt x="72" y="8"/>
                  </a:lnTo>
                  <a:lnTo>
                    <a:pt x="78" y="4"/>
                  </a:lnTo>
                  <a:lnTo>
                    <a:pt x="85" y="0"/>
                  </a:lnTo>
                  <a:lnTo>
                    <a:pt x="85" y="0"/>
                  </a:lnTo>
                  <a:lnTo>
                    <a:pt x="110" y="6"/>
                  </a:lnTo>
                  <a:lnTo>
                    <a:pt x="137" y="12"/>
                  </a:lnTo>
                  <a:lnTo>
                    <a:pt x="137" y="12"/>
                  </a:lnTo>
                  <a:close/>
                  <a:moveTo>
                    <a:pt x="80" y="16"/>
                  </a:moveTo>
                  <a:lnTo>
                    <a:pt x="80" y="16"/>
                  </a:lnTo>
                  <a:lnTo>
                    <a:pt x="72" y="54"/>
                  </a:lnTo>
                  <a:lnTo>
                    <a:pt x="64" y="94"/>
                  </a:lnTo>
                  <a:lnTo>
                    <a:pt x="57" y="134"/>
                  </a:lnTo>
                  <a:lnTo>
                    <a:pt x="45" y="170"/>
                  </a:lnTo>
                  <a:lnTo>
                    <a:pt x="45" y="170"/>
                  </a:lnTo>
                  <a:lnTo>
                    <a:pt x="70" y="170"/>
                  </a:lnTo>
                  <a:lnTo>
                    <a:pt x="97" y="172"/>
                  </a:lnTo>
                  <a:lnTo>
                    <a:pt x="122" y="176"/>
                  </a:lnTo>
                  <a:lnTo>
                    <a:pt x="144" y="176"/>
                  </a:lnTo>
                  <a:lnTo>
                    <a:pt x="144" y="176"/>
                  </a:lnTo>
                  <a:lnTo>
                    <a:pt x="162" y="174"/>
                  </a:lnTo>
                  <a:lnTo>
                    <a:pt x="167" y="174"/>
                  </a:lnTo>
                  <a:lnTo>
                    <a:pt x="175" y="178"/>
                  </a:lnTo>
                  <a:lnTo>
                    <a:pt x="175" y="178"/>
                  </a:lnTo>
                  <a:lnTo>
                    <a:pt x="173" y="212"/>
                  </a:lnTo>
                  <a:lnTo>
                    <a:pt x="171" y="246"/>
                  </a:lnTo>
                  <a:lnTo>
                    <a:pt x="171" y="280"/>
                  </a:lnTo>
                  <a:lnTo>
                    <a:pt x="169" y="319"/>
                  </a:lnTo>
                  <a:lnTo>
                    <a:pt x="169" y="319"/>
                  </a:lnTo>
                  <a:lnTo>
                    <a:pt x="175" y="320"/>
                  </a:lnTo>
                  <a:lnTo>
                    <a:pt x="181" y="322"/>
                  </a:lnTo>
                  <a:lnTo>
                    <a:pt x="194" y="322"/>
                  </a:lnTo>
                  <a:lnTo>
                    <a:pt x="207" y="320"/>
                  </a:lnTo>
                  <a:lnTo>
                    <a:pt x="221" y="320"/>
                  </a:lnTo>
                  <a:lnTo>
                    <a:pt x="221" y="320"/>
                  </a:lnTo>
                  <a:lnTo>
                    <a:pt x="224" y="301"/>
                  </a:lnTo>
                  <a:lnTo>
                    <a:pt x="224" y="280"/>
                  </a:lnTo>
                  <a:lnTo>
                    <a:pt x="223" y="242"/>
                  </a:lnTo>
                  <a:lnTo>
                    <a:pt x="223" y="242"/>
                  </a:lnTo>
                  <a:lnTo>
                    <a:pt x="224" y="185"/>
                  </a:lnTo>
                  <a:lnTo>
                    <a:pt x="226" y="134"/>
                  </a:lnTo>
                  <a:lnTo>
                    <a:pt x="228" y="80"/>
                  </a:lnTo>
                  <a:lnTo>
                    <a:pt x="228" y="54"/>
                  </a:lnTo>
                  <a:lnTo>
                    <a:pt x="226" y="25"/>
                  </a:lnTo>
                  <a:lnTo>
                    <a:pt x="226" y="25"/>
                  </a:lnTo>
                  <a:lnTo>
                    <a:pt x="217" y="25"/>
                  </a:lnTo>
                  <a:lnTo>
                    <a:pt x="205" y="23"/>
                  </a:lnTo>
                  <a:lnTo>
                    <a:pt x="198" y="23"/>
                  </a:lnTo>
                  <a:lnTo>
                    <a:pt x="188" y="23"/>
                  </a:lnTo>
                  <a:lnTo>
                    <a:pt x="188" y="23"/>
                  </a:lnTo>
                  <a:lnTo>
                    <a:pt x="184" y="50"/>
                  </a:lnTo>
                  <a:lnTo>
                    <a:pt x="184" y="77"/>
                  </a:lnTo>
                  <a:lnTo>
                    <a:pt x="181" y="103"/>
                  </a:lnTo>
                  <a:lnTo>
                    <a:pt x="179" y="115"/>
                  </a:lnTo>
                  <a:lnTo>
                    <a:pt x="175" y="124"/>
                  </a:lnTo>
                  <a:lnTo>
                    <a:pt x="175" y="124"/>
                  </a:lnTo>
                  <a:lnTo>
                    <a:pt x="139" y="126"/>
                  </a:lnTo>
                  <a:lnTo>
                    <a:pt x="122" y="124"/>
                  </a:lnTo>
                  <a:lnTo>
                    <a:pt x="106" y="120"/>
                  </a:lnTo>
                  <a:lnTo>
                    <a:pt x="106" y="120"/>
                  </a:lnTo>
                  <a:lnTo>
                    <a:pt x="116" y="69"/>
                  </a:lnTo>
                  <a:lnTo>
                    <a:pt x="125" y="17"/>
                  </a:lnTo>
                  <a:lnTo>
                    <a:pt x="125" y="17"/>
                  </a:lnTo>
                  <a:lnTo>
                    <a:pt x="112" y="16"/>
                  </a:lnTo>
                  <a:lnTo>
                    <a:pt x="101" y="14"/>
                  </a:lnTo>
                  <a:lnTo>
                    <a:pt x="89" y="12"/>
                  </a:lnTo>
                  <a:lnTo>
                    <a:pt x="85" y="12"/>
                  </a:lnTo>
                  <a:lnTo>
                    <a:pt x="80" y="16"/>
                  </a:lnTo>
                  <a:lnTo>
                    <a:pt x="80" y="16"/>
                  </a:lnTo>
                  <a:close/>
                  <a:moveTo>
                    <a:pt x="36" y="50"/>
                  </a:moveTo>
                  <a:lnTo>
                    <a:pt x="36" y="50"/>
                  </a:lnTo>
                  <a:lnTo>
                    <a:pt x="43" y="42"/>
                  </a:lnTo>
                  <a:lnTo>
                    <a:pt x="53" y="35"/>
                  </a:lnTo>
                  <a:lnTo>
                    <a:pt x="62" y="27"/>
                  </a:lnTo>
                  <a:lnTo>
                    <a:pt x="70" y="19"/>
                  </a:lnTo>
                  <a:lnTo>
                    <a:pt x="70" y="19"/>
                  </a:lnTo>
                  <a:lnTo>
                    <a:pt x="61" y="23"/>
                  </a:lnTo>
                  <a:lnTo>
                    <a:pt x="49" y="29"/>
                  </a:lnTo>
                  <a:lnTo>
                    <a:pt x="40" y="38"/>
                  </a:lnTo>
                  <a:lnTo>
                    <a:pt x="38" y="44"/>
                  </a:lnTo>
                  <a:lnTo>
                    <a:pt x="36" y="50"/>
                  </a:lnTo>
                  <a:lnTo>
                    <a:pt x="36" y="50"/>
                  </a:lnTo>
                  <a:close/>
                  <a:moveTo>
                    <a:pt x="42" y="61"/>
                  </a:moveTo>
                  <a:lnTo>
                    <a:pt x="42" y="61"/>
                  </a:lnTo>
                  <a:lnTo>
                    <a:pt x="51" y="57"/>
                  </a:lnTo>
                  <a:lnTo>
                    <a:pt x="61" y="52"/>
                  </a:lnTo>
                  <a:lnTo>
                    <a:pt x="62" y="50"/>
                  </a:lnTo>
                  <a:lnTo>
                    <a:pt x="64" y="46"/>
                  </a:lnTo>
                  <a:lnTo>
                    <a:pt x="64" y="40"/>
                  </a:lnTo>
                  <a:lnTo>
                    <a:pt x="64" y="36"/>
                  </a:lnTo>
                  <a:lnTo>
                    <a:pt x="64" y="36"/>
                  </a:lnTo>
                  <a:lnTo>
                    <a:pt x="57" y="42"/>
                  </a:lnTo>
                  <a:lnTo>
                    <a:pt x="49" y="48"/>
                  </a:lnTo>
                  <a:lnTo>
                    <a:pt x="43" y="54"/>
                  </a:lnTo>
                  <a:lnTo>
                    <a:pt x="42" y="57"/>
                  </a:lnTo>
                  <a:lnTo>
                    <a:pt x="42" y="61"/>
                  </a:lnTo>
                  <a:lnTo>
                    <a:pt x="42" y="61"/>
                  </a:lnTo>
                  <a:close/>
                  <a:moveTo>
                    <a:pt x="152" y="56"/>
                  </a:moveTo>
                  <a:lnTo>
                    <a:pt x="152" y="56"/>
                  </a:lnTo>
                  <a:lnTo>
                    <a:pt x="158" y="46"/>
                  </a:lnTo>
                  <a:lnTo>
                    <a:pt x="165" y="38"/>
                  </a:lnTo>
                  <a:lnTo>
                    <a:pt x="165" y="38"/>
                  </a:lnTo>
                  <a:lnTo>
                    <a:pt x="162" y="38"/>
                  </a:lnTo>
                  <a:lnTo>
                    <a:pt x="158" y="38"/>
                  </a:lnTo>
                  <a:lnTo>
                    <a:pt x="152" y="42"/>
                  </a:lnTo>
                  <a:lnTo>
                    <a:pt x="150" y="48"/>
                  </a:lnTo>
                  <a:lnTo>
                    <a:pt x="152" y="56"/>
                  </a:lnTo>
                  <a:lnTo>
                    <a:pt x="152" y="56"/>
                  </a:lnTo>
                  <a:close/>
                  <a:moveTo>
                    <a:pt x="162" y="57"/>
                  </a:moveTo>
                  <a:lnTo>
                    <a:pt x="162" y="57"/>
                  </a:lnTo>
                  <a:lnTo>
                    <a:pt x="167" y="56"/>
                  </a:lnTo>
                  <a:lnTo>
                    <a:pt x="175" y="52"/>
                  </a:lnTo>
                  <a:lnTo>
                    <a:pt x="179" y="46"/>
                  </a:lnTo>
                  <a:lnTo>
                    <a:pt x="179" y="42"/>
                  </a:lnTo>
                  <a:lnTo>
                    <a:pt x="177" y="38"/>
                  </a:lnTo>
                  <a:lnTo>
                    <a:pt x="177" y="38"/>
                  </a:lnTo>
                  <a:lnTo>
                    <a:pt x="173" y="44"/>
                  </a:lnTo>
                  <a:lnTo>
                    <a:pt x="167" y="48"/>
                  </a:lnTo>
                  <a:lnTo>
                    <a:pt x="162" y="54"/>
                  </a:lnTo>
                  <a:lnTo>
                    <a:pt x="162" y="56"/>
                  </a:lnTo>
                  <a:lnTo>
                    <a:pt x="162" y="57"/>
                  </a:lnTo>
                  <a:lnTo>
                    <a:pt x="162" y="57"/>
                  </a:lnTo>
                  <a:close/>
                  <a:moveTo>
                    <a:pt x="167" y="71"/>
                  </a:moveTo>
                  <a:lnTo>
                    <a:pt x="167" y="71"/>
                  </a:lnTo>
                  <a:lnTo>
                    <a:pt x="169" y="69"/>
                  </a:lnTo>
                  <a:lnTo>
                    <a:pt x="171" y="69"/>
                  </a:lnTo>
                  <a:lnTo>
                    <a:pt x="173" y="69"/>
                  </a:lnTo>
                  <a:lnTo>
                    <a:pt x="173" y="69"/>
                  </a:lnTo>
                  <a:lnTo>
                    <a:pt x="173" y="65"/>
                  </a:lnTo>
                  <a:lnTo>
                    <a:pt x="173" y="63"/>
                  </a:lnTo>
                  <a:lnTo>
                    <a:pt x="173" y="63"/>
                  </a:lnTo>
                  <a:lnTo>
                    <a:pt x="173" y="63"/>
                  </a:lnTo>
                  <a:lnTo>
                    <a:pt x="171" y="65"/>
                  </a:lnTo>
                  <a:lnTo>
                    <a:pt x="169" y="67"/>
                  </a:lnTo>
                  <a:lnTo>
                    <a:pt x="167" y="67"/>
                  </a:lnTo>
                  <a:lnTo>
                    <a:pt x="167" y="71"/>
                  </a:lnTo>
                  <a:lnTo>
                    <a:pt x="167" y="71"/>
                  </a:lnTo>
                  <a:close/>
                  <a:moveTo>
                    <a:pt x="49" y="75"/>
                  </a:moveTo>
                  <a:lnTo>
                    <a:pt x="49" y="75"/>
                  </a:lnTo>
                  <a:lnTo>
                    <a:pt x="57" y="73"/>
                  </a:lnTo>
                  <a:lnTo>
                    <a:pt x="61" y="67"/>
                  </a:lnTo>
                  <a:lnTo>
                    <a:pt x="61" y="67"/>
                  </a:lnTo>
                  <a:lnTo>
                    <a:pt x="55" y="69"/>
                  </a:lnTo>
                  <a:lnTo>
                    <a:pt x="49" y="75"/>
                  </a:lnTo>
                  <a:lnTo>
                    <a:pt x="49" y="75"/>
                  </a:lnTo>
                  <a:close/>
                  <a:moveTo>
                    <a:pt x="30" y="82"/>
                  </a:moveTo>
                  <a:lnTo>
                    <a:pt x="30" y="82"/>
                  </a:lnTo>
                  <a:lnTo>
                    <a:pt x="32" y="78"/>
                  </a:lnTo>
                  <a:lnTo>
                    <a:pt x="34" y="77"/>
                  </a:lnTo>
                  <a:lnTo>
                    <a:pt x="36" y="75"/>
                  </a:lnTo>
                  <a:lnTo>
                    <a:pt x="36" y="73"/>
                  </a:lnTo>
                  <a:lnTo>
                    <a:pt x="36" y="73"/>
                  </a:lnTo>
                  <a:lnTo>
                    <a:pt x="30" y="73"/>
                  </a:lnTo>
                  <a:lnTo>
                    <a:pt x="30" y="73"/>
                  </a:lnTo>
                  <a:lnTo>
                    <a:pt x="28" y="77"/>
                  </a:lnTo>
                  <a:lnTo>
                    <a:pt x="28" y="80"/>
                  </a:lnTo>
                  <a:lnTo>
                    <a:pt x="30" y="82"/>
                  </a:lnTo>
                  <a:lnTo>
                    <a:pt x="30" y="82"/>
                  </a:lnTo>
                  <a:close/>
                  <a:moveTo>
                    <a:pt x="160" y="96"/>
                  </a:moveTo>
                  <a:lnTo>
                    <a:pt x="160" y="96"/>
                  </a:lnTo>
                  <a:lnTo>
                    <a:pt x="164" y="94"/>
                  </a:lnTo>
                  <a:lnTo>
                    <a:pt x="169" y="92"/>
                  </a:lnTo>
                  <a:lnTo>
                    <a:pt x="173" y="88"/>
                  </a:lnTo>
                  <a:lnTo>
                    <a:pt x="173" y="86"/>
                  </a:lnTo>
                  <a:lnTo>
                    <a:pt x="173" y="82"/>
                  </a:lnTo>
                  <a:lnTo>
                    <a:pt x="173" y="82"/>
                  </a:lnTo>
                  <a:lnTo>
                    <a:pt x="169" y="88"/>
                  </a:lnTo>
                  <a:lnTo>
                    <a:pt x="165" y="90"/>
                  </a:lnTo>
                  <a:lnTo>
                    <a:pt x="162" y="94"/>
                  </a:lnTo>
                  <a:lnTo>
                    <a:pt x="160" y="96"/>
                  </a:lnTo>
                  <a:lnTo>
                    <a:pt x="160" y="96"/>
                  </a:lnTo>
                  <a:close/>
                  <a:moveTo>
                    <a:pt x="22" y="115"/>
                  </a:moveTo>
                  <a:lnTo>
                    <a:pt x="22" y="115"/>
                  </a:lnTo>
                  <a:lnTo>
                    <a:pt x="32" y="113"/>
                  </a:lnTo>
                  <a:lnTo>
                    <a:pt x="40" y="109"/>
                  </a:lnTo>
                  <a:lnTo>
                    <a:pt x="55" y="101"/>
                  </a:lnTo>
                  <a:lnTo>
                    <a:pt x="55" y="101"/>
                  </a:lnTo>
                  <a:lnTo>
                    <a:pt x="57" y="94"/>
                  </a:lnTo>
                  <a:lnTo>
                    <a:pt x="57" y="84"/>
                  </a:lnTo>
                  <a:lnTo>
                    <a:pt x="57" y="84"/>
                  </a:lnTo>
                  <a:lnTo>
                    <a:pt x="40" y="99"/>
                  </a:lnTo>
                  <a:lnTo>
                    <a:pt x="30" y="107"/>
                  </a:lnTo>
                  <a:lnTo>
                    <a:pt x="22" y="115"/>
                  </a:lnTo>
                  <a:lnTo>
                    <a:pt x="22" y="115"/>
                  </a:lnTo>
                  <a:close/>
                  <a:moveTo>
                    <a:pt x="152" y="92"/>
                  </a:moveTo>
                  <a:lnTo>
                    <a:pt x="152" y="92"/>
                  </a:lnTo>
                  <a:lnTo>
                    <a:pt x="152" y="88"/>
                  </a:lnTo>
                  <a:lnTo>
                    <a:pt x="154" y="88"/>
                  </a:lnTo>
                  <a:lnTo>
                    <a:pt x="154" y="86"/>
                  </a:lnTo>
                  <a:lnTo>
                    <a:pt x="154" y="84"/>
                  </a:lnTo>
                  <a:lnTo>
                    <a:pt x="154" y="84"/>
                  </a:lnTo>
                  <a:lnTo>
                    <a:pt x="150" y="84"/>
                  </a:lnTo>
                  <a:lnTo>
                    <a:pt x="150" y="84"/>
                  </a:lnTo>
                  <a:lnTo>
                    <a:pt x="150" y="88"/>
                  </a:lnTo>
                  <a:lnTo>
                    <a:pt x="150" y="90"/>
                  </a:lnTo>
                  <a:lnTo>
                    <a:pt x="152" y="92"/>
                  </a:lnTo>
                  <a:lnTo>
                    <a:pt x="152" y="92"/>
                  </a:lnTo>
                  <a:close/>
                  <a:moveTo>
                    <a:pt x="22" y="99"/>
                  </a:moveTo>
                  <a:lnTo>
                    <a:pt x="22" y="99"/>
                  </a:lnTo>
                  <a:lnTo>
                    <a:pt x="26" y="97"/>
                  </a:lnTo>
                  <a:lnTo>
                    <a:pt x="28" y="96"/>
                  </a:lnTo>
                  <a:lnTo>
                    <a:pt x="28" y="96"/>
                  </a:lnTo>
                  <a:lnTo>
                    <a:pt x="26" y="94"/>
                  </a:lnTo>
                  <a:lnTo>
                    <a:pt x="24" y="92"/>
                  </a:lnTo>
                  <a:lnTo>
                    <a:pt x="24" y="92"/>
                  </a:lnTo>
                  <a:lnTo>
                    <a:pt x="24" y="94"/>
                  </a:lnTo>
                  <a:lnTo>
                    <a:pt x="24" y="96"/>
                  </a:lnTo>
                  <a:lnTo>
                    <a:pt x="22" y="99"/>
                  </a:lnTo>
                  <a:lnTo>
                    <a:pt x="22" y="99"/>
                  </a:lnTo>
                  <a:close/>
                  <a:moveTo>
                    <a:pt x="164" y="111"/>
                  </a:moveTo>
                  <a:lnTo>
                    <a:pt x="164" y="111"/>
                  </a:lnTo>
                  <a:lnTo>
                    <a:pt x="167" y="111"/>
                  </a:lnTo>
                  <a:lnTo>
                    <a:pt x="171" y="109"/>
                  </a:lnTo>
                  <a:lnTo>
                    <a:pt x="173" y="107"/>
                  </a:lnTo>
                  <a:lnTo>
                    <a:pt x="173" y="101"/>
                  </a:lnTo>
                  <a:lnTo>
                    <a:pt x="173" y="101"/>
                  </a:lnTo>
                  <a:lnTo>
                    <a:pt x="169" y="103"/>
                  </a:lnTo>
                  <a:lnTo>
                    <a:pt x="167" y="105"/>
                  </a:lnTo>
                  <a:lnTo>
                    <a:pt x="164" y="111"/>
                  </a:lnTo>
                  <a:lnTo>
                    <a:pt x="164" y="111"/>
                  </a:lnTo>
                  <a:close/>
                  <a:moveTo>
                    <a:pt x="26" y="136"/>
                  </a:moveTo>
                  <a:lnTo>
                    <a:pt x="26" y="136"/>
                  </a:lnTo>
                  <a:lnTo>
                    <a:pt x="30" y="136"/>
                  </a:lnTo>
                  <a:lnTo>
                    <a:pt x="34" y="136"/>
                  </a:lnTo>
                  <a:lnTo>
                    <a:pt x="42" y="132"/>
                  </a:lnTo>
                  <a:lnTo>
                    <a:pt x="47" y="124"/>
                  </a:lnTo>
                  <a:lnTo>
                    <a:pt x="49" y="120"/>
                  </a:lnTo>
                  <a:lnTo>
                    <a:pt x="49" y="117"/>
                  </a:lnTo>
                  <a:lnTo>
                    <a:pt x="49" y="117"/>
                  </a:lnTo>
                  <a:lnTo>
                    <a:pt x="26" y="136"/>
                  </a:lnTo>
                  <a:lnTo>
                    <a:pt x="26" y="136"/>
                  </a:lnTo>
                  <a:close/>
                  <a:moveTo>
                    <a:pt x="17" y="139"/>
                  </a:moveTo>
                  <a:lnTo>
                    <a:pt x="17" y="139"/>
                  </a:lnTo>
                  <a:lnTo>
                    <a:pt x="21" y="132"/>
                  </a:lnTo>
                  <a:lnTo>
                    <a:pt x="26" y="124"/>
                  </a:lnTo>
                  <a:lnTo>
                    <a:pt x="26" y="124"/>
                  </a:lnTo>
                  <a:lnTo>
                    <a:pt x="21" y="124"/>
                  </a:lnTo>
                  <a:lnTo>
                    <a:pt x="17" y="124"/>
                  </a:lnTo>
                  <a:lnTo>
                    <a:pt x="17" y="124"/>
                  </a:lnTo>
                  <a:lnTo>
                    <a:pt x="17" y="128"/>
                  </a:lnTo>
                  <a:lnTo>
                    <a:pt x="15" y="132"/>
                  </a:lnTo>
                  <a:lnTo>
                    <a:pt x="15" y="136"/>
                  </a:lnTo>
                  <a:lnTo>
                    <a:pt x="17" y="139"/>
                  </a:lnTo>
                  <a:lnTo>
                    <a:pt x="17" y="139"/>
                  </a:lnTo>
                  <a:close/>
                  <a:moveTo>
                    <a:pt x="9" y="172"/>
                  </a:moveTo>
                  <a:lnTo>
                    <a:pt x="9" y="172"/>
                  </a:lnTo>
                  <a:lnTo>
                    <a:pt x="22" y="168"/>
                  </a:lnTo>
                  <a:lnTo>
                    <a:pt x="32" y="160"/>
                  </a:lnTo>
                  <a:lnTo>
                    <a:pt x="38" y="157"/>
                  </a:lnTo>
                  <a:lnTo>
                    <a:pt x="42" y="151"/>
                  </a:lnTo>
                  <a:lnTo>
                    <a:pt x="43" y="145"/>
                  </a:lnTo>
                  <a:lnTo>
                    <a:pt x="45" y="139"/>
                  </a:lnTo>
                  <a:lnTo>
                    <a:pt x="45" y="139"/>
                  </a:lnTo>
                  <a:lnTo>
                    <a:pt x="36" y="147"/>
                  </a:lnTo>
                  <a:lnTo>
                    <a:pt x="26" y="155"/>
                  </a:lnTo>
                  <a:lnTo>
                    <a:pt x="17" y="162"/>
                  </a:lnTo>
                  <a:lnTo>
                    <a:pt x="9" y="172"/>
                  </a:lnTo>
                  <a:lnTo>
                    <a:pt x="9" y="172"/>
                  </a:lnTo>
                  <a:close/>
                  <a:moveTo>
                    <a:pt x="11" y="155"/>
                  </a:moveTo>
                  <a:lnTo>
                    <a:pt x="11" y="155"/>
                  </a:lnTo>
                  <a:lnTo>
                    <a:pt x="13" y="155"/>
                  </a:lnTo>
                  <a:lnTo>
                    <a:pt x="13" y="155"/>
                  </a:lnTo>
                  <a:lnTo>
                    <a:pt x="15" y="153"/>
                  </a:lnTo>
                  <a:lnTo>
                    <a:pt x="17" y="153"/>
                  </a:lnTo>
                  <a:lnTo>
                    <a:pt x="17" y="153"/>
                  </a:lnTo>
                  <a:lnTo>
                    <a:pt x="15" y="149"/>
                  </a:lnTo>
                  <a:lnTo>
                    <a:pt x="13" y="147"/>
                  </a:lnTo>
                  <a:lnTo>
                    <a:pt x="13" y="147"/>
                  </a:lnTo>
                  <a:lnTo>
                    <a:pt x="13" y="149"/>
                  </a:lnTo>
                  <a:lnTo>
                    <a:pt x="11" y="151"/>
                  </a:lnTo>
                  <a:lnTo>
                    <a:pt x="11" y="153"/>
                  </a:lnTo>
                  <a:lnTo>
                    <a:pt x="11" y="155"/>
                  </a:lnTo>
                  <a:lnTo>
                    <a:pt x="11" y="155"/>
                  </a:lnTo>
                  <a:close/>
                  <a:moveTo>
                    <a:pt x="9" y="191"/>
                  </a:moveTo>
                  <a:lnTo>
                    <a:pt x="9" y="191"/>
                  </a:lnTo>
                  <a:lnTo>
                    <a:pt x="11" y="187"/>
                  </a:lnTo>
                  <a:lnTo>
                    <a:pt x="13" y="185"/>
                  </a:lnTo>
                  <a:lnTo>
                    <a:pt x="17" y="183"/>
                  </a:lnTo>
                  <a:lnTo>
                    <a:pt x="17" y="179"/>
                  </a:lnTo>
                  <a:lnTo>
                    <a:pt x="17" y="179"/>
                  </a:lnTo>
                  <a:lnTo>
                    <a:pt x="13" y="179"/>
                  </a:lnTo>
                  <a:lnTo>
                    <a:pt x="9" y="183"/>
                  </a:lnTo>
                  <a:lnTo>
                    <a:pt x="7" y="187"/>
                  </a:lnTo>
                  <a:lnTo>
                    <a:pt x="9" y="191"/>
                  </a:lnTo>
                  <a:lnTo>
                    <a:pt x="9" y="191"/>
                  </a:lnTo>
                  <a:close/>
                  <a:moveTo>
                    <a:pt x="42" y="195"/>
                  </a:moveTo>
                  <a:lnTo>
                    <a:pt x="42" y="195"/>
                  </a:lnTo>
                  <a:lnTo>
                    <a:pt x="57" y="189"/>
                  </a:lnTo>
                  <a:lnTo>
                    <a:pt x="62" y="185"/>
                  </a:lnTo>
                  <a:lnTo>
                    <a:pt x="68" y="181"/>
                  </a:lnTo>
                  <a:lnTo>
                    <a:pt x="68" y="181"/>
                  </a:lnTo>
                  <a:lnTo>
                    <a:pt x="59" y="181"/>
                  </a:lnTo>
                  <a:lnTo>
                    <a:pt x="51" y="183"/>
                  </a:lnTo>
                  <a:lnTo>
                    <a:pt x="45" y="187"/>
                  </a:lnTo>
                  <a:lnTo>
                    <a:pt x="42" y="195"/>
                  </a:lnTo>
                  <a:lnTo>
                    <a:pt x="42" y="195"/>
                  </a:lnTo>
                  <a:close/>
                  <a:moveTo>
                    <a:pt x="83" y="181"/>
                  </a:moveTo>
                  <a:lnTo>
                    <a:pt x="83" y="181"/>
                  </a:lnTo>
                  <a:lnTo>
                    <a:pt x="82" y="187"/>
                  </a:lnTo>
                  <a:lnTo>
                    <a:pt x="78" y="191"/>
                  </a:lnTo>
                  <a:lnTo>
                    <a:pt x="74" y="198"/>
                  </a:lnTo>
                  <a:lnTo>
                    <a:pt x="74" y="198"/>
                  </a:lnTo>
                  <a:lnTo>
                    <a:pt x="93" y="193"/>
                  </a:lnTo>
                  <a:lnTo>
                    <a:pt x="103" y="189"/>
                  </a:lnTo>
                  <a:lnTo>
                    <a:pt x="108" y="181"/>
                  </a:lnTo>
                  <a:lnTo>
                    <a:pt x="108" y="181"/>
                  </a:lnTo>
                  <a:lnTo>
                    <a:pt x="103" y="181"/>
                  </a:lnTo>
                  <a:lnTo>
                    <a:pt x="97" y="181"/>
                  </a:lnTo>
                  <a:lnTo>
                    <a:pt x="91" y="181"/>
                  </a:lnTo>
                  <a:lnTo>
                    <a:pt x="83" y="181"/>
                  </a:lnTo>
                  <a:lnTo>
                    <a:pt x="83" y="181"/>
                  </a:lnTo>
                  <a:close/>
                  <a:moveTo>
                    <a:pt x="104" y="200"/>
                  </a:moveTo>
                  <a:lnTo>
                    <a:pt x="104" y="200"/>
                  </a:lnTo>
                  <a:lnTo>
                    <a:pt x="120" y="193"/>
                  </a:lnTo>
                  <a:lnTo>
                    <a:pt x="133" y="185"/>
                  </a:lnTo>
                  <a:lnTo>
                    <a:pt x="133" y="185"/>
                  </a:lnTo>
                  <a:lnTo>
                    <a:pt x="125" y="183"/>
                  </a:lnTo>
                  <a:lnTo>
                    <a:pt x="116" y="183"/>
                  </a:lnTo>
                  <a:lnTo>
                    <a:pt x="116" y="183"/>
                  </a:lnTo>
                  <a:lnTo>
                    <a:pt x="116" y="187"/>
                  </a:lnTo>
                  <a:lnTo>
                    <a:pt x="116" y="189"/>
                  </a:lnTo>
                  <a:lnTo>
                    <a:pt x="112" y="193"/>
                  </a:lnTo>
                  <a:lnTo>
                    <a:pt x="106" y="195"/>
                  </a:lnTo>
                  <a:lnTo>
                    <a:pt x="104" y="200"/>
                  </a:lnTo>
                  <a:lnTo>
                    <a:pt x="104" y="200"/>
                  </a:lnTo>
                  <a:close/>
                  <a:moveTo>
                    <a:pt x="125" y="208"/>
                  </a:moveTo>
                  <a:lnTo>
                    <a:pt x="125" y="208"/>
                  </a:lnTo>
                  <a:lnTo>
                    <a:pt x="144" y="198"/>
                  </a:lnTo>
                  <a:lnTo>
                    <a:pt x="154" y="191"/>
                  </a:lnTo>
                  <a:lnTo>
                    <a:pt x="160" y="183"/>
                  </a:lnTo>
                  <a:lnTo>
                    <a:pt x="160" y="183"/>
                  </a:lnTo>
                  <a:lnTo>
                    <a:pt x="154" y="183"/>
                  </a:lnTo>
                  <a:lnTo>
                    <a:pt x="148" y="185"/>
                  </a:lnTo>
                  <a:lnTo>
                    <a:pt x="139" y="191"/>
                  </a:lnTo>
                  <a:lnTo>
                    <a:pt x="131" y="200"/>
                  </a:lnTo>
                  <a:lnTo>
                    <a:pt x="125" y="208"/>
                  </a:lnTo>
                  <a:lnTo>
                    <a:pt x="125" y="208"/>
                  </a:lnTo>
                  <a:close/>
                  <a:moveTo>
                    <a:pt x="49" y="202"/>
                  </a:moveTo>
                  <a:lnTo>
                    <a:pt x="49" y="202"/>
                  </a:lnTo>
                  <a:lnTo>
                    <a:pt x="57" y="202"/>
                  </a:lnTo>
                  <a:lnTo>
                    <a:pt x="57" y="202"/>
                  </a:lnTo>
                  <a:lnTo>
                    <a:pt x="59" y="198"/>
                  </a:lnTo>
                  <a:lnTo>
                    <a:pt x="59" y="197"/>
                  </a:lnTo>
                  <a:lnTo>
                    <a:pt x="59" y="197"/>
                  </a:lnTo>
                  <a:lnTo>
                    <a:pt x="55" y="198"/>
                  </a:lnTo>
                  <a:lnTo>
                    <a:pt x="49" y="202"/>
                  </a:lnTo>
                  <a:lnTo>
                    <a:pt x="49" y="202"/>
                  </a:lnTo>
                  <a:close/>
                  <a:moveTo>
                    <a:pt x="144" y="216"/>
                  </a:moveTo>
                  <a:lnTo>
                    <a:pt x="144" y="216"/>
                  </a:lnTo>
                  <a:lnTo>
                    <a:pt x="148" y="214"/>
                  </a:lnTo>
                  <a:lnTo>
                    <a:pt x="152" y="212"/>
                  </a:lnTo>
                  <a:lnTo>
                    <a:pt x="156" y="208"/>
                  </a:lnTo>
                  <a:lnTo>
                    <a:pt x="162" y="206"/>
                  </a:lnTo>
                  <a:lnTo>
                    <a:pt x="162" y="206"/>
                  </a:lnTo>
                  <a:lnTo>
                    <a:pt x="162" y="202"/>
                  </a:lnTo>
                  <a:lnTo>
                    <a:pt x="160" y="200"/>
                  </a:lnTo>
                  <a:lnTo>
                    <a:pt x="158" y="200"/>
                  </a:lnTo>
                  <a:lnTo>
                    <a:pt x="158" y="200"/>
                  </a:lnTo>
                  <a:lnTo>
                    <a:pt x="156" y="206"/>
                  </a:lnTo>
                  <a:lnTo>
                    <a:pt x="152" y="210"/>
                  </a:lnTo>
                  <a:lnTo>
                    <a:pt x="144" y="216"/>
                  </a:lnTo>
                  <a:lnTo>
                    <a:pt x="144" y="216"/>
                  </a:lnTo>
                  <a:close/>
                  <a:moveTo>
                    <a:pt x="133" y="219"/>
                  </a:moveTo>
                  <a:lnTo>
                    <a:pt x="133" y="219"/>
                  </a:lnTo>
                  <a:lnTo>
                    <a:pt x="135" y="214"/>
                  </a:lnTo>
                  <a:lnTo>
                    <a:pt x="139" y="210"/>
                  </a:lnTo>
                  <a:lnTo>
                    <a:pt x="139" y="210"/>
                  </a:lnTo>
                  <a:lnTo>
                    <a:pt x="135" y="212"/>
                  </a:lnTo>
                  <a:lnTo>
                    <a:pt x="131" y="214"/>
                  </a:lnTo>
                  <a:lnTo>
                    <a:pt x="131" y="216"/>
                  </a:lnTo>
                  <a:lnTo>
                    <a:pt x="133" y="219"/>
                  </a:lnTo>
                  <a:lnTo>
                    <a:pt x="133" y="219"/>
                  </a:lnTo>
                  <a:close/>
                  <a:moveTo>
                    <a:pt x="137" y="244"/>
                  </a:moveTo>
                  <a:lnTo>
                    <a:pt x="137" y="244"/>
                  </a:lnTo>
                  <a:lnTo>
                    <a:pt x="144" y="240"/>
                  </a:lnTo>
                  <a:lnTo>
                    <a:pt x="148" y="239"/>
                  </a:lnTo>
                  <a:lnTo>
                    <a:pt x="160" y="233"/>
                  </a:lnTo>
                  <a:lnTo>
                    <a:pt x="160" y="233"/>
                  </a:lnTo>
                  <a:lnTo>
                    <a:pt x="162" y="225"/>
                  </a:lnTo>
                  <a:lnTo>
                    <a:pt x="162" y="223"/>
                  </a:lnTo>
                  <a:lnTo>
                    <a:pt x="160" y="219"/>
                  </a:lnTo>
                  <a:lnTo>
                    <a:pt x="160" y="219"/>
                  </a:lnTo>
                  <a:lnTo>
                    <a:pt x="154" y="225"/>
                  </a:lnTo>
                  <a:lnTo>
                    <a:pt x="148" y="231"/>
                  </a:lnTo>
                  <a:lnTo>
                    <a:pt x="141" y="237"/>
                  </a:lnTo>
                  <a:lnTo>
                    <a:pt x="137" y="244"/>
                  </a:lnTo>
                  <a:lnTo>
                    <a:pt x="137" y="244"/>
                  </a:lnTo>
                  <a:close/>
                  <a:moveTo>
                    <a:pt x="139" y="267"/>
                  </a:moveTo>
                  <a:lnTo>
                    <a:pt x="139" y="267"/>
                  </a:lnTo>
                  <a:lnTo>
                    <a:pt x="148" y="263"/>
                  </a:lnTo>
                  <a:lnTo>
                    <a:pt x="158" y="259"/>
                  </a:lnTo>
                  <a:lnTo>
                    <a:pt x="160" y="256"/>
                  </a:lnTo>
                  <a:lnTo>
                    <a:pt x="162" y="252"/>
                  </a:lnTo>
                  <a:lnTo>
                    <a:pt x="162" y="248"/>
                  </a:lnTo>
                  <a:lnTo>
                    <a:pt x="160" y="242"/>
                  </a:lnTo>
                  <a:lnTo>
                    <a:pt x="160" y="242"/>
                  </a:lnTo>
                  <a:lnTo>
                    <a:pt x="148" y="254"/>
                  </a:lnTo>
                  <a:lnTo>
                    <a:pt x="139" y="267"/>
                  </a:lnTo>
                  <a:lnTo>
                    <a:pt x="139" y="267"/>
                  </a:lnTo>
                  <a:close/>
                  <a:moveTo>
                    <a:pt x="141" y="290"/>
                  </a:moveTo>
                  <a:lnTo>
                    <a:pt x="141" y="290"/>
                  </a:lnTo>
                  <a:lnTo>
                    <a:pt x="164" y="280"/>
                  </a:lnTo>
                  <a:lnTo>
                    <a:pt x="164" y="280"/>
                  </a:lnTo>
                  <a:lnTo>
                    <a:pt x="162" y="273"/>
                  </a:lnTo>
                  <a:lnTo>
                    <a:pt x="162" y="269"/>
                  </a:lnTo>
                  <a:lnTo>
                    <a:pt x="160" y="267"/>
                  </a:lnTo>
                  <a:lnTo>
                    <a:pt x="160" y="267"/>
                  </a:lnTo>
                  <a:lnTo>
                    <a:pt x="154" y="275"/>
                  </a:lnTo>
                  <a:lnTo>
                    <a:pt x="150" y="279"/>
                  </a:lnTo>
                  <a:lnTo>
                    <a:pt x="144" y="284"/>
                  </a:lnTo>
                  <a:lnTo>
                    <a:pt x="141" y="290"/>
                  </a:lnTo>
                  <a:lnTo>
                    <a:pt x="141" y="290"/>
                  </a:lnTo>
                  <a:close/>
                  <a:moveTo>
                    <a:pt x="133" y="284"/>
                  </a:moveTo>
                  <a:lnTo>
                    <a:pt x="133" y="284"/>
                  </a:lnTo>
                  <a:lnTo>
                    <a:pt x="135" y="282"/>
                  </a:lnTo>
                  <a:lnTo>
                    <a:pt x="135" y="280"/>
                  </a:lnTo>
                  <a:lnTo>
                    <a:pt x="137" y="279"/>
                  </a:lnTo>
                  <a:lnTo>
                    <a:pt x="137" y="277"/>
                  </a:lnTo>
                  <a:lnTo>
                    <a:pt x="137" y="277"/>
                  </a:lnTo>
                  <a:lnTo>
                    <a:pt x="135" y="275"/>
                  </a:lnTo>
                  <a:lnTo>
                    <a:pt x="131" y="275"/>
                  </a:lnTo>
                  <a:lnTo>
                    <a:pt x="131" y="275"/>
                  </a:lnTo>
                  <a:lnTo>
                    <a:pt x="131" y="280"/>
                  </a:lnTo>
                  <a:lnTo>
                    <a:pt x="131" y="282"/>
                  </a:lnTo>
                  <a:lnTo>
                    <a:pt x="133" y="284"/>
                  </a:lnTo>
                  <a:lnTo>
                    <a:pt x="133" y="284"/>
                  </a:lnTo>
                  <a:close/>
                  <a:moveTo>
                    <a:pt x="141" y="311"/>
                  </a:moveTo>
                  <a:lnTo>
                    <a:pt x="141" y="311"/>
                  </a:lnTo>
                  <a:lnTo>
                    <a:pt x="148" y="305"/>
                  </a:lnTo>
                  <a:lnTo>
                    <a:pt x="160" y="301"/>
                  </a:lnTo>
                  <a:lnTo>
                    <a:pt x="160" y="301"/>
                  </a:lnTo>
                  <a:lnTo>
                    <a:pt x="160" y="294"/>
                  </a:lnTo>
                  <a:lnTo>
                    <a:pt x="160" y="294"/>
                  </a:lnTo>
                  <a:lnTo>
                    <a:pt x="148" y="301"/>
                  </a:lnTo>
                  <a:lnTo>
                    <a:pt x="143" y="307"/>
                  </a:lnTo>
                  <a:lnTo>
                    <a:pt x="141" y="311"/>
                  </a:lnTo>
                  <a:lnTo>
                    <a:pt x="141" y="311"/>
                  </a:lnTo>
                  <a:close/>
                  <a:moveTo>
                    <a:pt x="150" y="334"/>
                  </a:moveTo>
                  <a:lnTo>
                    <a:pt x="150" y="334"/>
                  </a:lnTo>
                  <a:lnTo>
                    <a:pt x="154" y="330"/>
                  </a:lnTo>
                  <a:lnTo>
                    <a:pt x="156" y="328"/>
                  </a:lnTo>
                  <a:lnTo>
                    <a:pt x="160" y="328"/>
                  </a:lnTo>
                  <a:lnTo>
                    <a:pt x="160" y="328"/>
                  </a:lnTo>
                  <a:lnTo>
                    <a:pt x="160" y="311"/>
                  </a:lnTo>
                  <a:lnTo>
                    <a:pt x="160" y="311"/>
                  </a:lnTo>
                  <a:lnTo>
                    <a:pt x="154" y="315"/>
                  </a:lnTo>
                  <a:lnTo>
                    <a:pt x="152" y="319"/>
                  </a:lnTo>
                  <a:lnTo>
                    <a:pt x="152" y="319"/>
                  </a:lnTo>
                  <a:lnTo>
                    <a:pt x="156" y="320"/>
                  </a:lnTo>
                  <a:lnTo>
                    <a:pt x="158" y="320"/>
                  </a:lnTo>
                  <a:lnTo>
                    <a:pt x="158" y="324"/>
                  </a:lnTo>
                  <a:lnTo>
                    <a:pt x="158" y="324"/>
                  </a:lnTo>
                  <a:lnTo>
                    <a:pt x="156" y="326"/>
                  </a:lnTo>
                  <a:lnTo>
                    <a:pt x="152" y="330"/>
                  </a:lnTo>
                  <a:lnTo>
                    <a:pt x="150" y="332"/>
                  </a:lnTo>
                  <a:lnTo>
                    <a:pt x="150" y="334"/>
                  </a:lnTo>
                  <a:lnTo>
                    <a:pt x="150" y="334"/>
                  </a:lnTo>
                  <a:close/>
                  <a:moveTo>
                    <a:pt x="177" y="334"/>
                  </a:moveTo>
                  <a:lnTo>
                    <a:pt x="177" y="334"/>
                  </a:lnTo>
                  <a:lnTo>
                    <a:pt x="177" y="338"/>
                  </a:lnTo>
                  <a:lnTo>
                    <a:pt x="173" y="341"/>
                  </a:lnTo>
                  <a:lnTo>
                    <a:pt x="169" y="345"/>
                  </a:lnTo>
                  <a:lnTo>
                    <a:pt x="169" y="349"/>
                  </a:lnTo>
                  <a:lnTo>
                    <a:pt x="169" y="349"/>
                  </a:lnTo>
                  <a:lnTo>
                    <a:pt x="183" y="343"/>
                  </a:lnTo>
                  <a:lnTo>
                    <a:pt x="188" y="338"/>
                  </a:lnTo>
                  <a:lnTo>
                    <a:pt x="192" y="334"/>
                  </a:lnTo>
                  <a:lnTo>
                    <a:pt x="192" y="334"/>
                  </a:lnTo>
                  <a:lnTo>
                    <a:pt x="190" y="332"/>
                  </a:lnTo>
                  <a:lnTo>
                    <a:pt x="186" y="332"/>
                  </a:lnTo>
                  <a:lnTo>
                    <a:pt x="177" y="334"/>
                  </a:lnTo>
                  <a:lnTo>
                    <a:pt x="177" y="334"/>
                  </a:lnTo>
                  <a:close/>
                  <a:moveTo>
                    <a:pt x="204" y="338"/>
                  </a:moveTo>
                  <a:lnTo>
                    <a:pt x="204" y="338"/>
                  </a:lnTo>
                  <a:lnTo>
                    <a:pt x="207" y="336"/>
                  </a:lnTo>
                  <a:lnTo>
                    <a:pt x="207" y="334"/>
                  </a:lnTo>
                  <a:lnTo>
                    <a:pt x="209" y="332"/>
                  </a:lnTo>
                  <a:lnTo>
                    <a:pt x="209" y="332"/>
                  </a:lnTo>
                  <a:lnTo>
                    <a:pt x="204" y="332"/>
                  </a:lnTo>
                  <a:lnTo>
                    <a:pt x="202" y="332"/>
                  </a:lnTo>
                  <a:lnTo>
                    <a:pt x="202" y="334"/>
                  </a:lnTo>
                  <a:lnTo>
                    <a:pt x="202" y="334"/>
                  </a:lnTo>
                  <a:lnTo>
                    <a:pt x="202" y="334"/>
                  </a:lnTo>
                  <a:lnTo>
                    <a:pt x="202" y="336"/>
                  </a:lnTo>
                  <a:lnTo>
                    <a:pt x="202" y="338"/>
                  </a:lnTo>
                  <a:lnTo>
                    <a:pt x="204" y="338"/>
                  </a:lnTo>
                  <a:lnTo>
                    <a:pt x="204" y="338"/>
                  </a:lnTo>
                  <a:close/>
                  <a:moveTo>
                    <a:pt x="137" y="359"/>
                  </a:moveTo>
                  <a:lnTo>
                    <a:pt x="137" y="359"/>
                  </a:lnTo>
                  <a:lnTo>
                    <a:pt x="144" y="359"/>
                  </a:lnTo>
                  <a:lnTo>
                    <a:pt x="150" y="360"/>
                  </a:lnTo>
                  <a:lnTo>
                    <a:pt x="150" y="360"/>
                  </a:lnTo>
                  <a:lnTo>
                    <a:pt x="158" y="347"/>
                  </a:lnTo>
                  <a:lnTo>
                    <a:pt x="164" y="340"/>
                  </a:lnTo>
                  <a:lnTo>
                    <a:pt x="169" y="334"/>
                  </a:lnTo>
                  <a:lnTo>
                    <a:pt x="169" y="334"/>
                  </a:lnTo>
                  <a:lnTo>
                    <a:pt x="160" y="340"/>
                  </a:lnTo>
                  <a:lnTo>
                    <a:pt x="152" y="345"/>
                  </a:lnTo>
                  <a:lnTo>
                    <a:pt x="143" y="351"/>
                  </a:lnTo>
                  <a:lnTo>
                    <a:pt x="137" y="359"/>
                  </a:lnTo>
                  <a:lnTo>
                    <a:pt x="137" y="359"/>
                  </a:lnTo>
                  <a:close/>
                </a:path>
              </a:pathLst>
            </a:custGeom>
            <a:solidFill>
              <a:schemeClr val="accent6">
                <a:lumMod val="50000"/>
              </a:schemeClr>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sp>
        <p:nvSpPr>
          <p:cNvPr id="63"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64" name="组合 63"/>
          <p:cNvGrpSpPr/>
          <p:nvPr/>
        </p:nvGrpSpPr>
        <p:grpSpPr>
          <a:xfrm rot="2555366">
            <a:off x="1384711" y="813384"/>
            <a:ext cx="189820" cy="466131"/>
            <a:chOff x="6038851" y="3187701"/>
            <a:chExt cx="119063" cy="471488"/>
          </a:xfrm>
          <a:solidFill>
            <a:schemeClr val="bg1"/>
          </a:solidFill>
        </p:grpSpPr>
        <p:sp>
          <p:nvSpPr>
            <p:cNvPr id="65"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66"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67"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p:tgtEl>
                                          <p:spTgt spid="64"/>
                                        </p:tgtEl>
                                        <p:attrNameLst>
                                          <p:attrName>ppt_y</p:attrName>
                                        </p:attrNameLst>
                                      </p:cBhvr>
                                      <p:tavLst>
                                        <p:tav tm="0">
                                          <p:val>
                                            <p:strVal val="#ppt_y-#ppt_h*1.125000"/>
                                          </p:val>
                                        </p:tav>
                                        <p:tav tm="100000">
                                          <p:val>
                                            <p:strVal val="#ppt_y"/>
                                          </p:val>
                                        </p:tav>
                                      </p:tavLst>
                                    </p:anim>
                                    <p:animEffect transition="in" filter="wipe(down)">
                                      <p:cBhvr>
                                        <p:cTn id="8" dur="500"/>
                                        <p:tgtEl>
                                          <p:spTgt spid="64"/>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64"/>
                                        </p:tgtEl>
                                      </p:cBhvr>
                                    </p:animEffect>
                                    <p:animScale>
                                      <p:cBhvr>
                                        <p:cTn id="12" dur="250" autoRev="1" fill="hold"/>
                                        <p:tgtEl>
                                          <p:spTgt spid="64"/>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3"/>
                                        </p:tgtEl>
                                        <p:attrNameLst>
                                          <p:attrName>ppt_y</p:attrName>
                                        </p:attrNameLst>
                                      </p:cBhvr>
                                      <p:tavLst>
                                        <p:tav tm="0">
                                          <p:val>
                                            <p:strVal val="#ppt_y"/>
                                          </p:val>
                                        </p:tav>
                                        <p:tav tm="100000">
                                          <p:val>
                                            <p:strVal val="#ppt_y"/>
                                          </p:val>
                                        </p:tav>
                                      </p:tavLst>
                                    </p:anim>
                                    <p:anim calcmode="lin" valueType="num">
                                      <p:cBhvr>
                                        <p:cTn id="18"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3"/>
                                        </p:tgtEl>
                                      </p:cBhvr>
                                    </p:animEffect>
                                  </p:childTnLst>
                                </p:cTn>
                              </p:par>
                            </p:childTnLst>
                          </p:cTn>
                        </p:par>
                        <p:par>
                          <p:cTn id="21" fill="hold">
                            <p:stCondLst>
                              <p:cond delay="1850"/>
                            </p:stCondLst>
                            <p:childTnLst>
                              <p:par>
                                <p:cTn id="22" presetID="42"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childTnLst>
                          </p:cTn>
                        </p:par>
                        <p:par>
                          <p:cTn id="47" fill="hold">
                            <p:stCondLst>
                              <p:cond delay="2350"/>
                            </p:stCondLst>
                            <p:childTnLst>
                              <p:par>
                                <p:cTn id="48" presetID="53" presetClass="entr" presetSubtype="16"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childTnLst>
                          </p:cTn>
                        </p:par>
                        <p:par>
                          <p:cTn id="53" fill="hold">
                            <p:stCondLst>
                              <p:cond delay="2850"/>
                            </p:stCondLst>
                            <p:childTnLst>
                              <p:par>
                                <p:cTn id="54" presetID="2" presetClass="entr" presetSubtype="4"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childTnLst>
                          </p:cTn>
                        </p:par>
                        <p:par>
                          <p:cTn id="58" fill="hold">
                            <p:stCondLst>
                              <p:cond delay="3350"/>
                            </p:stCondLst>
                            <p:childTnLst>
                              <p:par>
                                <p:cTn id="59" presetID="53" presetClass="entr" presetSubtype="16"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par>
                          <p:cTn id="64" fill="hold">
                            <p:stCondLst>
                              <p:cond delay="3850"/>
                            </p:stCondLst>
                            <p:childTnLst>
                              <p:par>
                                <p:cTn id="65" presetID="2" presetClass="entr" presetSubtype="4"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childTnLst>
                          </p:cTn>
                        </p:par>
                        <p:par>
                          <p:cTn id="69" fill="hold">
                            <p:stCondLst>
                              <p:cond delay="435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4850"/>
                            </p:stCondLst>
                            <p:childTnLst>
                              <p:par>
                                <p:cTn id="76" presetID="2" presetClass="entr" presetSubtype="4"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fill="hold"/>
                                        <p:tgtEl>
                                          <p:spTgt spid="37"/>
                                        </p:tgtEl>
                                        <p:attrNameLst>
                                          <p:attrName>ppt_x</p:attrName>
                                        </p:attrNameLst>
                                      </p:cBhvr>
                                      <p:tavLst>
                                        <p:tav tm="0">
                                          <p:val>
                                            <p:strVal val="#ppt_x"/>
                                          </p:val>
                                        </p:tav>
                                        <p:tav tm="100000">
                                          <p:val>
                                            <p:strVal val="#ppt_x"/>
                                          </p:val>
                                        </p:tav>
                                      </p:tavLst>
                                    </p:anim>
                                    <p:anim calcmode="lin" valueType="num">
                                      <p:cBhvr additive="base">
                                        <p:cTn id="79" dur="500" fill="hold"/>
                                        <p:tgtEl>
                                          <p:spTgt spid="37"/>
                                        </p:tgtEl>
                                        <p:attrNameLst>
                                          <p:attrName>ppt_y</p:attrName>
                                        </p:attrNameLst>
                                      </p:cBhvr>
                                      <p:tavLst>
                                        <p:tav tm="0">
                                          <p:val>
                                            <p:strVal val="1+#ppt_h/2"/>
                                          </p:val>
                                        </p:tav>
                                        <p:tav tm="100000">
                                          <p:val>
                                            <p:strVal val="#ppt_y"/>
                                          </p:val>
                                        </p:tav>
                                      </p:tavLst>
                                    </p:anim>
                                  </p:childTnLst>
                                </p:cTn>
                              </p:par>
                            </p:childTnLst>
                          </p:cTn>
                        </p:par>
                        <p:par>
                          <p:cTn id="80" fill="hold">
                            <p:stCondLst>
                              <p:cond delay="5350"/>
                            </p:stCondLst>
                            <p:childTnLst>
                              <p:par>
                                <p:cTn id="81" presetID="53" presetClass="entr" presetSubtype="16"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childTnLst>
                          </p:cTn>
                        </p:par>
                        <p:par>
                          <p:cTn id="86" fill="hold">
                            <p:stCondLst>
                              <p:cond delay="5850"/>
                            </p:stCondLst>
                            <p:childTnLst>
                              <p:par>
                                <p:cTn id="87" presetID="2" presetClass="entr" presetSubtype="4"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additive="base">
                                        <p:cTn id="89" dur="500" fill="hold"/>
                                        <p:tgtEl>
                                          <p:spTgt spid="43"/>
                                        </p:tgtEl>
                                        <p:attrNameLst>
                                          <p:attrName>ppt_x</p:attrName>
                                        </p:attrNameLst>
                                      </p:cBhvr>
                                      <p:tavLst>
                                        <p:tav tm="0">
                                          <p:val>
                                            <p:strVal val="#ppt_x"/>
                                          </p:val>
                                        </p:tav>
                                        <p:tav tm="100000">
                                          <p:val>
                                            <p:strVal val="#ppt_x"/>
                                          </p:val>
                                        </p:tav>
                                      </p:tavLst>
                                    </p:anim>
                                    <p:anim calcmode="lin" valueType="num">
                                      <p:cBhvr additive="base">
                                        <p:cTn id="90" dur="500" fill="hold"/>
                                        <p:tgtEl>
                                          <p:spTgt spid="4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53" presetClass="entr" presetSubtype="16"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fltVal val="0"/>
                                          </p:val>
                                        </p:tav>
                                        <p:tav tm="100000">
                                          <p:val>
                                            <p:strVal val="#ppt_w"/>
                                          </p:val>
                                        </p:tav>
                                      </p:tavLst>
                                    </p:anim>
                                    <p:anim calcmode="lin" valueType="num">
                                      <p:cBhvr>
                                        <p:cTn id="95" dur="500" fill="hold"/>
                                        <p:tgtEl>
                                          <p:spTgt spid="38"/>
                                        </p:tgtEl>
                                        <p:attrNameLst>
                                          <p:attrName>ppt_h</p:attrName>
                                        </p:attrNameLst>
                                      </p:cBhvr>
                                      <p:tavLst>
                                        <p:tav tm="0">
                                          <p:val>
                                            <p:fltVal val="0"/>
                                          </p:val>
                                        </p:tav>
                                        <p:tav tm="100000">
                                          <p:val>
                                            <p:strVal val="#ppt_h"/>
                                          </p:val>
                                        </p:tav>
                                      </p:tavLst>
                                    </p:anim>
                                    <p:animEffect transition="in" filter="fade">
                                      <p:cBhvr>
                                        <p:cTn id="96" dur="500"/>
                                        <p:tgtEl>
                                          <p:spTgt spid="38"/>
                                        </p:tgtEl>
                                      </p:cBhvr>
                                    </p:animEffect>
                                  </p:childTnLst>
                                </p:cTn>
                              </p:par>
                            </p:childTnLst>
                          </p:cTn>
                        </p:par>
                        <p:par>
                          <p:cTn id="97" fill="hold">
                            <p:stCondLst>
                              <p:cond delay="6850"/>
                            </p:stCondLst>
                            <p:childTnLst>
                              <p:par>
                                <p:cTn id="98" presetID="2" presetClass="entr" presetSubtype="4"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additive="base">
                                        <p:cTn id="100" dur="500" fill="hold"/>
                                        <p:tgtEl>
                                          <p:spTgt spid="39"/>
                                        </p:tgtEl>
                                        <p:attrNameLst>
                                          <p:attrName>ppt_x</p:attrName>
                                        </p:attrNameLst>
                                      </p:cBhvr>
                                      <p:tavLst>
                                        <p:tav tm="0">
                                          <p:val>
                                            <p:strVal val="#ppt_x"/>
                                          </p:val>
                                        </p:tav>
                                        <p:tav tm="100000">
                                          <p:val>
                                            <p:strVal val="#ppt_x"/>
                                          </p:val>
                                        </p:tav>
                                      </p:tavLst>
                                    </p:anim>
                                    <p:anim calcmode="lin" valueType="num">
                                      <p:cBhvr additive="base">
                                        <p:cTn id="10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P spid="42" grpId="0"/>
      <p:bldP spid="43"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766040" y="5126641"/>
            <a:ext cx="8498541" cy="555921"/>
          </a:xfrm>
          <a:prstGeom prst="rect">
            <a:avLst/>
          </a:prstGeom>
        </p:spPr>
        <p:txBody>
          <a:bodyPr wrap="square">
            <a:spAutoFit/>
          </a:bodyPr>
          <a:lstStyle/>
          <a:p>
            <a:pPr algn="ct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9" name="矩形 48"/>
          <p:cNvSpPr/>
          <p:nvPr/>
        </p:nvSpPr>
        <p:spPr>
          <a:xfrm>
            <a:off x="5071783" y="4725845"/>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pic>
        <p:nvPicPr>
          <p:cNvPr id="3" name="图片 2"/>
          <p:cNvPicPr>
            <a:picLocks noChangeAspect="1"/>
          </p:cNvPicPr>
          <p:nvPr/>
        </p:nvPicPr>
        <p:blipFill>
          <a:blip r:embed="rId1">
            <a:lum bright="40000" contrast="40000"/>
          </a:blip>
          <a:stretch>
            <a:fillRect/>
          </a:stretch>
        </p:blipFill>
        <p:spPr>
          <a:xfrm>
            <a:off x="4894739" y="1604508"/>
            <a:ext cx="2272704" cy="2533934"/>
          </a:xfrm>
          <a:prstGeom prst="rect">
            <a:avLst/>
          </a:prstGeom>
        </p:spPr>
      </p:pic>
      <p:sp>
        <p:nvSpPr>
          <p:cNvPr id="50" name="矩形 49"/>
          <p:cNvSpPr/>
          <p:nvPr/>
        </p:nvSpPr>
        <p:spPr>
          <a:xfrm>
            <a:off x="3408995" y="2654545"/>
            <a:ext cx="1443251" cy="634020"/>
          </a:xfrm>
          <a:prstGeom prst="rect">
            <a:avLst/>
          </a:prstGeom>
        </p:spPr>
        <p:txBody>
          <a:bodyPr wrap="square">
            <a:spAutoFit/>
          </a:bodyPr>
          <a:lstStyle/>
          <a:p>
            <a:pPr algn="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51" name="矩形 50"/>
          <p:cNvSpPr/>
          <p:nvPr/>
        </p:nvSpPr>
        <p:spPr>
          <a:xfrm>
            <a:off x="4537419" y="4208521"/>
            <a:ext cx="2987343" cy="363176"/>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52" name="矩形 51"/>
          <p:cNvSpPr/>
          <p:nvPr/>
        </p:nvSpPr>
        <p:spPr>
          <a:xfrm>
            <a:off x="6127672" y="1377148"/>
            <a:ext cx="1811219"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a:t>
            </a:r>
            <a:endParaRPr lang="en-US" altLang="zh-CN" sz="1600" dirty="0">
              <a:solidFill>
                <a:schemeClr val="bg1"/>
              </a:solidFill>
              <a:cs typeface="+mn-ea"/>
              <a:sym typeface="+mn-lt"/>
            </a:endParaRPr>
          </a:p>
        </p:txBody>
      </p:sp>
      <p:sp>
        <p:nvSpPr>
          <p:cNvPr id="53" name="矩形 52"/>
          <p:cNvSpPr/>
          <p:nvPr/>
        </p:nvSpPr>
        <p:spPr>
          <a:xfrm>
            <a:off x="7245796" y="2654545"/>
            <a:ext cx="1699166"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10"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11" name="组合 10"/>
          <p:cNvGrpSpPr/>
          <p:nvPr/>
        </p:nvGrpSpPr>
        <p:grpSpPr>
          <a:xfrm rot="2555366">
            <a:off x="1384711" y="813384"/>
            <a:ext cx="189820" cy="466131"/>
            <a:chOff x="6038851" y="3187701"/>
            <a:chExt cx="119063" cy="471488"/>
          </a:xfrm>
          <a:solidFill>
            <a:schemeClr val="bg1"/>
          </a:solidFill>
        </p:grpSpPr>
        <p:sp>
          <p:nvSpPr>
            <p:cNvPr id="12"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3"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4"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
                                        </p:tgtEl>
                                        <p:attrNameLst>
                                          <p:attrName>ppt_y</p:attrName>
                                        </p:attrNameLst>
                                      </p:cBhvr>
                                      <p:tavLst>
                                        <p:tav tm="0">
                                          <p:val>
                                            <p:strVal val="#ppt_y"/>
                                          </p:val>
                                        </p:tav>
                                        <p:tav tm="100000">
                                          <p:val>
                                            <p:strVal val="#ppt_y"/>
                                          </p:val>
                                        </p:tav>
                                      </p:tavLst>
                                    </p:anim>
                                    <p:anim calcmode="lin" valueType="num">
                                      <p:cBhvr>
                                        <p:cTn id="1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500"/>
                                        <p:tgtEl>
                                          <p:spTgt spid="51"/>
                                        </p:tgtEl>
                                      </p:cBhvr>
                                    </p:animEffect>
                                  </p:childTnLst>
                                </p:cTn>
                              </p:par>
                            </p:childTnLst>
                          </p:cTn>
                        </p:par>
                        <p:par>
                          <p:cTn id="40" fill="hold">
                            <p:stCondLst>
                              <p:cond delay="4350"/>
                            </p:stCondLst>
                            <p:childTnLst>
                              <p:par>
                                <p:cTn id="41" presetID="22" presetClass="entr" presetSubtype="2"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right)">
                                      <p:cBhvr>
                                        <p:cTn id="43" dur="500"/>
                                        <p:tgtEl>
                                          <p:spTgt spid="50"/>
                                        </p:tgtEl>
                                      </p:cBhvr>
                                    </p:animEffect>
                                  </p:childTnLst>
                                </p:cTn>
                              </p:par>
                            </p:childTnLst>
                          </p:cTn>
                        </p:par>
                        <p:par>
                          <p:cTn id="44" fill="hold">
                            <p:stCondLst>
                              <p:cond delay="4850"/>
                            </p:stCondLst>
                            <p:childTnLst>
                              <p:par>
                                <p:cTn id="45" presetID="53" presetClass="entr" presetSubtype="1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childTnLst>
                          </p:cTn>
                        </p:par>
                        <p:par>
                          <p:cTn id="50" fill="hold">
                            <p:stCondLst>
                              <p:cond delay="5350"/>
                            </p:stCondLst>
                            <p:childTnLst>
                              <p:par>
                                <p:cTn id="51" presetID="42" presetClass="entr" presetSubtype="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strVal val="#ppt_x"/>
                                          </p:val>
                                        </p:tav>
                                        <p:tav tm="100000">
                                          <p:val>
                                            <p:strVal val="#ppt_x"/>
                                          </p:val>
                                        </p:tav>
                                      </p:tavLst>
                                    </p:anim>
                                    <p:anim calcmode="lin" valueType="num">
                                      <p:cBhvr>
                                        <p:cTn id="55"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lum bright="3000"/>
          </a:blip>
          <a:stretch>
            <a:fillRect/>
          </a:stretch>
        </p:blipFill>
        <p:spPr>
          <a:xfrm>
            <a:off x="1991674" y="2000559"/>
            <a:ext cx="2291514" cy="2994997"/>
          </a:xfrm>
          <a:prstGeom prst="rect">
            <a:avLst/>
          </a:prstGeom>
        </p:spPr>
      </p:pic>
      <p:sp>
        <p:nvSpPr>
          <p:cNvPr id="20" name="文本框 333"/>
          <p:cNvSpPr txBox="1"/>
          <p:nvPr/>
        </p:nvSpPr>
        <p:spPr>
          <a:xfrm>
            <a:off x="6004893" y="1780534"/>
            <a:ext cx="1840893" cy="407808"/>
          </a:xfrm>
          <a:prstGeom prst="rect">
            <a:avLst/>
          </a:prstGeom>
          <a:noFill/>
        </p:spPr>
        <p:txBody>
          <a:bodyPr wrap="none" lIns="68582" tIns="34292" rIns="68582" bIns="34292" rtlCol="0">
            <a:spAutoFit/>
          </a:bodyPr>
          <a:lstStyle/>
          <a:p>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21" name="文本框 334"/>
          <p:cNvSpPr txBox="1"/>
          <p:nvPr/>
        </p:nvSpPr>
        <p:spPr>
          <a:xfrm>
            <a:off x="6004893" y="2114302"/>
            <a:ext cx="4165474" cy="646335"/>
          </a:xfrm>
          <a:prstGeom prst="rect">
            <a:avLst/>
          </a:prstGeom>
          <a:noFill/>
        </p:spPr>
        <p:txBody>
          <a:bodyPr wrap="square" lIns="68582" tIns="34292" rIns="68582" bIns="34292"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1500" dirty="0">
                <a:solidFill>
                  <a:schemeClr val="bg1"/>
                </a:solidFill>
                <a:latin typeface="+mn-lt"/>
                <a:ea typeface="+mn-ea"/>
                <a:cs typeface="+mn-ea"/>
                <a:sym typeface="+mn-lt"/>
              </a:rPr>
              <a:t>请在这里输入文字请在这里输入文字请在这里输入文字请在这里输入文字请在这里输入文字</a:t>
            </a:r>
            <a:endParaRPr lang="zh-CN" altLang="en-US" sz="1500" dirty="0">
              <a:solidFill>
                <a:schemeClr val="bg1"/>
              </a:solidFill>
              <a:latin typeface="+mn-lt"/>
              <a:ea typeface="+mn-ea"/>
              <a:cs typeface="+mn-ea"/>
              <a:sym typeface="+mn-lt"/>
            </a:endParaRPr>
          </a:p>
        </p:txBody>
      </p:sp>
      <p:sp>
        <p:nvSpPr>
          <p:cNvPr id="22" name="文本框 335"/>
          <p:cNvSpPr txBox="1"/>
          <p:nvPr/>
        </p:nvSpPr>
        <p:spPr>
          <a:xfrm>
            <a:off x="6004893" y="3113300"/>
            <a:ext cx="1840893" cy="407808"/>
          </a:xfrm>
          <a:prstGeom prst="rect">
            <a:avLst/>
          </a:prstGeom>
          <a:noFill/>
        </p:spPr>
        <p:txBody>
          <a:bodyPr wrap="none" lIns="68582" tIns="34292" rIns="68582" bIns="34292" rtlCol="0">
            <a:spAutoFit/>
          </a:bodyPr>
          <a:lstStyle/>
          <a:p>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23" name="文本框 336"/>
          <p:cNvSpPr txBox="1"/>
          <p:nvPr/>
        </p:nvSpPr>
        <p:spPr>
          <a:xfrm>
            <a:off x="6004893" y="3450283"/>
            <a:ext cx="4165474" cy="646335"/>
          </a:xfrm>
          <a:prstGeom prst="rect">
            <a:avLst/>
          </a:prstGeom>
          <a:noFill/>
        </p:spPr>
        <p:txBody>
          <a:bodyPr wrap="square" lIns="68582" tIns="34292" rIns="68582" bIns="34292"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1500" dirty="0">
                <a:solidFill>
                  <a:schemeClr val="bg1"/>
                </a:solidFill>
                <a:latin typeface="+mn-lt"/>
                <a:ea typeface="+mn-ea"/>
                <a:cs typeface="+mn-ea"/>
                <a:sym typeface="+mn-lt"/>
              </a:rPr>
              <a:t>请在这里输入文字请在这里输入文字请在这里输入文字请在这里输入文字请在这里输入文字</a:t>
            </a:r>
            <a:endParaRPr lang="zh-CN" altLang="en-US" sz="1500" dirty="0">
              <a:solidFill>
                <a:schemeClr val="bg1"/>
              </a:solidFill>
              <a:latin typeface="+mn-lt"/>
              <a:ea typeface="+mn-ea"/>
              <a:cs typeface="+mn-ea"/>
              <a:sym typeface="+mn-lt"/>
            </a:endParaRPr>
          </a:p>
        </p:txBody>
      </p:sp>
      <p:pic>
        <p:nvPicPr>
          <p:cNvPr id="24" name="图片 23"/>
          <p:cNvPicPr>
            <a:picLocks noChangeAspect="1"/>
          </p:cNvPicPr>
          <p:nvPr/>
        </p:nvPicPr>
        <p:blipFill rotWithShape="1">
          <a:blip r:embed="rId2">
            <a:biLevel thresh="75000"/>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rcRect l="15976" t="31098" r="32988" b="21647"/>
          <a:stretch>
            <a:fillRect/>
          </a:stretch>
        </p:blipFill>
        <p:spPr>
          <a:xfrm>
            <a:off x="5318161" y="1734632"/>
            <a:ext cx="718858" cy="665699"/>
          </a:xfrm>
          <a:prstGeom prst="rect">
            <a:avLst/>
          </a:prstGeom>
        </p:spPr>
      </p:pic>
      <p:pic>
        <p:nvPicPr>
          <p:cNvPr id="25" name="图片 24"/>
          <p:cNvPicPr>
            <a:picLocks noChangeAspect="1"/>
          </p:cNvPicPr>
          <p:nvPr/>
        </p:nvPicPr>
        <p:blipFill rotWithShape="1">
          <a:blip r:embed="rId4">
            <a:biLevel thresh="75000"/>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l="15976" t="31098" r="32988" b="21647"/>
          <a:stretch>
            <a:fillRect/>
          </a:stretch>
        </p:blipFill>
        <p:spPr>
          <a:xfrm>
            <a:off x="5365022" y="3066462"/>
            <a:ext cx="718858" cy="665699"/>
          </a:xfrm>
          <a:prstGeom prst="rect">
            <a:avLst/>
          </a:prstGeom>
        </p:spPr>
      </p:pic>
      <p:grpSp>
        <p:nvGrpSpPr>
          <p:cNvPr id="26" name="组合 25"/>
          <p:cNvGrpSpPr/>
          <p:nvPr/>
        </p:nvGrpSpPr>
        <p:grpSpPr>
          <a:xfrm>
            <a:off x="3768629" y="3973103"/>
            <a:ext cx="1134097" cy="1188150"/>
            <a:chOff x="5451475" y="2014538"/>
            <a:chExt cx="238125" cy="263525"/>
          </a:xfrm>
          <a:solidFill>
            <a:schemeClr val="bg1"/>
          </a:solidFill>
        </p:grpSpPr>
        <p:sp>
          <p:nvSpPr>
            <p:cNvPr id="27" name="Freeform 6"/>
            <p:cNvSpPr/>
            <p:nvPr/>
          </p:nvSpPr>
          <p:spPr bwMode="auto">
            <a:xfrm>
              <a:off x="5473700" y="2217738"/>
              <a:ext cx="7938" cy="6350"/>
            </a:xfrm>
            <a:custGeom>
              <a:avLst/>
              <a:gdLst>
                <a:gd name="T0" fmla="*/ 0 w 2"/>
                <a:gd name="T1" fmla="*/ 1 h 2"/>
                <a:gd name="T2" fmla="*/ 2 w 2"/>
                <a:gd name="T3" fmla="*/ 1 h 2"/>
                <a:gd name="T4" fmla="*/ 1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0" y="0"/>
                    <a:pt x="1" y="1"/>
                    <a:pt x="2" y="1"/>
                  </a:cubicBezTo>
                  <a:cubicBezTo>
                    <a:pt x="2" y="1"/>
                    <a:pt x="2" y="2"/>
                    <a:pt x="1" y="2"/>
                  </a:cubicBezTo>
                  <a:cubicBezTo>
                    <a:pt x="1" y="2"/>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28" name="Freeform 7"/>
            <p:cNvSpPr/>
            <p:nvPr/>
          </p:nvSpPr>
          <p:spPr bwMode="auto">
            <a:xfrm>
              <a:off x="5487988" y="2206626"/>
              <a:ext cx="4763" cy="11113"/>
            </a:xfrm>
            <a:custGeom>
              <a:avLst/>
              <a:gdLst>
                <a:gd name="T0" fmla="*/ 0 w 1"/>
                <a:gd name="T1" fmla="*/ 3 h 3"/>
                <a:gd name="T2" fmla="*/ 0 w 1"/>
                <a:gd name="T3" fmla="*/ 0 h 3"/>
                <a:gd name="T4" fmla="*/ 0 w 1"/>
                <a:gd name="T5" fmla="*/ 3 h 3"/>
              </a:gdLst>
              <a:ahLst/>
              <a:cxnLst>
                <a:cxn ang="0">
                  <a:pos x="T0" y="T1"/>
                </a:cxn>
                <a:cxn ang="0">
                  <a:pos x="T2" y="T3"/>
                </a:cxn>
                <a:cxn ang="0">
                  <a:pos x="T4" y="T5"/>
                </a:cxn>
              </a:cxnLst>
              <a:rect l="0" t="0" r="r" b="b"/>
              <a:pathLst>
                <a:path w="1" h="3">
                  <a:moveTo>
                    <a:pt x="0" y="3"/>
                  </a:moveTo>
                  <a:cubicBezTo>
                    <a:pt x="0" y="2"/>
                    <a:pt x="0" y="1"/>
                    <a:pt x="0" y="0"/>
                  </a:cubicBezTo>
                  <a:cubicBezTo>
                    <a:pt x="1" y="1"/>
                    <a:pt x="1"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29" name="Freeform 8"/>
            <p:cNvSpPr/>
            <p:nvPr/>
          </p:nvSpPr>
          <p:spPr bwMode="auto">
            <a:xfrm>
              <a:off x="5487988" y="2105026"/>
              <a:ext cx="7938" cy="3175"/>
            </a:xfrm>
            <a:custGeom>
              <a:avLst/>
              <a:gdLst>
                <a:gd name="T0" fmla="*/ 0 w 2"/>
                <a:gd name="T1" fmla="*/ 1 h 1"/>
                <a:gd name="T2" fmla="*/ 0 w 2"/>
                <a:gd name="T3" fmla="*/ 0 h 1"/>
                <a:gd name="T4" fmla="*/ 2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0"/>
                  </a:cubicBezTo>
                  <a:cubicBezTo>
                    <a:pt x="1" y="0"/>
                    <a:pt x="2" y="0"/>
                    <a:pt x="2"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0" name="Freeform 9"/>
            <p:cNvSpPr/>
            <p:nvPr/>
          </p:nvSpPr>
          <p:spPr bwMode="auto">
            <a:xfrm>
              <a:off x="5522913" y="2146301"/>
              <a:ext cx="38100" cy="74613"/>
            </a:xfrm>
            <a:custGeom>
              <a:avLst/>
              <a:gdLst>
                <a:gd name="T0" fmla="*/ 3 w 10"/>
                <a:gd name="T1" fmla="*/ 0 h 20"/>
                <a:gd name="T2" fmla="*/ 3 w 10"/>
                <a:gd name="T3" fmla="*/ 1 h 20"/>
                <a:gd name="T4" fmla="*/ 9 w 10"/>
                <a:gd name="T5" fmla="*/ 0 h 20"/>
                <a:gd name="T6" fmla="*/ 10 w 10"/>
                <a:gd name="T7" fmla="*/ 1 h 20"/>
                <a:gd name="T8" fmla="*/ 8 w 10"/>
                <a:gd name="T9" fmla="*/ 2 h 20"/>
                <a:gd name="T10" fmla="*/ 7 w 10"/>
                <a:gd name="T11" fmla="*/ 9 h 20"/>
                <a:gd name="T12" fmla="*/ 9 w 10"/>
                <a:gd name="T13" fmla="*/ 10 h 20"/>
                <a:gd name="T14" fmla="*/ 6 w 10"/>
                <a:gd name="T15" fmla="*/ 20 h 20"/>
                <a:gd name="T16" fmla="*/ 6 w 10"/>
                <a:gd name="T17" fmla="*/ 17 h 20"/>
                <a:gd name="T18" fmla="*/ 3 w 10"/>
                <a:gd name="T19" fmla="*/ 18 h 20"/>
                <a:gd name="T20" fmla="*/ 6 w 10"/>
                <a:gd name="T21" fmla="*/ 16 h 20"/>
                <a:gd name="T22" fmla="*/ 6 w 10"/>
                <a:gd name="T23" fmla="*/ 11 h 20"/>
                <a:gd name="T24" fmla="*/ 4 w 10"/>
                <a:gd name="T25" fmla="*/ 12 h 20"/>
                <a:gd name="T26" fmla="*/ 6 w 10"/>
                <a:gd name="T27" fmla="*/ 10 h 20"/>
                <a:gd name="T28" fmla="*/ 7 w 10"/>
                <a:gd name="T29" fmla="*/ 3 h 20"/>
                <a:gd name="T30" fmla="*/ 3 w 10"/>
                <a:gd name="T31" fmla="*/ 3 h 20"/>
                <a:gd name="T32" fmla="*/ 2 w 10"/>
                <a:gd name="T33" fmla="*/ 20 h 20"/>
                <a:gd name="T34" fmla="*/ 1 w 10"/>
                <a:gd name="T35" fmla="*/ 9 h 20"/>
                <a:gd name="T36" fmla="*/ 3 w 10"/>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0">
                  <a:moveTo>
                    <a:pt x="3" y="0"/>
                  </a:moveTo>
                  <a:cubicBezTo>
                    <a:pt x="3" y="0"/>
                    <a:pt x="3" y="1"/>
                    <a:pt x="3" y="1"/>
                  </a:cubicBezTo>
                  <a:cubicBezTo>
                    <a:pt x="6" y="2"/>
                    <a:pt x="7" y="1"/>
                    <a:pt x="9" y="0"/>
                  </a:cubicBezTo>
                  <a:cubicBezTo>
                    <a:pt x="9" y="1"/>
                    <a:pt x="10" y="1"/>
                    <a:pt x="10" y="1"/>
                  </a:cubicBezTo>
                  <a:cubicBezTo>
                    <a:pt x="10" y="2"/>
                    <a:pt x="9" y="2"/>
                    <a:pt x="8" y="2"/>
                  </a:cubicBezTo>
                  <a:cubicBezTo>
                    <a:pt x="8" y="4"/>
                    <a:pt x="8" y="7"/>
                    <a:pt x="7" y="9"/>
                  </a:cubicBezTo>
                  <a:cubicBezTo>
                    <a:pt x="8" y="10"/>
                    <a:pt x="8" y="9"/>
                    <a:pt x="9" y="10"/>
                  </a:cubicBezTo>
                  <a:cubicBezTo>
                    <a:pt x="6" y="13"/>
                    <a:pt x="8" y="17"/>
                    <a:pt x="6" y="20"/>
                  </a:cubicBezTo>
                  <a:cubicBezTo>
                    <a:pt x="5" y="19"/>
                    <a:pt x="7" y="18"/>
                    <a:pt x="6" y="17"/>
                  </a:cubicBezTo>
                  <a:cubicBezTo>
                    <a:pt x="5" y="17"/>
                    <a:pt x="4" y="18"/>
                    <a:pt x="3" y="18"/>
                  </a:cubicBezTo>
                  <a:cubicBezTo>
                    <a:pt x="3" y="16"/>
                    <a:pt x="5" y="16"/>
                    <a:pt x="6" y="16"/>
                  </a:cubicBezTo>
                  <a:cubicBezTo>
                    <a:pt x="6" y="15"/>
                    <a:pt x="6" y="13"/>
                    <a:pt x="6" y="11"/>
                  </a:cubicBezTo>
                  <a:cubicBezTo>
                    <a:pt x="5" y="12"/>
                    <a:pt x="4" y="12"/>
                    <a:pt x="4" y="12"/>
                  </a:cubicBezTo>
                  <a:cubicBezTo>
                    <a:pt x="4" y="11"/>
                    <a:pt x="5" y="10"/>
                    <a:pt x="6" y="10"/>
                  </a:cubicBezTo>
                  <a:cubicBezTo>
                    <a:pt x="7" y="7"/>
                    <a:pt x="7" y="6"/>
                    <a:pt x="7" y="3"/>
                  </a:cubicBezTo>
                  <a:cubicBezTo>
                    <a:pt x="6" y="2"/>
                    <a:pt x="4" y="4"/>
                    <a:pt x="3" y="3"/>
                  </a:cubicBezTo>
                  <a:cubicBezTo>
                    <a:pt x="1" y="8"/>
                    <a:pt x="3" y="15"/>
                    <a:pt x="2" y="20"/>
                  </a:cubicBezTo>
                  <a:cubicBezTo>
                    <a:pt x="1" y="17"/>
                    <a:pt x="1" y="13"/>
                    <a:pt x="1" y="9"/>
                  </a:cubicBezTo>
                  <a:cubicBezTo>
                    <a:pt x="1" y="6"/>
                    <a:pt x="0"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1" name="Freeform 10"/>
            <p:cNvSpPr/>
            <p:nvPr/>
          </p:nvSpPr>
          <p:spPr bwMode="auto">
            <a:xfrm>
              <a:off x="5526088" y="2224088"/>
              <a:ext cx="4763" cy="7938"/>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0"/>
                    <a:pt x="1" y="1"/>
                    <a:pt x="1" y="2"/>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2" name="Freeform 11"/>
            <p:cNvSpPr/>
            <p:nvPr/>
          </p:nvSpPr>
          <p:spPr bwMode="auto">
            <a:xfrm>
              <a:off x="5534025" y="2224088"/>
              <a:ext cx="7938" cy="4763"/>
            </a:xfrm>
            <a:custGeom>
              <a:avLst/>
              <a:gdLst>
                <a:gd name="T0" fmla="*/ 0 w 2"/>
                <a:gd name="T1" fmla="*/ 0 h 1"/>
                <a:gd name="T2" fmla="*/ 2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2" y="0"/>
                  </a:cubicBezTo>
                  <a:cubicBezTo>
                    <a:pt x="2" y="1"/>
                    <a:pt x="1"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3" name="Freeform 12"/>
            <p:cNvSpPr/>
            <p:nvPr/>
          </p:nvSpPr>
          <p:spPr bwMode="auto">
            <a:xfrm>
              <a:off x="5541963" y="2039938"/>
              <a:ext cx="7938" cy="4763"/>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2" y="0"/>
                    <a:pt x="1" y="1"/>
                    <a:pt x="1"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4" name="Freeform 13"/>
            <p:cNvSpPr/>
            <p:nvPr/>
          </p:nvSpPr>
          <p:spPr bwMode="auto">
            <a:xfrm>
              <a:off x="5575300" y="2182813"/>
              <a:ext cx="26988" cy="57150"/>
            </a:xfrm>
            <a:custGeom>
              <a:avLst/>
              <a:gdLst>
                <a:gd name="T0" fmla="*/ 0 w 7"/>
                <a:gd name="T1" fmla="*/ 14 h 15"/>
                <a:gd name="T2" fmla="*/ 2 w 7"/>
                <a:gd name="T3" fmla="*/ 2 h 15"/>
                <a:gd name="T4" fmla="*/ 1 w 7"/>
                <a:gd name="T5" fmla="*/ 0 h 15"/>
                <a:gd name="T6" fmla="*/ 7 w 7"/>
                <a:gd name="T7" fmla="*/ 0 h 15"/>
                <a:gd name="T8" fmla="*/ 3 w 7"/>
                <a:gd name="T9" fmla="*/ 1 h 15"/>
                <a:gd name="T10" fmla="*/ 2 w 7"/>
                <a:gd name="T11" fmla="*/ 7 h 15"/>
                <a:gd name="T12" fmla="*/ 7 w 7"/>
                <a:gd name="T13" fmla="*/ 7 h 15"/>
                <a:gd name="T14" fmla="*/ 3 w 7"/>
                <a:gd name="T15" fmla="*/ 8 h 15"/>
                <a:gd name="T16" fmla="*/ 2 w 7"/>
                <a:gd name="T17" fmla="*/ 12 h 15"/>
                <a:gd name="T18" fmla="*/ 7 w 7"/>
                <a:gd name="T19" fmla="*/ 12 h 15"/>
                <a:gd name="T20" fmla="*/ 3 w 7"/>
                <a:gd name="T21" fmla="*/ 13 h 15"/>
                <a:gd name="T22" fmla="*/ 2 w 7"/>
                <a:gd name="T23" fmla="*/ 15 h 15"/>
                <a:gd name="T24" fmla="*/ 0 w 7"/>
                <a:gd name="T2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5">
                  <a:moveTo>
                    <a:pt x="0" y="14"/>
                  </a:moveTo>
                  <a:cubicBezTo>
                    <a:pt x="3" y="11"/>
                    <a:pt x="0" y="5"/>
                    <a:pt x="2" y="2"/>
                  </a:cubicBezTo>
                  <a:cubicBezTo>
                    <a:pt x="2" y="1"/>
                    <a:pt x="1" y="1"/>
                    <a:pt x="1" y="0"/>
                  </a:cubicBezTo>
                  <a:cubicBezTo>
                    <a:pt x="3" y="0"/>
                    <a:pt x="5" y="0"/>
                    <a:pt x="7" y="0"/>
                  </a:cubicBezTo>
                  <a:cubicBezTo>
                    <a:pt x="7" y="2"/>
                    <a:pt x="5" y="0"/>
                    <a:pt x="3" y="1"/>
                  </a:cubicBezTo>
                  <a:cubicBezTo>
                    <a:pt x="2" y="3"/>
                    <a:pt x="3" y="5"/>
                    <a:pt x="2" y="7"/>
                  </a:cubicBezTo>
                  <a:cubicBezTo>
                    <a:pt x="4" y="8"/>
                    <a:pt x="5" y="6"/>
                    <a:pt x="7" y="7"/>
                  </a:cubicBezTo>
                  <a:cubicBezTo>
                    <a:pt x="7" y="9"/>
                    <a:pt x="4" y="8"/>
                    <a:pt x="3" y="8"/>
                  </a:cubicBezTo>
                  <a:cubicBezTo>
                    <a:pt x="2" y="10"/>
                    <a:pt x="2" y="11"/>
                    <a:pt x="2" y="12"/>
                  </a:cubicBezTo>
                  <a:cubicBezTo>
                    <a:pt x="4" y="12"/>
                    <a:pt x="5" y="11"/>
                    <a:pt x="7" y="12"/>
                  </a:cubicBezTo>
                  <a:cubicBezTo>
                    <a:pt x="6" y="12"/>
                    <a:pt x="4" y="13"/>
                    <a:pt x="3" y="13"/>
                  </a:cubicBezTo>
                  <a:cubicBezTo>
                    <a:pt x="2" y="14"/>
                    <a:pt x="2" y="14"/>
                    <a:pt x="2" y="15"/>
                  </a:cubicBezTo>
                  <a:cubicBezTo>
                    <a:pt x="1" y="14"/>
                    <a:pt x="1"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5" name="Freeform 14"/>
            <p:cNvSpPr/>
            <p:nvPr/>
          </p:nvSpPr>
          <p:spPr bwMode="auto">
            <a:xfrm>
              <a:off x="5605463" y="2176463"/>
              <a:ext cx="7938" cy="41275"/>
            </a:xfrm>
            <a:custGeom>
              <a:avLst/>
              <a:gdLst>
                <a:gd name="T0" fmla="*/ 0 w 2"/>
                <a:gd name="T1" fmla="*/ 0 h 11"/>
                <a:gd name="T2" fmla="*/ 1 w 2"/>
                <a:gd name="T3" fmla="*/ 11 h 11"/>
                <a:gd name="T4" fmla="*/ 0 w 2"/>
                <a:gd name="T5" fmla="*/ 0 h 11"/>
              </a:gdLst>
              <a:ahLst/>
              <a:cxnLst>
                <a:cxn ang="0">
                  <a:pos x="T0" y="T1"/>
                </a:cxn>
                <a:cxn ang="0">
                  <a:pos x="T2" y="T3"/>
                </a:cxn>
                <a:cxn ang="0">
                  <a:pos x="T4" y="T5"/>
                </a:cxn>
              </a:cxnLst>
              <a:rect l="0" t="0" r="r" b="b"/>
              <a:pathLst>
                <a:path w="2" h="11">
                  <a:moveTo>
                    <a:pt x="0" y="0"/>
                  </a:moveTo>
                  <a:cubicBezTo>
                    <a:pt x="2" y="2"/>
                    <a:pt x="1" y="7"/>
                    <a:pt x="1" y="11"/>
                  </a:cubicBezTo>
                  <a:cubicBezTo>
                    <a:pt x="0" y="8"/>
                    <a:pt x="0"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7" name="Freeform 15"/>
            <p:cNvSpPr>
              <a:spLocks noEditPoints="1"/>
            </p:cNvSpPr>
            <p:nvPr/>
          </p:nvSpPr>
          <p:spPr bwMode="auto">
            <a:xfrm>
              <a:off x="5451475" y="2014538"/>
              <a:ext cx="238125" cy="263525"/>
            </a:xfrm>
            <a:custGeom>
              <a:avLst/>
              <a:gdLst>
                <a:gd name="T0" fmla="*/ 26 w 63"/>
                <a:gd name="T1" fmla="*/ 0 h 70"/>
                <a:gd name="T2" fmla="*/ 35 w 63"/>
                <a:gd name="T3" fmla="*/ 11 h 70"/>
                <a:gd name="T4" fmla="*/ 53 w 63"/>
                <a:gd name="T5" fmla="*/ 24 h 70"/>
                <a:gd name="T6" fmla="*/ 63 w 63"/>
                <a:gd name="T7" fmla="*/ 23 h 70"/>
                <a:gd name="T8" fmla="*/ 60 w 63"/>
                <a:gd name="T9" fmla="*/ 53 h 70"/>
                <a:gd name="T10" fmla="*/ 60 w 63"/>
                <a:gd name="T11" fmla="*/ 56 h 70"/>
                <a:gd name="T12" fmla="*/ 46 w 63"/>
                <a:gd name="T13" fmla="*/ 68 h 70"/>
                <a:gd name="T14" fmla="*/ 41 w 63"/>
                <a:gd name="T15" fmla="*/ 68 h 70"/>
                <a:gd name="T16" fmla="*/ 4 w 63"/>
                <a:gd name="T17" fmla="*/ 69 h 70"/>
                <a:gd name="T18" fmla="*/ 2 w 63"/>
                <a:gd name="T19" fmla="*/ 21 h 70"/>
                <a:gd name="T20" fmla="*/ 11 w 63"/>
                <a:gd name="T21" fmla="*/ 47 h 70"/>
                <a:gd name="T22" fmla="*/ 6 w 63"/>
                <a:gd name="T23" fmla="*/ 52 h 70"/>
                <a:gd name="T24" fmla="*/ 5 w 63"/>
                <a:gd name="T25" fmla="*/ 40 h 70"/>
                <a:gd name="T26" fmla="*/ 7 w 63"/>
                <a:gd name="T27" fmla="*/ 32 h 70"/>
                <a:gd name="T28" fmla="*/ 4 w 63"/>
                <a:gd name="T29" fmla="*/ 66 h 70"/>
                <a:gd name="T30" fmla="*/ 15 w 63"/>
                <a:gd name="T31" fmla="*/ 23 h 70"/>
                <a:gd name="T32" fmla="*/ 5 w 63"/>
                <a:gd name="T33" fmla="*/ 31 h 70"/>
                <a:gd name="T34" fmla="*/ 15 w 63"/>
                <a:gd name="T35" fmla="*/ 29 h 70"/>
                <a:gd name="T36" fmla="*/ 12 w 63"/>
                <a:gd name="T37" fmla="*/ 41 h 70"/>
                <a:gd name="T38" fmla="*/ 11 w 63"/>
                <a:gd name="T39" fmla="*/ 39 h 70"/>
                <a:gd name="T40" fmla="*/ 7 w 63"/>
                <a:gd name="T41" fmla="*/ 47 h 70"/>
                <a:gd name="T42" fmla="*/ 12 w 63"/>
                <a:gd name="T43" fmla="*/ 42 h 70"/>
                <a:gd name="T44" fmla="*/ 11 w 63"/>
                <a:gd name="T45" fmla="*/ 47 h 70"/>
                <a:gd name="T46" fmla="*/ 12 w 63"/>
                <a:gd name="T47" fmla="*/ 31 h 70"/>
                <a:gd name="T48" fmla="*/ 7 w 63"/>
                <a:gd name="T49" fmla="*/ 39 h 70"/>
                <a:gd name="T50" fmla="*/ 17 w 63"/>
                <a:gd name="T51" fmla="*/ 19 h 70"/>
                <a:gd name="T52" fmla="*/ 29 w 63"/>
                <a:gd name="T53" fmla="*/ 6 h 70"/>
                <a:gd name="T54" fmla="*/ 25 w 63"/>
                <a:gd name="T55" fmla="*/ 4 h 70"/>
                <a:gd name="T56" fmla="*/ 23 w 63"/>
                <a:gd name="T57" fmla="*/ 4 h 70"/>
                <a:gd name="T58" fmla="*/ 17 w 63"/>
                <a:gd name="T59" fmla="*/ 19 h 70"/>
                <a:gd name="T60" fmla="*/ 18 w 63"/>
                <a:gd name="T61" fmla="*/ 66 h 70"/>
                <a:gd name="T62" fmla="*/ 32 w 63"/>
                <a:gd name="T63" fmla="*/ 30 h 70"/>
                <a:gd name="T64" fmla="*/ 21 w 63"/>
                <a:gd name="T65" fmla="*/ 19 h 70"/>
                <a:gd name="T66" fmla="*/ 33 w 63"/>
                <a:gd name="T67" fmla="*/ 7 h 70"/>
                <a:gd name="T68" fmla="*/ 31 w 63"/>
                <a:gd name="T69" fmla="*/ 24 h 70"/>
                <a:gd name="T70" fmla="*/ 39 w 63"/>
                <a:gd name="T71" fmla="*/ 19 h 70"/>
                <a:gd name="T72" fmla="*/ 35 w 63"/>
                <a:gd name="T73" fmla="*/ 14 h 70"/>
                <a:gd name="T74" fmla="*/ 34 w 63"/>
                <a:gd name="T75" fmla="*/ 17 h 70"/>
                <a:gd name="T76" fmla="*/ 28 w 63"/>
                <a:gd name="T77" fmla="*/ 26 h 70"/>
                <a:gd name="T78" fmla="*/ 39 w 63"/>
                <a:gd name="T79" fmla="*/ 16 h 70"/>
                <a:gd name="T80" fmla="*/ 30 w 63"/>
                <a:gd name="T81" fmla="*/ 28 h 70"/>
                <a:gd name="T82" fmla="*/ 30 w 63"/>
                <a:gd name="T83" fmla="*/ 28 h 70"/>
                <a:gd name="T84" fmla="*/ 29 w 63"/>
                <a:gd name="T85" fmla="*/ 26 h 70"/>
                <a:gd name="T86" fmla="*/ 31 w 63"/>
                <a:gd name="T87" fmla="*/ 66 h 70"/>
                <a:gd name="T88" fmla="*/ 43 w 63"/>
                <a:gd name="T89" fmla="*/ 37 h 70"/>
                <a:gd name="T90" fmla="*/ 31 w 63"/>
                <a:gd name="T91" fmla="*/ 66 h 70"/>
                <a:gd name="T92" fmla="*/ 33 w 63"/>
                <a:gd name="T93" fmla="*/ 25 h 70"/>
                <a:gd name="T94" fmla="*/ 36 w 63"/>
                <a:gd name="T95" fmla="*/ 26 h 70"/>
                <a:gd name="T96" fmla="*/ 46 w 63"/>
                <a:gd name="T97" fmla="*/ 22 h 70"/>
                <a:gd name="T98" fmla="*/ 44 w 63"/>
                <a:gd name="T99" fmla="*/ 16 h 70"/>
                <a:gd name="T100" fmla="*/ 42 w 63"/>
                <a:gd name="T101" fmla="*/ 33 h 70"/>
                <a:gd name="T102" fmla="*/ 50 w 63"/>
                <a:gd name="T103" fmla="*/ 26 h 70"/>
                <a:gd name="T104" fmla="*/ 51 w 63"/>
                <a:gd name="T105" fmla="*/ 27 h 70"/>
                <a:gd name="T106" fmla="*/ 46 w 63"/>
                <a:gd name="T107" fmla="*/ 32 h 70"/>
                <a:gd name="T108" fmla="*/ 55 w 63"/>
                <a:gd name="T109" fmla="*/ 26 h 70"/>
                <a:gd name="T110" fmla="*/ 38 w 63"/>
                <a:gd name="T111" fmla="*/ 33 h 70"/>
                <a:gd name="T112" fmla="*/ 45 w 63"/>
                <a:gd name="T113" fmla="*/ 65 h 70"/>
                <a:gd name="T114" fmla="*/ 56 w 63"/>
                <a:gd name="T115" fmla="*/ 42 h 70"/>
                <a:gd name="T116" fmla="*/ 45 w 63"/>
                <a:gd name="T117" fmla="*/ 65 h 70"/>
                <a:gd name="T118" fmla="*/ 47 w 63"/>
                <a:gd name="T119" fmla="*/ 46 h 70"/>
                <a:gd name="T120" fmla="*/ 56 w 63"/>
                <a:gd name="T121" fmla="*/ 38 h 70"/>
                <a:gd name="T122" fmla="*/ 57 w 63"/>
                <a:gd name="T123" fmla="*/ 37 h 70"/>
                <a:gd name="T124" fmla="*/ 47 w 63"/>
                <a:gd name="T12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 h="70">
                  <a:moveTo>
                    <a:pt x="24" y="0"/>
                  </a:moveTo>
                  <a:cubicBezTo>
                    <a:pt x="25" y="0"/>
                    <a:pt x="25" y="1"/>
                    <a:pt x="26" y="0"/>
                  </a:cubicBezTo>
                  <a:cubicBezTo>
                    <a:pt x="27" y="5"/>
                    <a:pt x="32" y="2"/>
                    <a:pt x="36" y="2"/>
                  </a:cubicBezTo>
                  <a:cubicBezTo>
                    <a:pt x="37" y="5"/>
                    <a:pt x="35" y="7"/>
                    <a:pt x="35" y="11"/>
                  </a:cubicBezTo>
                  <a:cubicBezTo>
                    <a:pt x="39" y="15"/>
                    <a:pt x="44" y="9"/>
                    <a:pt x="49" y="11"/>
                  </a:cubicBezTo>
                  <a:cubicBezTo>
                    <a:pt x="49" y="15"/>
                    <a:pt x="46" y="23"/>
                    <a:pt x="53" y="24"/>
                  </a:cubicBezTo>
                  <a:cubicBezTo>
                    <a:pt x="56" y="24"/>
                    <a:pt x="59" y="23"/>
                    <a:pt x="61" y="21"/>
                  </a:cubicBezTo>
                  <a:cubicBezTo>
                    <a:pt x="62" y="21"/>
                    <a:pt x="62" y="22"/>
                    <a:pt x="63" y="23"/>
                  </a:cubicBezTo>
                  <a:cubicBezTo>
                    <a:pt x="61" y="27"/>
                    <a:pt x="61" y="35"/>
                    <a:pt x="60" y="40"/>
                  </a:cubicBezTo>
                  <a:cubicBezTo>
                    <a:pt x="61" y="44"/>
                    <a:pt x="60" y="48"/>
                    <a:pt x="60" y="53"/>
                  </a:cubicBezTo>
                  <a:cubicBezTo>
                    <a:pt x="60" y="54"/>
                    <a:pt x="59" y="54"/>
                    <a:pt x="58" y="55"/>
                  </a:cubicBezTo>
                  <a:cubicBezTo>
                    <a:pt x="59" y="55"/>
                    <a:pt x="60" y="55"/>
                    <a:pt x="60" y="56"/>
                  </a:cubicBezTo>
                  <a:cubicBezTo>
                    <a:pt x="60" y="56"/>
                    <a:pt x="59" y="56"/>
                    <a:pt x="59" y="56"/>
                  </a:cubicBezTo>
                  <a:cubicBezTo>
                    <a:pt x="54" y="59"/>
                    <a:pt x="50" y="63"/>
                    <a:pt x="46" y="68"/>
                  </a:cubicBezTo>
                  <a:cubicBezTo>
                    <a:pt x="46" y="68"/>
                    <a:pt x="45" y="69"/>
                    <a:pt x="44" y="69"/>
                  </a:cubicBezTo>
                  <a:cubicBezTo>
                    <a:pt x="43" y="69"/>
                    <a:pt x="42" y="70"/>
                    <a:pt x="41" y="68"/>
                  </a:cubicBezTo>
                  <a:cubicBezTo>
                    <a:pt x="32" y="69"/>
                    <a:pt x="23" y="67"/>
                    <a:pt x="16" y="70"/>
                  </a:cubicBezTo>
                  <a:cubicBezTo>
                    <a:pt x="13" y="68"/>
                    <a:pt x="7" y="68"/>
                    <a:pt x="4" y="69"/>
                  </a:cubicBezTo>
                  <a:cubicBezTo>
                    <a:pt x="2" y="68"/>
                    <a:pt x="0" y="67"/>
                    <a:pt x="2" y="65"/>
                  </a:cubicBezTo>
                  <a:cubicBezTo>
                    <a:pt x="2" y="50"/>
                    <a:pt x="4" y="35"/>
                    <a:pt x="2" y="21"/>
                  </a:cubicBezTo>
                  <a:cubicBezTo>
                    <a:pt x="8" y="13"/>
                    <a:pt x="17" y="8"/>
                    <a:pt x="24" y="0"/>
                  </a:cubicBezTo>
                  <a:close/>
                  <a:moveTo>
                    <a:pt x="11" y="47"/>
                  </a:moveTo>
                  <a:cubicBezTo>
                    <a:pt x="10" y="48"/>
                    <a:pt x="8" y="48"/>
                    <a:pt x="6" y="49"/>
                  </a:cubicBezTo>
                  <a:cubicBezTo>
                    <a:pt x="6" y="50"/>
                    <a:pt x="7" y="51"/>
                    <a:pt x="6" y="52"/>
                  </a:cubicBezTo>
                  <a:cubicBezTo>
                    <a:pt x="5" y="48"/>
                    <a:pt x="7" y="44"/>
                    <a:pt x="7" y="41"/>
                  </a:cubicBezTo>
                  <a:cubicBezTo>
                    <a:pt x="6" y="41"/>
                    <a:pt x="5" y="41"/>
                    <a:pt x="5" y="40"/>
                  </a:cubicBezTo>
                  <a:cubicBezTo>
                    <a:pt x="5" y="39"/>
                    <a:pt x="6" y="39"/>
                    <a:pt x="7" y="39"/>
                  </a:cubicBezTo>
                  <a:cubicBezTo>
                    <a:pt x="6" y="37"/>
                    <a:pt x="7" y="34"/>
                    <a:pt x="7" y="32"/>
                  </a:cubicBezTo>
                  <a:cubicBezTo>
                    <a:pt x="6" y="32"/>
                    <a:pt x="5" y="32"/>
                    <a:pt x="5" y="32"/>
                  </a:cubicBezTo>
                  <a:cubicBezTo>
                    <a:pt x="5" y="42"/>
                    <a:pt x="3" y="56"/>
                    <a:pt x="4" y="66"/>
                  </a:cubicBezTo>
                  <a:cubicBezTo>
                    <a:pt x="7" y="66"/>
                    <a:pt x="11" y="66"/>
                    <a:pt x="14" y="66"/>
                  </a:cubicBezTo>
                  <a:cubicBezTo>
                    <a:pt x="15" y="52"/>
                    <a:pt x="15" y="38"/>
                    <a:pt x="15" y="23"/>
                  </a:cubicBezTo>
                  <a:cubicBezTo>
                    <a:pt x="11" y="22"/>
                    <a:pt x="8" y="25"/>
                    <a:pt x="4" y="23"/>
                  </a:cubicBezTo>
                  <a:cubicBezTo>
                    <a:pt x="3" y="26"/>
                    <a:pt x="4" y="29"/>
                    <a:pt x="5" y="31"/>
                  </a:cubicBezTo>
                  <a:cubicBezTo>
                    <a:pt x="5" y="29"/>
                    <a:pt x="8" y="26"/>
                    <a:pt x="8" y="30"/>
                  </a:cubicBezTo>
                  <a:cubicBezTo>
                    <a:pt x="11" y="30"/>
                    <a:pt x="13" y="28"/>
                    <a:pt x="15" y="29"/>
                  </a:cubicBezTo>
                  <a:cubicBezTo>
                    <a:pt x="13" y="31"/>
                    <a:pt x="12" y="35"/>
                    <a:pt x="13" y="38"/>
                  </a:cubicBezTo>
                  <a:cubicBezTo>
                    <a:pt x="12" y="38"/>
                    <a:pt x="12" y="40"/>
                    <a:pt x="12" y="41"/>
                  </a:cubicBezTo>
                  <a:cubicBezTo>
                    <a:pt x="12" y="41"/>
                    <a:pt x="12" y="41"/>
                    <a:pt x="11" y="41"/>
                  </a:cubicBezTo>
                  <a:cubicBezTo>
                    <a:pt x="11" y="40"/>
                    <a:pt x="11" y="40"/>
                    <a:pt x="11" y="39"/>
                  </a:cubicBezTo>
                  <a:cubicBezTo>
                    <a:pt x="10" y="39"/>
                    <a:pt x="9" y="40"/>
                    <a:pt x="7" y="40"/>
                  </a:cubicBezTo>
                  <a:cubicBezTo>
                    <a:pt x="7" y="42"/>
                    <a:pt x="7" y="44"/>
                    <a:pt x="7" y="47"/>
                  </a:cubicBezTo>
                  <a:cubicBezTo>
                    <a:pt x="8" y="47"/>
                    <a:pt x="9" y="46"/>
                    <a:pt x="11" y="46"/>
                  </a:cubicBezTo>
                  <a:cubicBezTo>
                    <a:pt x="11" y="44"/>
                    <a:pt x="11" y="43"/>
                    <a:pt x="12" y="42"/>
                  </a:cubicBezTo>
                  <a:cubicBezTo>
                    <a:pt x="11" y="45"/>
                    <a:pt x="12" y="48"/>
                    <a:pt x="10" y="50"/>
                  </a:cubicBezTo>
                  <a:cubicBezTo>
                    <a:pt x="11" y="49"/>
                    <a:pt x="10" y="48"/>
                    <a:pt x="11" y="47"/>
                  </a:cubicBezTo>
                  <a:close/>
                  <a:moveTo>
                    <a:pt x="11" y="38"/>
                  </a:moveTo>
                  <a:cubicBezTo>
                    <a:pt x="12" y="35"/>
                    <a:pt x="11" y="33"/>
                    <a:pt x="12" y="31"/>
                  </a:cubicBezTo>
                  <a:cubicBezTo>
                    <a:pt x="11" y="30"/>
                    <a:pt x="10" y="31"/>
                    <a:pt x="8" y="31"/>
                  </a:cubicBezTo>
                  <a:cubicBezTo>
                    <a:pt x="7" y="33"/>
                    <a:pt x="8" y="37"/>
                    <a:pt x="7" y="39"/>
                  </a:cubicBezTo>
                  <a:cubicBezTo>
                    <a:pt x="9" y="38"/>
                    <a:pt x="10" y="38"/>
                    <a:pt x="11" y="38"/>
                  </a:cubicBezTo>
                  <a:close/>
                  <a:moveTo>
                    <a:pt x="17" y="19"/>
                  </a:moveTo>
                  <a:cubicBezTo>
                    <a:pt x="20" y="16"/>
                    <a:pt x="25" y="9"/>
                    <a:pt x="29" y="7"/>
                  </a:cubicBezTo>
                  <a:cubicBezTo>
                    <a:pt x="29" y="7"/>
                    <a:pt x="29" y="6"/>
                    <a:pt x="29" y="6"/>
                  </a:cubicBezTo>
                  <a:cubicBezTo>
                    <a:pt x="30" y="6"/>
                    <a:pt x="32" y="6"/>
                    <a:pt x="32" y="5"/>
                  </a:cubicBezTo>
                  <a:cubicBezTo>
                    <a:pt x="30" y="6"/>
                    <a:pt x="27" y="5"/>
                    <a:pt x="25" y="4"/>
                  </a:cubicBezTo>
                  <a:cubicBezTo>
                    <a:pt x="26" y="5"/>
                    <a:pt x="24" y="6"/>
                    <a:pt x="23" y="6"/>
                  </a:cubicBezTo>
                  <a:cubicBezTo>
                    <a:pt x="23" y="5"/>
                    <a:pt x="24" y="4"/>
                    <a:pt x="23" y="4"/>
                  </a:cubicBezTo>
                  <a:cubicBezTo>
                    <a:pt x="18" y="9"/>
                    <a:pt x="12" y="13"/>
                    <a:pt x="8" y="18"/>
                  </a:cubicBezTo>
                  <a:cubicBezTo>
                    <a:pt x="11" y="19"/>
                    <a:pt x="15" y="21"/>
                    <a:pt x="17" y="19"/>
                  </a:cubicBezTo>
                  <a:close/>
                  <a:moveTo>
                    <a:pt x="18" y="31"/>
                  </a:moveTo>
                  <a:cubicBezTo>
                    <a:pt x="19" y="42"/>
                    <a:pt x="19" y="54"/>
                    <a:pt x="18" y="66"/>
                  </a:cubicBezTo>
                  <a:cubicBezTo>
                    <a:pt x="21" y="66"/>
                    <a:pt x="25" y="66"/>
                    <a:pt x="29" y="66"/>
                  </a:cubicBezTo>
                  <a:cubicBezTo>
                    <a:pt x="31" y="54"/>
                    <a:pt x="32" y="43"/>
                    <a:pt x="32" y="30"/>
                  </a:cubicBezTo>
                  <a:cubicBezTo>
                    <a:pt x="29" y="33"/>
                    <a:pt x="22" y="27"/>
                    <a:pt x="18" y="31"/>
                  </a:cubicBezTo>
                  <a:close/>
                  <a:moveTo>
                    <a:pt x="21" y="19"/>
                  </a:moveTo>
                  <a:cubicBezTo>
                    <a:pt x="20" y="21"/>
                    <a:pt x="17" y="23"/>
                    <a:pt x="19" y="26"/>
                  </a:cubicBezTo>
                  <a:cubicBezTo>
                    <a:pt x="24" y="20"/>
                    <a:pt x="33" y="18"/>
                    <a:pt x="33" y="7"/>
                  </a:cubicBezTo>
                  <a:cubicBezTo>
                    <a:pt x="30" y="10"/>
                    <a:pt x="24" y="14"/>
                    <a:pt x="21" y="19"/>
                  </a:cubicBezTo>
                  <a:close/>
                  <a:moveTo>
                    <a:pt x="31" y="24"/>
                  </a:moveTo>
                  <a:cubicBezTo>
                    <a:pt x="33" y="22"/>
                    <a:pt x="36" y="20"/>
                    <a:pt x="39" y="18"/>
                  </a:cubicBezTo>
                  <a:cubicBezTo>
                    <a:pt x="39" y="18"/>
                    <a:pt x="39" y="18"/>
                    <a:pt x="39" y="19"/>
                  </a:cubicBezTo>
                  <a:cubicBezTo>
                    <a:pt x="41" y="17"/>
                    <a:pt x="42" y="16"/>
                    <a:pt x="43" y="14"/>
                  </a:cubicBezTo>
                  <a:cubicBezTo>
                    <a:pt x="40" y="14"/>
                    <a:pt x="38" y="14"/>
                    <a:pt x="35" y="14"/>
                  </a:cubicBezTo>
                  <a:cubicBezTo>
                    <a:pt x="35" y="15"/>
                    <a:pt x="34" y="15"/>
                    <a:pt x="34" y="16"/>
                  </a:cubicBezTo>
                  <a:cubicBezTo>
                    <a:pt x="34" y="17"/>
                    <a:pt x="34" y="16"/>
                    <a:pt x="34" y="17"/>
                  </a:cubicBezTo>
                  <a:cubicBezTo>
                    <a:pt x="30" y="20"/>
                    <a:pt x="26" y="23"/>
                    <a:pt x="23" y="26"/>
                  </a:cubicBezTo>
                  <a:cubicBezTo>
                    <a:pt x="25" y="26"/>
                    <a:pt x="27" y="26"/>
                    <a:pt x="28" y="26"/>
                  </a:cubicBezTo>
                  <a:cubicBezTo>
                    <a:pt x="31" y="21"/>
                    <a:pt x="36" y="19"/>
                    <a:pt x="39" y="15"/>
                  </a:cubicBezTo>
                  <a:cubicBezTo>
                    <a:pt x="39" y="15"/>
                    <a:pt x="39" y="16"/>
                    <a:pt x="39" y="16"/>
                  </a:cubicBezTo>
                  <a:cubicBezTo>
                    <a:pt x="37" y="19"/>
                    <a:pt x="33" y="21"/>
                    <a:pt x="31" y="24"/>
                  </a:cubicBezTo>
                  <a:close/>
                  <a:moveTo>
                    <a:pt x="30" y="28"/>
                  </a:moveTo>
                  <a:cubicBezTo>
                    <a:pt x="29" y="28"/>
                    <a:pt x="27" y="27"/>
                    <a:pt x="27" y="28"/>
                  </a:cubicBezTo>
                  <a:cubicBezTo>
                    <a:pt x="28" y="28"/>
                    <a:pt x="30" y="29"/>
                    <a:pt x="30" y="28"/>
                  </a:cubicBezTo>
                  <a:close/>
                  <a:moveTo>
                    <a:pt x="30" y="24"/>
                  </a:moveTo>
                  <a:cubicBezTo>
                    <a:pt x="29" y="24"/>
                    <a:pt x="29" y="25"/>
                    <a:pt x="29" y="26"/>
                  </a:cubicBezTo>
                  <a:cubicBezTo>
                    <a:pt x="30" y="26"/>
                    <a:pt x="30" y="25"/>
                    <a:pt x="30" y="24"/>
                  </a:cubicBezTo>
                  <a:close/>
                  <a:moveTo>
                    <a:pt x="31" y="66"/>
                  </a:moveTo>
                  <a:cubicBezTo>
                    <a:pt x="35" y="66"/>
                    <a:pt x="38" y="65"/>
                    <a:pt x="42" y="66"/>
                  </a:cubicBezTo>
                  <a:cubicBezTo>
                    <a:pt x="44" y="57"/>
                    <a:pt x="43" y="47"/>
                    <a:pt x="43" y="37"/>
                  </a:cubicBezTo>
                  <a:cubicBezTo>
                    <a:pt x="41" y="38"/>
                    <a:pt x="37" y="38"/>
                    <a:pt x="34" y="37"/>
                  </a:cubicBezTo>
                  <a:cubicBezTo>
                    <a:pt x="34" y="47"/>
                    <a:pt x="32" y="58"/>
                    <a:pt x="31" y="66"/>
                  </a:cubicBezTo>
                  <a:close/>
                  <a:moveTo>
                    <a:pt x="38" y="19"/>
                  </a:moveTo>
                  <a:cubicBezTo>
                    <a:pt x="36" y="20"/>
                    <a:pt x="34" y="23"/>
                    <a:pt x="33" y="25"/>
                  </a:cubicBezTo>
                  <a:cubicBezTo>
                    <a:pt x="35" y="23"/>
                    <a:pt x="37" y="21"/>
                    <a:pt x="38" y="19"/>
                  </a:cubicBezTo>
                  <a:close/>
                  <a:moveTo>
                    <a:pt x="36" y="26"/>
                  </a:moveTo>
                  <a:cubicBezTo>
                    <a:pt x="35" y="28"/>
                    <a:pt x="35" y="31"/>
                    <a:pt x="35" y="33"/>
                  </a:cubicBezTo>
                  <a:cubicBezTo>
                    <a:pt x="39" y="30"/>
                    <a:pt x="42" y="25"/>
                    <a:pt x="46" y="22"/>
                  </a:cubicBezTo>
                  <a:cubicBezTo>
                    <a:pt x="46" y="20"/>
                    <a:pt x="47" y="17"/>
                    <a:pt x="46" y="15"/>
                  </a:cubicBezTo>
                  <a:cubicBezTo>
                    <a:pt x="45" y="15"/>
                    <a:pt x="45" y="16"/>
                    <a:pt x="44" y="16"/>
                  </a:cubicBezTo>
                  <a:cubicBezTo>
                    <a:pt x="43" y="21"/>
                    <a:pt x="38" y="22"/>
                    <a:pt x="36" y="26"/>
                  </a:cubicBezTo>
                  <a:close/>
                  <a:moveTo>
                    <a:pt x="42" y="33"/>
                  </a:moveTo>
                  <a:cubicBezTo>
                    <a:pt x="44" y="31"/>
                    <a:pt x="45" y="30"/>
                    <a:pt x="47" y="29"/>
                  </a:cubicBezTo>
                  <a:cubicBezTo>
                    <a:pt x="47" y="27"/>
                    <a:pt x="49" y="25"/>
                    <a:pt x="50" y="26"/>
                  </a:cubicBezTo>
                  <a:cubicBezTo>
                    <a:pt x="49" y="28"/>
                    <a:pt x="47" y="29"/>
                    <a:pt x="46" y="31"/>
                  </a:cubicBezTo>
                  <a:cubicBezTo>
                    <a:pt x="48" y="30"/>
                    <a:pt x="49" y="28"/>
                    <a:pt x="51" y="27"/>
                  </a:cubicBezTo>
                  <a:cubicBezTo>
                    <a:pt x="51" y="28"/>
                    <a:pt x="52" y="28"/>
                    <a:pt x="52" y="28"/>
                  </a:cubicBezTo>
                  <a:cubicBezTo>
                    <a:pt x="50" y="29"/>
                    <a:pt x="48" y="32"/>
                    <a:pt x="46" y="32"/>
                  </a:cubicBezTo>
                  <a:cubicBezTo>
                    <a:pt x="45" y="32"/>
                    <a:pt x="44" y="32"/>
                    <a:pt x="44" y="33"/>
                  </a:cubicBezTo>
                  <a:cubicBezTo>
                    <a:pt x="50" y="32"/>
                    <a:pt x="52" y="28"/>
                    <a:pt x="55" y="26"/>
                  </a:cubicBezTo>
                  <a:cubicBezTo>
                    <a:pt x="52" y="27"/>
                    <a:pt x="50" y="24"/>
                    <a:pt x="47" y="24"/>
                  </a:cubicBezTo>
                  <a:cubicBezTo>
                    <a:pt x="44" y="27"/>
                    <a:pt x="41" y="30"/>
                    <a:pt x="38" y="33"/>
                  </a:cubicBezTo>
                  <a:cubicBezTo>
                    <a:pt x="40" y="33"/>
                    <a:pt x="41" y="33"/>
                    <a:pt x="42" y="33"/>
                  </a:cubicBezTo>
                  <a:close/>
                  <a:moveTo>
                    <a:pt x="45" y="65"/>
                  </a:moveTo>
                  <a:cubicBezTo>
                    <a:pt x="48" y="62"/>
                    <a:pt x="54" y="57"/>
                    <a:pt x="56" y="54"/>
                  </a:cubicBezTo>
                  <a:cubicBezTo>
                    <a:pt x="57" y="51"/>
                    <a:pt x="56" y="45"/>
                    <a:pt x="56" y="42"/>
                  </a:cubicBezTo>
                  <a:cubicBezTo>
                    <a:pt x="54" y="44"/>
                    <a:pt x="50" y="49"/>
                    <a:pt x="46" y="47"/>
                  </a:cubicBezTo>
                  <a:cubicBezTo>
                    <a:pt x="46" y="53"/>
                    <a:pt x="45" y="59"/>
                    <a:pt x="45" y="65"/>
                  </a:cubicBezTo>
                  <a:close/>
                  <a:moveTo>
                    <a:pt x="47" y="36"/>
                  </a:moveTo>
                  <a:cubicBezTo>
                    <a:pt x="47" y="39"/>
                    <a:pt x="46" y="43"/>
                    <a:pt x="47" y="46"/>
                  </a:cubicBezTo>
                  <a:cubicBezTo>
                    <a:pt x="50" y="44"/>
                    <a:pt x="52" y="40"/>
                    <a:pt x="56" y="40"/>
                  </a:cubicBezTo>
                  <a:cubicBezTo>
                    <a:pt x="57" y="39"/>
                    <a:pt x="57" y="38"/>
                    <a:pt x="56" y="38"/>
                  </a:cubicBezTo>
                  <a:cubicBezTo>
                    <a:pt x="53" y="39"/>
                    <a:pt x="50" y="45"/>
                    <a:pt x="47" y="42"/>
                  </a:cubicBezTo>
                  <a:cubicBezTo>
                    <a:pt x="49" y="40"/>
                    <a:pt x="54" y="33"/>
                    <a:pt x="57" y="37"/>
                  </a:cubicBezTo>
                  <a:cubicBezTo>
                    <a:pt x="58" y="34"/>
                    <a:pt x="58" y="30"/>
                    <a:pt x="58" y="27"/>
                  </a:cubicBezTo>
                  <a:cubicBezTo>
                    <a:pt x="54" y="29"/>
                    <a:pt x="50" y="32"/>
                    <a:pt x="4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sp>
          <p:nvSpPr>
            <p:cNvPr id="38" name="Freeform 16"/>
            <p:cNvSpPr>
              <a:spLocks noEditPoints="1"/>
            </p:cNvSpPr>
            <p:nvPr/>
          </p:nvSpPr>
          <p:spPr bwMode="auto">
            <a:xfrm>
              <a:off x="5492750" y="2036763"/>
              <a:ext cx="52388" cy="44450"/>
            </a:xfrm>
            <a:custGeom>
              <a:avLst/>
              <a:gdLst>
                <a:gd name="T0" fmla="*/ 3 w 14"/>
                <a:gd name="T1" fmla="*/ 11 h 12"/>
                <a:gd name="T2" fmla="*/ 4 w 14"/>
                <a:gd name="T3" fmla="*/ 10 h 12"/>
                <a:gd name="T4" fmla="*/ 1 w 14"/>
                <a:gd name="T5" fmla="*/ 12 h 12"/>
                <a:gd name="T6" fmla="*/ 0 w 14"/>
                <a:gd name="T7" fmla="*/ 10 h 12"/>
                <a:gd name="T8" fmla="*/ 5 w 14"/>
                <a:gd name="T9" fmla="*/ 7 h 12"/>
                <a:gd name="T10" fmla="*/ 11 w 14"/>
                <a:gd name="T11" fmla="*/ 0 h 12"/>
                <a:gd name="T12" fmla="*/ 5 w 14"/>
                <a:gd name="T13" fmla="*/ 9 h 12"/>
                <a:gd name="T14" fmla="*/ 11 w 14"/>
                <a:gd name="T15" fmla="*/ 3 h 12"/>
                <a:gd name="T16" fmla="*/ 11 w 14"/>
                <a:gd name="T17" fmla="*/ 4 h 12"/>
                <a:gd name="T18" fmla="*/ 12 w 14"/>
                <a:gd name="T19" fmla="*/ 2 h 12"/>
                <a:gd name="T20" fmla="*/ 14 w 14"/>
                <a:gd name="T21" fmla="*/ 2 h 12"/>
                <a:gd name="T22" fmla="*/ 4 w 14"/>
                <a:gd name="T23" fmla="*/ 12 h 12"/>
                <a:gd name="T24" fmla="*/ 3 w 14"/>
                <a:gd name="T25" fmla="*/ 11 h 12"/>
                <a:gd name="T26" fmla="*/ 4 w 14"/>
                <a:gd name="T27" fmla="*/ 9 h 12"/>
                <a:gd name="T28" fmla="*/ 4 w 14"/>
                <a:gd name="T29" fmla="*/ 10 h 12"/>
                <a:gd name="T30" fmla="*/ 4 w 14"/>
                <a:gd name="T3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2">
                  <a:moveTo>
                    <a:pt x="3" y="11"/>
                  </a:moveTo>
                  <a:cubicBezTo>
                    <a:pt x="3" y="11"/>
                    <a:pt x="4" y="11"/>
                    <a:pt x="4" y="10"/>
                  </a:cubicBezTo>
                  <a:cubicBezTo>
                    <a:pt x="2" y="10"/>
                    <a:pt x="2" y="12"/>
                    <a:pt x="1" y="12"/>
                  </a:cubicBezTo>
                  <a:cubicBezTo>
                    <a:pt x="0" y="12"/>
                    <a:pt x="0" y="11"/>
                    <a:pt x="0" y="10"/>
                  </a:cubicBezTo>
                  <a:cubicBezTo>
                    <a:pt x="2" y="11"/>
                    <a:pt x="3" y="7"/>
                    <a:pt x="5" y="7"/>
                  </a:cubicBezTo>
                  <a:cubicBezTo>
                    <a:pt x="6" y="4"/>
                    <a:pt x="9" y="3"/>
                    <a:pt x="11" y="0"/>
                  </a:cubicBezTo>
                  <a:cubicBezTo>
                    <a:pt x="11" y="3"/>
                    <a:pt x="6" y="5"/>
                    <a:pt x="5" y="9"/>
                  </a:cubicBezTo>
                  <a:cubicBezTo>
                    <a:pt x="7" y="7"/>
                    <a:pt x="9" y="5"/>
                    <a:pt x="11" y="3"/>
                  </a:cubicBezTo>
                  <a:cubicBezTo>
                    <a:pt x="11" y="3"/>
                    <a:pt x="11" y="4"/>
                    <a:pt x="11" y="4"/>
                  </a:cubicBezTo>
                  <a:cubicBezTo>
                    <a:pt x="11" y="3"/>
                    <a:pt x="12" y="3"/>
                    <a:pt x="12" y="2"/>
                  </a:cubicBezTo>
                  <a:cubicBezTo>
                    <a:pt x="13" y="2"/>
                    <a:pt x="13" y="2"/>
                    <a:pt x="14" y="2"/>
                  </a:cubicBezTo>
                  <a:cubicBezTo>
                    <a:pt x="10" y="5"/>
                    <a:pt x="7" y="9"/>
                    <a:pt x="4" y="12"/>
                  </a:cubicBezTo>
                  <a:cubicBezTo>
                    <a:pt x="3" y="12"/>
                    <a:pt x="3" y="11"/>
                    <a:pt x="3" y="11"/>
                  </a:cubicBezTo>
                  <a:close/>
                  <a:moveTo>
                    <a:pt x="4" y="9"/>
                  </a:moveTo>
                  <a:cubicBezTo>
                    <a:pt x="4" y="9"/>
                    <a:pt x="3" y="9"/>
                    <a:pt x="4" y="10"/>
                  </a:cubicBezTo>
                  <a:cubicBezTo>
                    <a:pt x="4" y="10"/>
                    <a:pt x="5" y="9"/>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cs typeface="+mn-ea"/>
                <a:sym typeface="+mn-lt"/>
              </a:endParaRPr>
            </a:p>
          </p:txBody>
        </p:sp>
      </p:grpSp>
      <p:sp>
        <p:nvSpPr>
          <p:cNvPr id="39" name="文本框 335"/>
          <p:cNvSpPr txBox="1"/>
          <p:nvPr/>
        </p:nvSpPr>
        <p:spPr>
          <a:xfrm>
            <a:off x="6004893" y="4460651"/>
            <a:ext cx="1840893" cy="407808"/>
          </a:xfrm>
          <a:prstGeom prst="rect">
            <a:avLst/>
          </a:prstGeom>
          <a:noFill/>
        </p:spPr>
        <p:txBody>
          <a:bodyPr wrap="none" lIns="68582" tIns="34292" rIns="68582" bIns="34292" rtlCol="0">
            <a:spAutoFit/>
          </a:bodyPr>
          <a:lstStyle/>
          <a:p>
            <a:r>
              <a:rPr lang="zh-CN" altLang="en-US" sz="2200" b="1" dirty="0">
                <a:solidFill>
                  <a:schemeClr val="bg1"/>
                </a:solidFill>
                <a:cs typeface="+mn-ea"/>
                <a:sym typeface="+mn-lt"/>
              </a:rPr>
              <a:t>文字标题内容</a:t>
            </a:r>
            <a:endParaRPr lang="zh-CN" altLang="en-US" sz="2200" b="1" dirty="0">
              <a:solidFill>
                <a:schemeClr val="bg1"/>
              </a:solidFill>
              <a:cs typeface="+mn-ea"/>
              <a:sym typeface="+mn-lt"/>
            </a:endParaRPr>
          </a:p>
        </p:txBody>
      </p:sp>
      <p:sp>
        <p:nvSpPr>
          <p:cNvPr id="40" name="文本框 336"/>
          <p:cNvSpPr txBox="1"/>
          <p:nvPr/>
        </p:nvSpPr>
        <p:spPr>
          <a:xfrm>
            <a:off x="6004893" y="4797634"/>
            <a:ext cx="4165474" cy="646335"/>
          </a:xfrm>
          <a:prstGeom prst="rect">
            <a:avLst/>
          </a:prstGeom>
          <a:noFill/>
        </p:spPr>
        <p:txBody>
          <a:bodyPr wrap="square" lIns="68582" tIns="34292" rIns="68582" bIns="34292"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1500" dirty="0">
                <a:solidFill>
                  <a:schemeClr val="bg1"/>
                </a:solidFill>
                <a:latin typeface="+mn-lt"/>
                <a:ea typeface="+mn-ea"/>
                <a:cs typeface="+mn-ea"/>
                <a:sym typeface="+mn-lt"/>
              </a:rPr>
              <a:t>请在这里输入文字请在这里输入文字请在这里输入文字请在这里输入文字请在这里输入文字</a:t>
            </a:r>
            <a:endParaRPr lang="zh-CN" altLang="en-US" sz="1500" dirty="0">
              <a:solidFill>
                <a:schemeClr val="bg1"/>
              </a:solidFill>
              <a:latin typeface="+mn-lt"/>
              <a:ea typeface="+mn-ea"/>
              <a:cs typeface="+mn-ea"/>
              <a:sym typeface="+mn-lt"/>
            </a:endParaRPr>
          </a:p>
        </p:txBody>
      </p:sp>
      <p:pic>
        <p:nvPicPr>
          <p:cNvPr id="41" name="图片 40"/>
          <p:cNvPicPr>
            <a:picLocks noChangeAspect="1"/>
          </p:cNvPicPr>
          <p:nvPr/>
        </p:nvPicPr>
        <p:blipFill rotWithShape="1">
          <a:blip r:embed="rId4">
            <a:biLevel thresh="75000"/>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l="15976" t="31098" r="32988" b="21647"/>
          <a:stretch>
            <a:fillRect/>
          </a:stretch>
        </p:blipFill>
        <p:spPr>
          <a:xfrm>
            <a:off x="5365022" y="4413813"/>
            <a:ext cx="718858" cy="665699"/>
          </a:xfrm>
          <a:prstGeom prst="rect">
            <a:avLst/>
          </a:prstGeom>
        </p:spPr>
      </p:pic>
      <p:sp>
        <p:nvSpPr>
          <p:cNvPr id="42"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43" name="组合 42"/>
          <p:cNvGrpSpPr/>
          <p:nvPr/>
        </p:nvGrpSpPr>
        <p:grpSpPr>
          <a:xfrm rot="2555366">
            <a:off x="1384711" y="813384"/>
            <a:ext cx="189820" cy="466131"/>
            <a:chOff x="6038851" y="3187701"/>
            <a:chExt cx="119063" cy="471488"/>
          </a:xfrm>
          <a:solidFill>
            <a:schemeClr val="bg1"/>
          </a:solidFill>
        </p:grpSpPr>
        <p:sp>
          <p:nvSpPr>
            <p:cNvPr id="44"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5"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6"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dir="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p:tgtEl>
                                          <p:spTgt spid="43"/>
                                        </p:tgtEl>
                                        <p:attrNameLst>
                                          <p:attrName>ppt_y</p:attrName>
                                        </p:attrNameLst>
                                      </p:cBhvr>
                                      <p:tavLst>
                                        <p:tav tm="0">
                                          <p:val>
                                            <p:strVal val="#ppt_y-#ppt_h*1.125000"/>
                                          </p:val>
                                        </p:tav>
                                        <p:tav tm="100000">
                                          <p:val>
                                            <p:strVal val="#ppt_y"/>
                                          </p:val>
                                        </p:tav>
                                      </p:tavLst>
                                    </p:anim>
                                    <p:animEffect transition="in" filter="wipe(down)">
                                      <p:cBhvr>
                                        <p:cTn id="8" dur="500"/>
                                        <p:tgtEl>
                                          <p:spTgt spid="43"/>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3"/>
                                        </p:tgtEl>
                                      </p:cBhvr>
                                    </p:animEffect>
                                    <p:animScale>
                                      <p:cBhvr>
                                        <p:cTn id="12" dur="250" autoRev="1" fill="hold"/>
                                        <p:tgtEl>
                                          <p:spTgt spid="43"/>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2"/>
                                        </p:tgtEl>
                                        <p:attrNameLst>
                                          <p:attrName>ppt_y</p:attrName>
                                        </p:attrNameLst>
                                      </p:cBhvr>
                                      <p:tavLst>
                                        <p:tav tm="0">
                                          <p:val>
                                            <p:strVal val="#ppt_y"/>
                                          </p:val>
                                        </p:tav>
                                        <p:tav tm="100000">
                                          <p:val>
                                            <p:strVal val="#ppt_y"/>
                                          </p:val>
                                        </p:tav>
                                      </p:tavLst>
                                    </p:anim>
                                    <p:anim calcmode="lin" valueType="num">
                                      <p:cBhvr>
                                        <p:cTn id="18"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2"/>
                                        </p:tgtEl>
                                      </p:cBhvr>
                                    </p:animEffect>
                                  </p:childTnLst>
                                </p:cTn>
                              </p:par>
                            </p:childTnLst>
                          </p:cTn>
                        </p:par>
                        <p:par>
                          <p:cTn id="21" fill="hold">
                            <p:stCondLst>
                              <p:cond delay="185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2850"/>
                            </p:stCondLst>
                            <p:childTnLst>
                              <p:par>
                                <p:cTn id="33" presetID="42"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385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4350"/>
                            </p:stCondLst>
                            <p:childTnLst>
                              <p:par>
                                <p:cTn id="46" presetID="42" presetClass="entr" presetSubtype="0"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par>
                          <p:cTn id="51" fill="hold">
                            <p:stCondLst>
                              <p:cond delay="53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5850"/>
                            </p:stCondLst>
                            <p:childTnLst>
                              <p:par>
                                <p:cTn id="59" presetID="42" presetClass="entr" presetSubtype="0"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childTnLst>
                          </p:cTn>
                        </p:par>
                        <p:par>
                          <p:cTn id="64" fill="hold">
                            <p:stCondLst>
                              <p:cond delay="6850"/>
                            </p:stCondLst>
                            <p:childTnLst>
                              <p:par>
                                <p:cTn id="65" presetID="22" presetClass="entr" presetSubtype="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39" grpId="0"/>
      <p:bldP spid="40"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1896829" y="3367762"/>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pic>
        <p:nvPicPr>
          <p:cNvPr id="40" name="图片 39"/>
          <p:cNvPicPr>
            <a:picLocks noChangeAspect="1"/>
          </p:cNvPicPr>
          <p:nvPr/>
        </p:nvPicPr>
        <p:blipFill>
          <a:blip r:embed="rId1">
            <a:lum bright="40000" contrast="40000"/>
          </a:blip>
          <a:stretch>
            <a:fillRect/>
          </a:stretch>
        </p:blipFill>
        <p:spPr>
          <a:xfrm>
            <a:off x="2089972" y="1965364"/>
            <a:ext cx="1500768" cy="1267927"/>
          </a:xfrm>
          <a:prstGeom prst="rect">
            <a:avLst/>
          </a:prstGeom>
        </p:spPr>
      </p:pic>
      <p:sp>
        <p:nvSpPr>
          <p:cNvPr id="44" name="矩形 43"/>
          <p:cNvSpPr/>
          <p:nvPr/>
        </p:nvSpPr>
        <p:spPr>
          <a:xfrm>
            <a:off x="1896829" y="3778715"/>
            <a:ext cx="2729326" cy="10298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32" name="矩形 31"/>
          <p:cNvSpPr/>
          <p:nvPr/>
        </p:nvSpPr>
        <p:spPr>
          <a:xfrm>
            <a:off x="4917935" y="3367762"/>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pic>
        <p:nvPicPr>
          <p:cNvPr id="33" name="图片 32"/>
          <p:cNvPicPr>
            <a:picLocks noChangeAspect="1"/>
          </p:cNvPicPr>
          <p:nvPr/>
        </p:nvPicPr>
        <p:blipFill>
          <a:blip r:embed="rId1">
            <a:lum bright="40000" contrast="40000"/>
          </a:blip>
          <a:stretch>
            <a:fillRect/>
          </a:stretch>
        </p:blipFill>
        <p:spPr>
          <a:xfrm>
            <a:off x="5111078" y="1965364"/>
            <a:ext cx="1500768" cy="1267927"/>
          </a:xfrm>
          <a:prstGeom prst="rect">
            <a:avLst/>
          </a:prstGeom>
        </p:spPr>
      </p:pic>
      <p:sp>
        <p:nvSpPr>
          <p:cNvPr id="34" name="矩形 33"/>
          <p:cNvSpPr/>
          <p:nvPr/>
        </p:nvSpPr>
        <p:spPr>
          <a:xfrm>
            <a:off x="4917935" y="3778715"/>
            <a:ext cx="2729326" cy="10298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5" name="矩形 44"/>
          <p:cNvSpPr/>
          <p:nvPr/>
        </p:nvSpPr>
        <p:spPr>
          <a:xfrm>
            <a:off x="7885252" y="3367762"/>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pic>
        <p:nvPicPr>
          <p:cNvPr id="46" name="图片 45"/>
          <p:cNvPicPr>
            <a:picLocks noChangeAspect="1"/>
          </p:cNvPicPr>
          <p:nvPr/>
        </p:nvPicPr>
        <p:blipFill>
          <a:blip r:embed="rId1">
            <a:lum bright="40000" contrast="40000"/>
          </a:blip>
          <a:stretch>
            <a:fillRect/>
          </a:stretch>
        </p:blipFill>
        <p:spPr>
          <a:xfrm>
            <a:off x="8078395" y="1965364"/>
            <a:ext cx="1500768" cy="1267927"/>
          </a:xfrm>
          <a:prstGeom prst="rect">
            <a:avLst/>
          </a:prstGeom>
        </p:spPr>
      </p:pic>
      <p:sp>
        <p:nvSpPr>
          <p:cNvPr id="48" name="矩形 47"/>
          <p:cNvSpPr/>
          <p:nvPr/>
        </p:nvSpPr>
        <p:spPr>
          <a:xfrm>
            <a:off x="7885252" y="3778715"/>
            <a:ext cx="2729326" cy="10298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9"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50" name="组合 49"/>
          <p:cNvGrpSpPr/>
          <p:nvPr/>
        </p:nvGrpSpPr>
        <p:grpSpPr>
          <a:xfrm rot="2555366">
            <a:off x="1384711" y="813384"/>
            <a:ext cx="189820" cy="466131"/>
            <a:chOff x="6038851" y="3187701"/>
            <a:chExt cx="119063" cy="471488"/>
          </a:xfrm>
          <a:solidFill>
            <a:schemeClr val="bg1"/>
          </a:solidFill>
        </p:grpSpPr>
        <p:sp>
          <p:nvSpPr>
            <p:cNvPr id="51"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52"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53"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p:tgtEl>
                                          <p:spTgt spid="50"/>
                                        </p:tgtEl>
                                        <p:attrNameLst>
                                          <p:attrName>ppt_y</p:attrName>
                                        </p:attrNameLst>
                                      </p:cBhvr>
                                      <p:tavLst>
                                        <p:tav tm="0">
                                          <p:val>
                                            <p:strVal val="#ppt_y-#ppt_h*1.125000"/>
                                          </p:val>
                                        </p:tav>
                                        <p:tav tm="100000">
                                          <p:val>
                                            <p:strVal val="#ppt_y"/>
                                          </p:val>
                                        </p:tav>
                                      </p:tavLst>
                                    </p:anim>
                                    <p:animEffect transition="in" filter="wipe(down)">
                                      <p:cBhvr>
                                        <p:cTn id="8" dur="500"/>
                                        <p:tgtEl>
                                          <p:spTgt spid="50"/>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50"/>
                                        </p:tgtEl>
                                      </p:cBhvr>
                                    </p:animEffect>
                                    <p:animScale>
                                      <p:cBhvr>
                                        <p:cTn id="12" dur="250" autoRev="1" fill="hold"/>
                                        <p:tgtEl>
                                          <p:spTgt spid="50"/>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9"/>
                                        </p:tgtEl>
                                        <p:attrNameLst>
                                          <p:attrName>style.visibility</p:attrName>
                                        </p:attrNameLst>
                                      </p:cBhvr>
                                      <p:to>
                                        <p:strVal val="visible"/>
                                      </p:to>
                                    </p:set>
                                    <p:anim calcmode="lin" valueType="num">
                                      <p:cBhvr>
                                        <p:cTn id="16"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9"/>
                                        </p:tgtEl>
                                        <p:attrNameLst>
                                          <p:attrName>ppt_y</p:attrName>
                                        </p:attrNameLst>
                                      </p:cBhvr>
                                      <p:tavLst>
                                        <p:tav tm="0">
                                          <p:val>
                                            <p:strVal val="#ppt_y"/>
                                          </p:val>
                                        </p:tav>
                                        <p:tav tm="100000">
                                          <p:val>
                                            <p:strVal val="#ppt_y"/>
                                          </p:val>
                                        </p:tav>
                                      </p:tavLst>
                                    </p:anim>
                                    <p:anim calcmode="lin" valueType="num">
                                      <p:cBhvr>
                                        <p:cTn id="18"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9"/>
                                        </p:tgtEl>
                                      </p:cBhvr>
                                    </p:animEffect>
                                  </p:childTnLst>
                                </p:cTn>
                              </p:par>
                            </p:childTnLst>
                          </p:cTn>
                        </p:par>
                        <p:par>
                          <p:cTn id="21" fill="hold">
                            <p:stCondLst>
                              <p:cond delay="1850"/>
                            </p:stCondLst>
                            <p:childTnLst>
                              <p:par>
                                <p:cTn id="22" presetID="12" presetClass="entr" presetSubtype="8"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p:tgtEl>
                                          <p:spTgt spid="40"/>
                                        </p:tgtEl>
                                        <p:attrNameLst>
                                          <p:attrName>ppt_x</p:attrName>
                                        </p:attrNameLst>
                                      </p:cBhvr>
                                      <p:tavLst>
                                        <p:tav tm="0">
                                          <p:val>
                                            <p:strVal val="#ppt_x-#ppt_w*1.125000"/>
                                          </p:val>
                                        </p:tav>
                                        <p:tav tm="100000">
                                          <p:val>
                                            <p:strVal val="#ppt_x"/>
                                          </p:val>
                                        </p:tav>
                                      </p:tavLst>
                                    </p:anim>
                                    <p:animEffect transition="in" filter="wipe(right)">
                                      <p:cBhvr>
                                        <p:cTn id="25" dur="500"/>
                                        <p:tgtEl>
                                          <p:spTgt spid="40"/>
                                        </p:tgtEl>
                                      </p:cBhvr>
                                    </p:animEffect>
                                  </p:childTnLst>
                                </p:cTn>
                              </p:par>
                            </p:childTnLst>
                          </p:cTn>
                        </p:par>
                        <p:par>
                          <p:cTn id="26" fill="hold">
                            <p:stCondLst>
                              <p:cond delay="23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285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anim calcmode="lin" valueType="num">
                                      <p:cBhvr>
                                        <p:cTn id="34" dur="500" fill="hold"/>
                                        <p:tgtEl>
                                          <p:spTgt spid="44"/>
                                        </p:tgtEl>
                                        <p:attrNameLst>
                                          <p:attrName>ppt_x</p:attrName>
                                        </p:attrNameLst>
                                      </p:cBhvr>
                                      <p:tavLst>
                                        <p:tav tm="0">
                                          <p:val>
                                            <p:strVal val="#ppt_x"/>
                                          </p:val>
                                        </p:tav>
                                        <p:tav tm="100000">
                                          <p:val>
                                            <p:strVal val="#ppt_x"/>
                                          </p:val>
                                        </p:tav>
                                      </p:tavLst>
                                    </p:anim>
                                    <p:anim calcmode="lin" valueType="num">
                                      <p:cBhvr>
                                        <p:cTn id="35" dur="5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3350"/>
                            </p:stCondLst>
                            <p:childTnLst>
                              <p:par>
                                <p:cTn id="37" presetID="12" presetClass="entr" presetSubtype="8"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p:tgtEl>
                                          <p:spTgt spid="33"/>
                                        </p:tgtEl>
                                        <p:attrNameLst>
                                          <p:attrName>ppt_x</p:attrName>
                                        </p:attrNameLst>
                                      </p:cBhvr>
                                      <p:tavLst>
                                        <p:tav tm="0">
                                          <p:val>
                                            <p:strVal val="#ppt_x-#ppt_w*1.125000"/>
                                          </p:val>
                                        </p:tav>
                                        <p:tav tm="100000">
                                          <p:val>
                                            <p:strVal val="#ppt_x"/>
                                          </p:val>
                                        </p:tav>
                                      </p:tavLst>
                                    </p:anim>
                                    <p:animEffect transition="in" filter="wipe(right)">
                                      <p:cBhvr>
                                        <p:cTn id="40" dur="500"/>
                                        <p:tgtEl>
                                          <p:spTgt spid="33"/>
                                        </p:tgtEl>
                                      </p:cBhvr>
                                    </p:animEffect>
                                  </p:childTnLst>
                                </p:cTn>
                              </p:par>
                            </p:childTnLst>
                          </p:cTn>
                        </p:par>
                        <p:par>
                          <p:cTn id="41" fill="hold">
                            <p:stCondLst>
                              <p:cond delay="385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435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anim calcmode="lin" valueType="num">
                                      <p:cBhvr>
                                        <p:cTn id="49" dur="500" fill="hold"/>
                                        <p:tgtEl>
                                          <p:spTgt spid="34"/>
                                        </p:tgtEl>
                                        <p:attrNameLst>
                                          <p:attrName>ppt_x</p:attrName>
                                        </p:attrNameLst>
                                      </p:cBhvr>
                                      <p:tavLst>
                                        <p:tav tm="0">
                                          <p:val>
                                            <p:strVal val="#ppt_x"/>
                                          </p:val>
                                        </p:tav>
                                        <p:tav tm="100000">
                                          <p:val>
                                            <p:strVal val="#ppt_x"/>
                                          </p:val>
                                        </p:tav>
                                      </p:tavLst>
                                    </p:anim>
                                    <p:anim calcmode="lin" valueType="num">
                                      <p:cBhvr>
                                        <p:cTn id="50" dur="5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4850"/>
                            </p:stCondLst>
                            <p:childTnLst>
                              <p:par>
                                <p:cTn id="52" presetID="12" presetClass="entr" presetSubtype="8"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500"/>
                                        <p:tgtEl>
                                          <p:spTgt spid="46"/>
                                        </p:tgtEl>
                                        <p:attrNameLst>
                                          <p:attrName>ppt_x</p:attrName>
                                        </p:attrNameLst>
                                      </p:cBhvr>
                                      <p:tavLst>
                                        <p:tav tm="0">
                                          <p:val>
                                            <p:strVal val="#ppt_x-#ppt_w*1.125000"/>
                                          </p:val>
                                        </p:tav>
                                        <p:tav tm="100000">
                                          <p:val>
                                            <p:strVal val="#ppt_x"/>
                                          </p:val>
                                        </p:tav>
                                      </p:tavLst>
                                    </p:anim>
                                    <p:animEffect transition="in" filter="wipe(right)">
                                      <p:cBhvr>
                                        <p:cTn id="55" dur="500"/>
                                        <p:tgtEl>
                                          <p:spTgt spid="46"/>
                                        </p:tgtEl>
                                      </p:cBhvr>
                                    </p:animEffect>
                                  </p:childTnLst>
                                </p:cTn>
                              </p:par>
                            </p:childTnLst>
                          </p:cTn>
                        </p:par>
                        <p:par>
                          <p:cTn id="56" fill="hold">
                            <p:stCondLst>
                              <p:cond delay="5350"/>
                            </p:stCondLst>
                            <p:childTnLst>
                              <p:par>
                                <p:cTn id="57" presetID="22" presetClass="entr" presetSubtype="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childTnLst>
                          </p:cTn>
                        </p:par>
                        <p:par>
                          <p:cTn id="60" fill="hold">
                            <p:stCondLst>
                              <p:cond delay="5850"/>
                            </p:stCondLst>
                            <p:childTnLst>
                              <p:par>
                                <p:cTn id="61" presetID="42"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anim calcmode="lin" valueType="num">
                                      <p:cBhvr>
                                        <p:cTn id="64" dur="500" fill="hold"/>
                                        <p:tgtEl>
                                          <p:spTgt spid="48"/>
                                        </p:tgtEl>
                                        <p:attrNameLst>
                                          <p:attrName>ppt_x</p:attrName>
                                        </p:attrNameLst>
                                      </p:cBhvr>
                                      <p:tavLst>
                                        <p:tav tm="0">
                                          <p:val>
                                            <p:strVal val="#ppt_x"/>
                                          </p:val>
                                        </p:tav>
                                        <p:tav tm="100000">
                                          <p:val>
                                            <p:strVal val="#ppt_x"/>
                                          </p:val>
                                        </p:tav>
                                      </p:tavLst>
                                    </p:anim>
                                    <p:anim calcmode="lin" valueType="num">
                                      <p:cBhvr>
                                        <p:cTn id="65"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32" grpId="0"/>
      <p:bldP spid="34" grpId="0"/>
      <p:bldP spid="45"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3108" y="1738885"/>
            <a:ext cx="11046102" cy="4631637"/>
          </a:xfrm>
          <a:prstGeom prst="rect">
            <a:avLst/>
          </a:prstGeom>
        </p:spPr>
      </p:pic>
      <p:sp>
        <p:nvSpPr>
          <p:cNvPr id="20" name="文本框 118"/>
          <p:cNvSpPr txBox="1"/>
          <p:nvPr/>
        </p:nvSpPr>
        <p:spPr>
          <a:xfrm>
            <a:off x="4746226" y="2134956"/>
            <a:ext cx="2788327" cy="831254"/>
          </a:xfrm>
          <a:prstGeom prst="rect">
            <a:avLst/>
          </a:prstGeom>
          <a:noFill/>
          <a:effectLst/>
        </p:spPr>
        <p:txBody>
          <a:bodyPr wrap="square" lIns="68589" tIns="34295" rIns="68589" bIns="34295" rtlCol="0">
            <a:spAutoFit/>
          </a:bodyPr>
          <a:lstStyle/>
          <a:p>
            <a:r>
              <a:rPr lang="zh-CN" altLang="en-US" sz="5000" b="1" dirty="0" smtClean="0">
                <a:solidFill>
                  <a:schemeClr val="bg1"/>
                </a:solidFill>
                <a:latin typeface="+mn-ea"/>
              </a:rPr>
              <a:t>第三章节</a:t>
            </a:r>
            <a:endParaRPr lang="zh-CN" altLang="en-US" sz="5000" b="1" dirty="0">
              <a:solidFill>
                <a:schemeClr val="bg1"/>
              </a:solidFill>
              <a:latin typeface="+mn-ea"/>
            </a:endParaRPr>
          </a:p>
        </p:txBody>
      </p:sp>
      <p:pic>
        <p:nvPicPr>
          <p:cNvPr id="22" name="图片 21"/>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rot="13015805">
            <a:off x="7921396" y="2498125"/>
            <a:ext cx="214229" cy="523958"/>
          </a:xfrm>
          <a:prstGeom prst="rect">
            <a:avLst/>
          </a:prstGeom>
        </p:spPr>
      </p:pic>
      <p:grpSp>
        <p:nvGrpSpPr>
          <p:cNvPr id="23" name="组合 22"/>
          <p:cNvGrpSpPr/>
          <p:nvPr/>
        </p:nvGrpSpPr>
        <p:grpSpPr>
          <a:xfrm>
            <a:off x="4257854" y="2966210"/>
            <a:ext cx="3676292" cy="92759"/>
            <a:chOff x="2804139" y="4450981"/>
            <a:chExt cx="7078926" cy="223552"/>
          </a:xfrm>
        </p:grpSpPr>
        <p:sp>
          <p:nvSpPr>
            <p:cNvPr id="24"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sp>
          <p:nvSpPr>
            <p:cNvPr id="34"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grpSp>
      <p:sp>
        <p:nvSpPr>
          <p:cNvPr id="35" name="文本框 6"/>
          <p:cNvSpPr txBox="1"/>
          <p:nvPr/>
        </p:nvSpPr>
        <p:spPr>
          <a:xfrm>
            <a:off x="2923574" y="3140581"/>
            <a:ext cx="6480720" cy="772134"/>
          </a:xfrm>
          <a:prstGeom prst="rect">
            <a:avLst/>
          </a:prstGeom>
          <a:noFill/>
        </p:spPr>
        <p:txBody>
          <a:bodyPr wrap="square" rtlCol="0">
            <a:spAutoFit/>
          </a:bodyPr>
          <a:lstStyle/>
          <a:p>
            <a:pPr algn="ctr">
              <a:lnSpc>
                <a:spcPct val="110000"/>
              </a:lnSpc>
            </a:pPr>
            <a:r>
              <a:rPr lang="zh-CN" altLang="en-US" sz="4200" dirty="0" smtClean="0">
                <a:solidFill>
                  <a:schemeClr val="bg1"/>
                </a:solidFill>
                <a:cs typeface="+mn-ea"/>
                <a:sym typeface="+mn-lt"/>
              </a:rPr>
              <a:t>输入</a:t>
            </a:r>
            <a:r>
              <a:rPr lang="zh-CN" altLang="en-US" sz="4200" dirty="0">
                <a:solidFill>
                  <a:schemeClr val="bg1"/>
                </a:solidFill>
                <a:cs typeface="+mn-ea"/>
                <a:sym typeface="+mn-lt"/>
              </a:rPr>
              <a:t>标题</a:t>
            </a:r>
            <a:r>
              <a:rPr lang="zh-CN" altLang="en-US" sz="4200" dirty="0" smtClean="0">
                <a:solidFill>
                  <a:schemeClr val="bg1"/>
                </a:solidFill>
                <a:cs typeface="+mn-ea"/>
                <a:sym typeface="+mn-lt"/>
              </a:rPr>
              <a:t>文字</a:t>
            </a:r>
            <a:endParaRPr lang="en-US" altLang="zh-CN" sz="4200" dirty="0" smtClean="0">
              <a:solidFill>
                <a:schemeClr val="bg1"/>
              </a:solidFill>
              <a:cs typeface="+mn-ea"/>
              <a:sym typeface="+mn-lt"/>
            </a:endParaRPr>
          </a:p>
        </p:txBody>
      </p:sp>
      <p:sp>
        <p:nvSpPr>
          <p:cNvPr id="36" name="矩形 35"/>
          <p:cNvSpPr/>
          <p:nvPr/>
        </p:nvSpPr>
        <p:spPr>
          <a:xfrm>
            <a:off x="3787670" y="3823684"/>
            <a:ext cx="4752528" cy="618952"/>
          </a:xfrm>
          <a:prstGeom prst="rect">
            <a:avLst/>
          </a:prstGeom>
        </p:spPr>
        <p:txBody>
          <a:bodyPr wrap="square">
            <a:spAutoFit/>
          </a:bodyPr>
          <a:lstStyle/>
          <a:p>
            <a:pPr algn="ctr">
              <a:lnSpc>
                <a:spcPct val="150000"/>
              </a:lnSpc>
            </a:pPr>
            <a:r>
              <a:rPr lang="zh-CN" altLang="en-US" sz="1200" dirty="0">
                <a:solidFill>
                  <a:schemeClr val="bg1"/>
                </a:solidFill>
                <a:cs typeface="+mn-ea"/>
                <a:sym typeface="+mn-lt"/>
              </a:rPr>
              <a:t>单击输入文字单击输入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endParaRPr lang="en-US" altLang="zh-CN" sz="1200" dirty="0" smtClean="0">
              <a:solidFill>
                <a:schemeClr val="bg1"/>
              </a:solidFill>
              <a:cs typeface="+mn-ea"/>
              <a:sym typeface="+mn-lt"/>
            </a:endParaRPr>
          </a:p>
        </p:txBody>
      </p:sp>
      <p:pic>
        <p:nvPicPr>
          <p:cNvPr id="21" name="图片 20"/>
          <p:cNvPicPr>
            <a:picLocks noChangeAspect="1"/>
          </p:cNvPicPr>
          <p:nvPr/>
        </p:nvPicPr>
        <p:blipFill>
          <a:blip r:embed="rId4">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 calcmode="lin" valueType="num">
                                      <p:cBhvr>
                                        <p:cTn id="15" dur="500" fill="hold"/>
                                        <p:tgtEl>
                                          <p:spTgt spid="21"/>
                                        </p:tgtEl>
                                        <p:attrNameLst>
                                          <p:attrName>style.rotation</p:attrName>
                                        </p:attrNameLst>
                                      </p:cBhvr>
                                      <p:tavLst>
                                        <p:tav tm="0">
                                          <p:val>
                                            <p:fltVal val="360"/>
                                          </p:val>
                                        </p:tav>
                                        <p:tav tm="100000">
                                          <p:val>
                                            <p:fltVal val="0"/>
                                          </p:val>
                                        </p:tav>
                                      </p:tavLst>
                                    </p:anim>
                                    <p:animEffect transition="in" filter="fade">
                                      <p:cBhvr>
                                        <p:cTn id="16" dur="500"/>
                                        <p:tgtEl>
                                          <p:spTgt spid="21"/>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0"/>
                                        </p:tgtEl>
                                        <p:attrNameLst>
                                          <p:attrName>ppt_y</p:attrName>
                                        </p:attrNameLst>
                                      </p:cBhvr>
                                      <p:tavLst>
                                        <p:tav tm="0">
                                          <p:val>
                                            <p:strVal val="#ppt_y"/>
                                          </p:val>
                                        </p:tav>
                                        <p:tav tm="100000">
                                          <p:val>
                                            <p:strVal val="#ppt_y"/>
                                          </p:val>
                                        </p:tav>
                                      </p:tavLst>
                                    </p:anim>
                                    <p:anim calcmode="lin" valueType="num">
                                      <p:cBhvr>
                                        <p:cTn id="2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0"/>
                                        </p:tgtEl>
                                      </p:cBhvr>
                                    </p:animEffect>
                                  </p:childTnLst>
                                </p:cTn>
                              </p:par>
                            </p:childTnLst>
                          </p:cTn>
                        </p:par>
                        <p:par>
                          <p:cTn id="25" fill="hold">
                            <p:stCondLst>
                              <p:cond delay="2150"/>
                            </p:stCondLst>
                            <p:childTnLst>
                              <p:par>
                                <p:cTn id="26" presetID="2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1000"/>
                                        <p:tgtEl>
                                          <p:spTgt spid="23"/>
                                        </p:tgtEl>
                                      </p:cBhvr>
                                    </p:animEffect>
                                  </p:childTnLst>
                                </p:cTn>
                              </p:par>
                              <p:par>
                                <p:cTn id="29" presetID="42"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
                                        <p:tgtEl>
                                          <p:spTgt spid="22"/>
                                        </p:tgtEl>
                                      </p:cBhvr>
                                    </p:animEffect>
                                    <p:anim calcmode="lin" valueType="num">
                                      <p:cBhvr>
                                        <p:cTn id="32" dur="200" fill="hold"/>
                                        <p:tgtEl>
                                          <p:spTgt spid="22"/>
                                        </p:tgtEl>
                                        <p:attrNameLst>
                                          <p:attrName>ppt_x</p:attrName>
                                        </p:attrNameLst>
                                      </p:cBhvr>
                                      <p:tavLst>
                                        <p:tav tm="0">
                                          <p:val>
                                            <p:strVal val="#ppt_x"/>
                                          </p:val>
                                        </p:tav>
                                        <p:tav tm="100000">
                                          <p:val>
                                            <p:strVal val="#ppt_x"/>
                                          </p:val>
                                        </p:tav>
                                      </p:tavLst>
                                    </p:anim>
                                    <p:anim calcmode="lin" valueType="num">
                                      <p:cBhvr>
                                        <p:cTn id="33" dur="200" fill="hold"/>
                                        <p:tgtEl>
                                          <p:spTgt spid="22"/>
                                        </p:tgtEl>
                                        <p:attrNameLst>
                                          <p:attrName>ppt_y</p:attrName>
                                        </p:attrNameLst>
                                      </p:cBhvr>
                                      <p:tavLst>
                                        <p:tav tm="0">
                                          <p:val>
                                            <p:strVal val="#ppt_y+.1"/>
                                          </p:val>
                                        </p:tav>
                                        <p:tav tm="100000">
                                          <p:val>
                                            <p:strVal val="#ppt_y"/>
                                          </p:val>
                                        </p:tav>
                                      </p:tavLst>
                                    </p:anim>
                                  </p:childTnLst>
                                </p:cTn>
                              </p:par>
                              <p:par>
                                <p:cTn id="34" presetID="42" presetClass="path" presetSubtype="0" accel="50000" decel="50000" fill="hold" nodeType="withEffect">
                                  <p:stCondLst>
                                    <p:cond delay="0"/>
                                  </p:stCondLst>
                                  <p:childTnLst>
                                    <p:animMotion origin="layout" path="M -0.31945 0.00093 L 2.30669E-6 -3.7037E-7 " pathEditMode="relative" rAng="0" ptsTypes="AA">
                                      <p:cBhvr>
                                        <p:cTn id="35" dur="1000" fill="hold"/>
                                        <p:tgtEl>
                                          <p:spTgt spid="22"/>
                                        </p:tgtEl>
                                        <p:attrNameLst>
                                          <p:attrName>ppt_x</p:attrName>
                                          <p:attrName>ppt_y</p:attrName>
                                        </p:attrNameLst>
                                      </p:cBhvr>
                                      <p:rCtr x="15972" y="-46"/>
                                    </p:animMotion>
                                  </p:childTnLst>
                                </p:cTn>
                              </p:par>
                            </p:childTnLst>
                          </p:cTn>
                        </p:par>
                        <p:par>
                          <p:cTn id="36" fill="hold">
                            <p:stCondLst>
                              <p:cond delay="3150"/>
                            </p:stCondLst>
                            <p:childTnLst>
                              <p:par>
                                <p:cTn id="37" presetID="2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par>
                          <p:cTn id="40" fill="hold">
                            <p:stCondLst>
                              <p:cond delay="3650"/>
                            </p:stCondLst>
                            <p:childTnLst>
                              <p:par>
                                <p:cTn id="41" presetID="22" presetClass="entr" presetSubtype="1"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up)">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682824" y="4835914"/>
            <a:ext cx="8937552" cy="566309"/>
          </a:xfrm>
          <a:prstGeom prst="rect">
            <a:avLst/>
          </a:prstGeom>
        </p:spPr>
        <p:txBody>
          <a:bodyPr wrap="square">
            <a:spAutoFit/>
          </a:bodyPr>
          <a:lstStyle/>
          <a:p>
            <a:pPr algn="ct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a:t>
            </a:r>
            <a:endParaRPr lang="en-US" altLang="zh-CN" sz="1400" dirty="0">
              <a:solidFill>
                <a:schemeClr val="bg1"/>
              </a:solidFill>
              <a:cs typeface="+mn-ea"/>
              <a:sym typeface="+mn-lt"/>
            </a:endParaRPr>
          </a:p>
        </p:txBody>
      </p:sp>
      <p:grpSp>
        <p:nvGrpSpPr>
          <p:cNvPr id="6" name="组合 5"/>
          <p:cNvGrpSpPr/>
          <p:nvPr/>
        </p:nvGrpSpPr>
        <p:grpSpPr>
          <a:xfrm>
            <a:off x="1682823" y="1866014"/>
            <a:ext cx="2698436" cy="2772423"/>
            <a:chOff x="1330398" y="1799339"/>
            <a:chExt cx="2698436" cy="2772423"/>
          </a:xfrm>
        </p:grpSpPr>
        <p:sp>
          <p:nvSpPr>
            <p:cNvPr id="31" name="矩形 30"/>
            <p:cNvSpPr/>
            <p:nvPr/>
          </p:nvSpPr>
          <p:spPr>
            <a:xfrm>
              <a:off x="1330398" y="3531477"/>
              <a:ext cx="2698436" cy="1040285"/>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11" name="图片 10"/>
            <p:cNvPicPr>
              <a:picLocks noChangeAspect="1"/>
            </p:cNvPicPr>
            <p:nvPr/>
          </p:nvPicPr>
          <p:blipFill>
            <a:blip r:embed="rId1">
              <a:lum bright="40000" contrast="40000"/>
            </a:blip>
            <a:stretch>
              <a:fillRect/>
            </a:stretch>
          </p:blipFill>
          <p:spPr>
            <a:xfrm>
              <a:off x="1444445" y="1799339"/>
              <a:ext cx="2449028" cy="1605344"/>
            </a:xfrm>
            <a:prstGeom prst="rect">
              <a:avLst/>
            </a:prstGeom>
          </p:spPr>
        </p:pic>
        <p:sp>
          <p:nvSpPr>
            <p:cNvPr id="36" name="矩形 35"/>
            <p:cNvSpPr/>
            <p:nvPr/>
          </p:nvSpPr>
          <p:spPr>
            <a:xfrm>
              <a:off x="1669381" y="2377815"/>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pic>
          <p:nvPicPr>
            <p:cNvPr id="50" name="图片 49"/>
            <p:cNvPicPr>
              <a:picLocks noChangeAspect="1"/>
            </p:cNvPicPr>
            <p:nvPr/>
          </p:nvPicPr>
          <p:blipFill>
            <a:blip r:embed="rId2">
              <a:lum bright="40000" contrast="40000"/>
            </a:blip>
            <a:stretch>
              <a:fillRect/>
            </a:stretch>
          </p:blipFill>
          <p:spPr>
            <a:xfrm>
              <a:off x="2477547" y="1871993"/>
              <a:ext cx="270721" cy="505822"/>
            </a:xfrm>
            <a:prstGeom prst="rect">
              <a:avLst/>
            </a:prstGeom>
          </p:spPr>
        </p:pic>
      </p:grpSp>
      <p:grpSp>
        <p:nvGrpSpPr>
          <p:cNvPr id="7" name="组合 6"/>
          <p:cNvGrpSpPr/>
          <p:nvPr/>
        </p:nvGrpSpPr>
        <p:grpSpPr>
          <a:xfrm>
            <a:off x="4812990" y="1866014"/>
            <a:ext cx="2698436" cy="2772423"/>
            <a:chOff x="4736790" y="1799339"/>
            <a:chExt cx="2698436" cy="2772423"/>
          </a:xfrm>
        </p:grpSpPr>
        <p:pic>
          <p:nvPicPr>
            <p:cNvPr id="51" name="图片 50"/>
            <p:cNvPicPr>
              <a:picLocks noChangeAspect="1"/>
            </p:cNvPicPr>
            <p:nvPr/>
          </p:nvPicPr>
          <p:blipFill>
            <a:blip r:embed="rId3">
              <a:lum bright="40000" contrast="40000"/>
            </a:blip>
            <a:stretch>
              <a:fillRect/>
            </a:stretch>
          </p:blipFill>
          <p:spPr>
            <a:xfrm>
              <a:off x="5834708" y="1886394"/>
              <a:ext cx="349088" cy="512946"/>
            </a:xfrm>
            <a:prstGeom prst="rect">
              <a:avLst/>
            </a:prstGeom>
          </p:spPr>
        </p:pic>
        <p:sp>
          <p:nvSpPr>
            <p:cNvPr id="54" name="矩形 53"/>
            <p:cNvSpPr/>
            <p:nvPr/>
          </p:nvSpPr>
          <p:spPr>
            <a:xfrm>
              <a:off x="4736790" y="3531477"/>
              <a:ext cx="2698436" cy="1040285"/>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55" name="图片 54"/>
            <p:cNvPicPr>
              <a:picLocks noChangeAspect="1"/>
            </p:cNvPicPr>
            <p:nvPr/>
          </p:nvPicPr>
          <p:blipFill>
            <a:blip r:embed="rId1">
              <a:lum bright="40000" contrast="40000"/>
            </a:blip>
            <a:stretch>
              <a:fillRect/>
            </a:stretch>
          </p:blipFill>
          <p:spPr>
            <a:xfrm>
              <a:off x="4850837" y="1799339"/>
              <a:ext cx="2449028" cy="1605344"/>
            </a:xfrm>
            <a:prstGeom prst="rect">
              <a:avLst/>
            </a:prstGeom>
          </p:spPr>
        </p:pic>
        <p:sp>
          <p:nvSpPr>
            <p:cNvPr id="56" name="矩形 55"/>
            <p:cNvSpPr/>
            <p:nvPr/>
          </p:nvSpPr>
          <p:spPr>
            <a:xfrm>
              <a:off x="5075773" y="2377815"/>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grpSp>
      <p:grpSp>
        <p:nvGrpSpPr>
          <p:cNvPr id="8" name="组合 7"/>
          <p:cNvGrpSpPr/>
          <p:nvPr/>
        </p:nvGrpSpPr>
        <p:grpSpPr>
          <a:xfrm>
            <a:off x="7846000" y="1866014"/>
            <a:ext cx="2698436" cy="2772423"/>
            <a:chOff x="7950775" y="1799339"/>
            <a:chExt cx="2698436" cy="2772423"/>
          </a:xfrm>
        </p:grpSpPr>
        <p:pic>
          <p:nvPicPr>
            <p:cNvPr id="52" name="图片 51"/>
            <p:cNvPicPr>
              <a:picLocks noChangeAspect="1"/>
            </p:cNvPicPr>
            <p:nvPr/>
          </p:nvPicPr>
          <p:blipFill>
            <a:blip r:embed="rId4">
              <a:lum bright="40000" contrast="40000"/>
            </a:blip>
            <a:stretch>
              <a:fillRect/>
            </a:stretch>
          </p:blipFill>
          <p:spPr>
            <a:xfrm>
              <a:off x="9072989" y="1914253"/>
              <a:ext cx="320591" cy="477325"/>
            </a:xfrm>
            <a:prstGeom prst="rect">
              <a:avLst/>
            </a:prstGeom>
          </p:spPr>
        </p:pic>
        <p:sp>
          <p:nvSpPr>
            <p:cNvPr id="58" name="矩形 57"/>
            <p:cNvSpPr/>
            <p:nvPr/>
          </p:nvSpPr>
          <p:spPr>
            <a:xfrm>
              <a:off x="7950775" y="3531477"/>
              <a:ext cx="2698436" cy="1040285"/>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59" name="图片 58"/>
            <p:cNvPicPr>
              <a:picLocks noChangeAspect="1"/>
            </p:cNvPicPr>
            <p:nvPr/>
          </p:nvPicPr>
          <p:blipFill>
            <a:blip r:embed="rId1">
              <a:lum bright="40000" contrast="40000"/>
            </a:blip>
            <a:stretch>
              <a:fillRect/>
            </a:stretch>
          </p:blipFill>
          <p:spPr>
            <a:xfrm>
              <a:off x="8064822" y="1799339"/>
              <a:ext cx="2449028" cy="1605344"/>
            </a:xfrm>
            <a:prstGeom prst="rect">
              <a:avLst/>
            </a:prstGeom>
          </p:spPr>
        </p:pic>
        <p:sp>
          <p:nvSpPr>
            <p:cNvPr id="60" name="矩形 59"/>
            <p:cNvSpPr/>
            <p:nvPr/>
          </p:nvSpPr>
          <p:spPr>
            <a:xfrm>
              <a:off x="8289758" y="2377815"/>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grpSp>
      <p:sp>
        <p:nvSpPr>
          <p:cNvPr id="19"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20" name="组合 19"/>
          <p:cNvGrpSpPr/>
          <p:nvPr/>
        </p:nvGrpSpPr>
        <p:grpSpPr>
          <a:xfrm rot="2555366">
            <a:off x="1384711" y="813384"/>
            <a:ext cx="189820" cy="466131"/>
            <a:chOff x="6038851" y="3187701"/>
            <a:chExt cx="119063" cy="471488"/>
          </a:xfrm>
          <a:solidFill>
            <a:schemeClr val="bg1"/>
          </a:solidFill>
        </p:grpSpPr>
        <p:sp>
          <p:nvSpPr>
            <p:cNvPr id="21"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2"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3"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0"/>
                                        </p:tgtEl>
                                      </p:cBhvr>
                                    </p:animEffect>
                                    <p:animScale>
                                      <p:cBhvr>
                                        <p:cTn id="12" dur="250" autoRev="1" fill="hold"/>
                                        <p:tgtEl>
                                          <p:spTgt spid="20"/>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9"/>
                                        </p:tgtEl>
                                      </p:cBhvr>
                                    </p:animEffect>
                                  </p:childTnLst>
                                </p:cTn>
                              </p:par>
                            </p:childTnLst>
                          </p:cTn>
                        </p:par>
                        <p:par>
                          <p:cTn id="21" fill="hold">
                            <p:stCondLst>
                              <p:cond delay="18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35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285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33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anim calcmode="lin" valueType="num">
                                      <p:cBhvr>
                                        <p:cTn id="43" dur="500" fill="hold"/>
                                        <p:tgtEl>
                                          <p:spTgt spid="34"/>
                                        </p:tgtEl>
                                        <p:attrNameLst>
                                          <p:attrName>ppt_x</p:attrName>
                                        </p:attrNameLst>
                                      </p:cBhvr>
                                      <p:tavLst>
                                        <p:tav tm="0">
                                          <p:val>
                                            <p:strVal val="#ppt_x"/>
                                          </p:val>
                                        </p:tav>
                                        <p:tav tm="100000">
                                          <p:val>
                                            <p:strVal val="#ppt_x"/>
                                          </p:val>
                                        </p:tav>
                                      </p:tavLst>
                                    </p:anim>
                                    <p:anim calcmode="lin" valueType="num">
                                      <p:cBhvr>
                                        <p:cTn id="4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45664" y="1366115"/>
            <a:ext cx="2643522" cy="1527907"/>
            <a:chOff x="3427078" y="2027473"/>
            <a:chExt cx="2643522" cy="1527907"/>
          </a:xfrm>
        </p:grpSpPr>
        <p:pic>
          <p:nvPicPr>
            <p:cNvPr id="8" name="图片 7"/>
            <p:cNvPicPr>
              <a:picLocks noChangeAspect="1"/>
            </p:cNvPicPr>
            <p:nvPr/>
          </p:nvPicPr>
          <p:blipFill>
            <a:blip r:embed="rId1">
              <a:lum bright="40000" contrast="40000"/>
            </a:blip>
            <a:stretch>
              <a:fillRect/>
            </a:stretch>
          </p:blipFill>
          <p:spPr>
            <a:xfrm>
              <a:off x="3427078" y="2027473"/>
              <a:ext cx="2643522" cy="1527907"/>
            </a:xfrm>
            <a:prstGeom prst="rect">
              <a:avLst/>
            </a:prstGeom>
          </p:spPr>
        </p:pic>
        <p:sp>
          <p:nvSpPr>
            <p:cNvPr id="41" name="TextBox 60"/>
            <p:cNvSpPr>
              <a:spLocks noChangeArrowheads="1"/>
            </p:cNvSpPr>
            <p:nvPr/>
          </p:nvSpPr>
          <p:spPr bwMode="auto">
            <a:xfrm>
              <a:off x="4060735" y="2448586"/>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cs typeface="+mn-ea"/>
                  <a:sym typeface="+mn-lt"/>
                </a:rPr>
                <a:t>输入</a:t>
              </a:r>
              <a:r>
                <a:rPr lang="zh-CN" altLang="en-US" sz="2800" b="1" dirty="0">
                  <a:solidFill>
                    <a:schemeClr val="bg1"/>
                  </a:solidFill>
                  <a:cs typeface="+mn-ea"/>
                  <a:sym typeface="+mn-lt"/>
                </a:rPr>
                <a:t>标题</a:t>
              </a:r>
              <a:endParaRPr lang="zh-CN" altLang="en-US" sz="2800" b="1" dirty="0">
                <a:solidFill>
                  <a:schemeClr val="bg1"/>
                </a:solidFill>
                <a:cs typeface="+mn-ea"/>
                <a:sym typeface="+mn-lt"/>
              </a:endParaRPr>
            </a:p>
          </p:txBody>
        </p:sp>
      </p:grpSp>
      <p:grpSp>
        <p:nvGrpSpPr>
          <p:cNvPr id="3" name="组合 2"/>
          <p:cNvGrpSpPr/>
          <p:nvPr/>
        </p:nvGrpSpPr>
        <p:grpSpPr>
          <a:xfrm>
            <a:off x="2801905" y="2512010"/>
            <a:ext cx="2022217" cy="1945314"/>
            <a:chOff x="1208882" y="3385529"/>
            <a:chExt cx="2022217" cy="1945314"/>
          </a:xfrm>
        </p:grpSpPr>
        <p:pic>
          <p:nvPicPr>
            <p:cNvPr id="13" name="图片 12"/>
            <p:cNvPicPr>
              <a:picLocks noChangeAspect="1"/>
            </p:cNvPicPr>
            <p:nvPr/>
          </p:nvPicPr>
          <p:blipFill>
            <a:blip r:embed="rId2">
              <a:lum bright="40000" contrast="40000"/>
            </a:blip>
            <a:stretch>
              <a:fillRect/>
            </a:stretch>
          </p:blipFill>
          <p:spPr>
            <a:xfrm>
              <a:off x="1208882" y="4352351"/>
              <a:ext cx="2022217" cy="978492"/>
            </a:xfrm>
            <a:prstGeom prst="rect">
              <a:avLst/>
            </a:prstGeom>
          </p:spPr>
        </p:pic>
        <p:sp>
          <p:nvSpPr>
            <p:cNvPr id="23" name="矩形 22"/>
            <p:cNvSpPr/>
            <p:nvPr/>
          </p:nvSpPr>
          <p:spPr>
            <a:xfrm>
              <a:off x="1468348" y="4570548"/>
              <a:ext cx="1503284"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pic>
          <p:nvPicPr>
            <p:cNvPr id="14" name="图片 13"/>
            <p:cNvPicPr>
              <a:picLocks noChangeAspect="1"/>
            </p:cNvPicPr>
            <p:nvPr/>
          </p:nvPicPr>
          <p:blipFill>
            <a:blip r:embed="rId3">
              <a:lum bright="40000" contrast="40000"/>
            </a:blip>
            <a:stretch>
              <a:fillRect/>
            </a:stretch>
          </p:blipFill>
          <p:spPr>
            <a:xfrm rot="17265649">
              <a:off x="2307193" y="3517280"/>
              <a:ext cx="746590" cy="483088"/>
            </a:xfrm>
            <a:prstGeom prst="rect">
              <a:avLst/>
            </a:prstGeom>
          </p:spPr>
        </p:pic>
      </p:grpSp>
      <p:grpSp>
        <p:nvGrpSpPr>
          <p:cNvPr id="5" name="组合 4"/>
          <p:cNvGrpSpPr/>
          <p:nvPr/>
        </p:nvGrpSpPr>
        <p:grpSpPr>
          <a:xfrm>
            <a:off x="7289186" y="2539999"/>
            <a:ext cx="2022217" cy="1995529"/>
            <a:chOff x="6100167" y="3388411"/>
            <a:chExt cx="2022217" cy="1995529"/>
          </a:xfrm>
        </p:grpSpPr>
        <p:pic>
          <p:nvPicPr>
            <p:cNvPr id="58" name="图片 57"/>
            <p:cNvPicPr>
              <a:picLocks noChangeAspect="1"/>
            </p:cNvPicPr>
            <p:nvPr/>
          </p:nvPicPr>
          <p:blipFill>
            <a:blip r:embed="rId2">
              <a:lum bright="40000" contrast="40000"/>
            </a:blip>
            <a:stretch>
              <a:fillRect/>
            </a:stretch>
          </p:blipFill>
          <p:spPr>
            <a:xfrm>
              <a:off x="6100167" y="4405448"/>
              <a:ext cx="2022217" cy="978492"/>
            </a:xfrm>
            <a:prstGeom prst="rect">
              <a:avLst/>
            </a:prstGeom>
          </p:spPr>
        </p:pic>
        <p:sp>
          <p:nvSpPr>
            <p:cNvPr id="57" name="矩形 56"/>
            <p:cNvSpPr/>
            <p:nvPr/>
          </p:nvSpPr>
          <p:spPr>
            <a:xfrm>
              <a:off x="6359633" y="4623645"/>
              <a:ext cx="1503284"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pic>
          <p:nvPicPr>
            <p:cNvPr id="62" name="图片 61"/>
            <p:cNvPicPr>
              <a:picLocks noChangeAspect="1"/>
            </p:cNvPicPr>
            <p:nvPr/>
          </p:nvPicPr>
          <p:blipFill>
            <a:blip r:embed="rId3">
              <a:lum bright="40000" contrast="40000"/>
            </a:blip>
            <a:stretch>
              <a:fillRect/>
            </a:stretch>
          </p:blipFill>
          <p:spPr>
            <a:xfrm rot="4334351" flipH="1">
              <a:off x="6443894" y="3520162"/>
              <a:ext cx="746590" cy="483088"/>
            </a:xfrm>
            <a:prstGeom prst="rect">
              <a:avLst/>
            </a:prstGeom>
          </p:spPr>
        </p:pic>
      </p:grpSp>
      <p:grpSp>
        <p:nvGrpSpPr>
          <p:cNvPr id="4" name="组合 3"/>
          <p:cNvGrpSpPr/>
          <p:nvPr/>
        </p:nvGrpSpPr>
        <p:grpSpPr>
          <a:xfrm>
            <a:off x="5045924" y="2822129"/>
            <a:ext cx="2022217" cy="1717230"/>
            <a:chOff x="3665708" y="3613613"/>
            <a:chExt cx="2022217" cy="1717230"/>
          </a:xfrm>
        </p:grpSpPr>
        <p:pic>
          <p:nvPicPr>
            <p:cNvPr id="56" name="图片 55"/>
            <p:cNvPicPr>
              <a:picLocks noChangeAspect="1"/>
            </p:cNvPicPr>
            <p:nvPr/>
          </p:nvPicPr>
          <p:blipFill>
            <a:blip r:embed="rId2">
              <a:lum bright="40000" contrast="40000"/>
            </a:blip>
            <a:stretch>
              <a:fillRect/>
            </a:stretch>
          </p:blipFill>
          <p:spPr>
            <a:xfrm>
              <a:off x="3665708" y="4352351"/>
              <a:ext cx="2022217" cy="978492"/>
            </a:xfrm>
            <a:prstGeom prst="rect">
              <a:avLst/>
            </a:prstGeom>
          </p:spPr>
        </p:pic>
        <p:sp>
          <p:nvSpPr>
            <p:cNvPr id="55" name="矩形 54"/>
            <p:cNvSpPr/>
            <p:nvPr/>
          </p:nvSpPr>
          <p:spPr>
            <a:xfrm>
              <a:off x="3925174" y="4570548"/>
              <a:ext cx="1503284"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pic>
          <p:nvPicPr>
            <p:cNvPr id="15" name="图片 14"/>
            <p:cNvPicPr>
              <a:picLocks noChangeAspect="1"/>
            </p:cNvPicPr>
            <p:nvPr/>
          </p:nvPicPr>
          <p:blipFill>
            <a:blip r:embed="rId4">
              <a:lum bright="20000" contrast="40000"/>
            </a:blip>
            <a:stretch>
              <a:fillRect/>
            </a:stretch>
          </p:blipFill>
          <p:spPr>
            <a:xfrm rot="20543508">
              <a:off x="4680520" y="3613613"/>
              <a:ext cx="334351" cy="668702"/>
            </a:xfrm>
            <a:prstGeom prst="rect">
              <a:avLst/>
            </a:prstGeom>
          </p:spPr>
        </p:pic>
      </p:grpSp>
      <p:sp>
        <p:nvSpPr>
          <p:cNvPr id="65" name="矩形 64"/>
          <p:cNvSpPr/>
          <p:nvPr/>
        </p:nvSpPr>
        <p:spPr>
          <a:xfrm>
            <a:off x="2195629" y="5104824"/>
            <a:ext cx="8061992" cy="634020"/>
          </a:xfrm>
          <a:prstGeom prst="rect">
            <a:avLst/>
          </a:prstGeom>
        </p:spPr>
        <p:txBody>
          <a:bodyPr wrap="square">
            <a:spAutoFit/>
          </a:bodyPr>
          <a:lstStyle/>
          <a:p>
            <a:pPr algn="ctr">
              <a:lnSpc>
                <a:spcPct val="110000"/>
              </a:lnSpc>
            </a:pPr>
            <a:r>
              <a:rPr lang="zh-CN" altLang="en-US" sz="1600" dirty="0">
                <a:solidFill>
                  <a:schemeClr val="bg1"/>
                </a:solidFill>
                <a:cs typeface="+mn-ea"/>
                <a:sym typeface="+mn-lt"/>
              </a:rPr>
              <a:t>单击输入文字单击输入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输入文字单击输入</a:t>
            </a:r>
            <a:r>
              <a:rPr lang="zh-CN" altLang="en-US" sz="1600" dirty="0" smtClean="0">
                <a:solidFill>
                  <a:schemeClr val="bg1"/>
                </a:solidFill>
                <a:cs typeface="+mn-ea"/>
                <a:sym typeface="+mn-lt"/>
              </a:rPr>
              <a:t>文字单击</a:t>
            </a:r>
            <a:r>
              <a:rPr lang="zh-CN" altLang="en-US" sz="1600" dirty="0">
                <a:solidFill>
                  <a:schemeClr val="bg1"/>
                </a:solidFill>
                <a:cs typeface="+mn-ea"/>
                <a:sym typeface="+mn-lt"/>
              </a:rPr>
              <a:t>输入文字单击输入</a:t>
            </a:r>
            <a:r>
              <a:rPr lang="zh-CN" altLang="en-US" sz="1600" dirty="0" smtClean="0">
                <a:solidFill>
                  <a:schemeClr val="bg1"/>
                </a:solidFill>
                <a:cs typeface="+mn-ea"/>
                <a:sym typeface="+mn-lt"/>
              </a:rPr>
              <a:t>文字</a:t>
            </a:r>
            <a:endParaRPr lang="en-US" altLang="zh-CN" sz="1600" dirty="0">
              <a:solidFill>
                <a:schemeClr val="bg1"/>
              </a:solidFill>
              <a:cs typeface="+mn-ea"/>
              <a:sym typeface="+mn-lt"/>
            </a:endParaRPr>
          </a:p>
        </p:txBody>
      </p:sp>
      <p:sp>
        <p:nvSpPr>
          <p:cNvPr id="66" name="矩形 65"/>
          <p:cNvSpPr/>
          <p:nvPr/>
        </p:nvSpPr>
        <p:spPr>
          <a:xfrm>
            <a:off x="4824122" y="4706756"/>
            <a:ext cx="2807577" cy="464743"/>
          </a:xfrm>
          <a:prstGeom prst="rect">
            <a:avLst/>
          </a:prstGeom>
        </p:spPr>
        <p:txBody>
          <a:bodyPr wrap="square">
            <a:spAutoFit/>
          </a:bodyPr>
          <a:lstStyle/>
          <a:p>
            <a:pPr algn="ct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20"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21" name="组合 20"/>
          <p:cNvGrpSpPr/>
          <p:nvPr/>
        </p:nvGrpSpPr>
        <p:grpSpPr>
          <a:xfrm rot="2555366">
            <a:off x="1384711" y="813384"/>
            <a:ext cx="189820" cy="466131"/>
            <a:chOff x="6038851" y="3187701"/>
            <a:chExt cx="119063" cy="471488"/>
          </a:xfrm>
          <a:solidFill>
            <a:schemeClr val="bg1"/>
          </a:solidFill>
        </p:grpSpPr>
        <p:sp>
          <p:nvSpPr>
            <p:cNvPr id="22"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4"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5"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down)">
                                      <p:cBhvr>
                                        <p:cTn id="8" dur="500"/>
                                        <p:tgtEl>
                                          <p:spTgt spid="21"/>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1"/>
                                        </p:tgtEl>
                                      </p:cBhvr>
                                    </p:animEffect>
                                    <p:animScale>
                                      <p:cBhvr>
                                        <p:cTn id="12" dur="250" autoRev="1" fill="hold"/>
                                        <p:tgtEl>
                                          <p:spTgt spid="21"/>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 calcmode="lin" valueType="num">
                                      <p:cBhvr>
                                        <p:cTn id="1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0"/>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par>
                          <p:cTn id="28" fill="hold">
                            <p:stCondLst>
                              <p:cond delay="2850"/>
                            </p:stCondLst>
                            <p:childTnLst>
                              <p:par>
                                <p:cTn id="29" presetID="22" presetClass="entr" presetSubtype="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par>
                          <p:cTn id="32" fill="hold">
                            <p:stCondLst>
                              <p:cond delay="3350"/>
                            </p:stCondLst>
                            <p:childTnLst>
                              <p:par>
                                <p:cTn id="33" presetID="22" presetClass="entr" presetSubtype="1"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par>
                          <p:cTn id="36" fill="hold">
                            <p:stCondLst>
                              <p:cond delay="3850"/>
                            </p:stCondLst>
                            <p:childTnLst>
                              <p:par>
                                <p:cTn id="37" presetID="2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childTnLst>
                          </p:cTn>
                        </p:par>
                        <p:par>
                          <p:cTn id="40" fill="hold">
                            <p:stCondLst>
                              <p:cond delay="4350"/>
                            </p:stCondLst>
                            <p:childTnLst>
                              <p:par>
                                <p:cTn id="41" presetID="53" presetClass="entr" presetSubtype="1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p:cTn id="43" dur="500" fill="hold"/>
                                        <p:tgtEl>
                                          <p:spTgt spid="66"/>
                                        </p:tgtEl>
                                        <p:attrNameLst>
                                          <p:attrName>ppt_w</p:attrName>
                                        </p:attrNameLst>
                                      </p:cBhvr>
                                      <p:tavLst>
                                        <p:tav tm="0">
                                          <p:val>
                                            <p:fltVal val="0"/>
                                          </p:val>
                                        </p:tav>
                                        <p:tav tm="100000">
                                          <p:val>
                                            <p:strVal val="#ppt_w"/>
                                          </p:val>
                                        </p:tav>
                                      </p:tavLst>
                                    </p:anim>
                                    <p:anim calcmode="lin" valueType="num">
                                      <p:cBhvr>
                                        <p:cTn id="44" dur="500" fill="hold"/>
                                        <p:tgtEl>
                                          <p:spTgt spid="66"/>
                                        </p:tgtEl>
                                        <p:attrNameLst>
                                          <p:attrName>ppt_h</p:attrName>
                                        </p:attrNameLst>
                                      </p:cBhvr>
                                      <p:tavLst>
                                        <p:tav tm="0">
                                          <p:val>
                                            <p:fltVal val="0"/>
                                          </p:val>
                                        </p:tav>
                                        <p:tav tm="100000">
                                          <p:val>
                                            <p:strVal val="#ppt_h"/>
                                          </p:val>
                                        </p:tav>
                                      </p:tavLst>
                                    </p:anim>
                                    <p:animEffect transition="in" filter="fade">
                                      <p:cBhvr>
                                        <p:cTn id="45" dur="500"/>
                                        <p:tgtEl>
                                          <p:spTgt spid="66"/>
                                        </p:tgtEl>
                                      </p:cBhvr>
                                    </p:animEffect>
                                  </p:childTnLst>
                                </p:cTn>
                              </p:par>
                            </p:childTnLst>
                          </p:cTn>
                        </p:par>
                        <p:par>
                          <p:cTn id="46" fill="hold">
                            <p:stCondLst>
                              <p:cond delay="4850"/>
                            </p:stCondLst>
                            <p:childTnLst>
                              <p:par>
                                <p:cTn id="47" presetID="2" presetClass="entr" presetSubtype="4"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additive="base">
                                        <p:cTn id="49" dur="500" fill="hold"/>
                                        <p:tgtEl>
                                          <p:spTgt spid="65"/>
                                        </p:tgtEl>
                                        <p:attrNameLst>
                                          <p:attrName>ppt_x</p:attrName>
                                        </p:attrNameLst>
                                      </p:cBhvr>
                                      <p:tavLst>
                                        <p:tav tm="0">
                                          <p:val>
                                            <p:strVal val="#ppt_x"/>
                                          </p:val>
                                        </p:tav>
                                        <p:tav tm="100000">
                                          <p:val>
                                            <p:strVal val="#ppt_x"/>
                                          </p:val>
                                        </p:tav>
                                      </p:tavLst>
                                    </p:anim>
                                    <p:anim calcmode="lin" valueType="num">
                                      <p:cBhvr additive="base">
                                        <p:cTn id="5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31"/>
          <p:cNvSpPr/>
          <p:nvPr/>
        </p:nvSpPr>
        <p:spPr>
          <a:xfrm>
            <a:off x="4701481" y="2017597"/>
            <a:ext cx="944946" cy="93046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2" tIns="34292" rIns="68582" bIns="34292" numCol="1" spcCol="0" rtlCol="0" fromWordArt="0" anchor="ctr" anchorCtr="0" forceAA="0" compatLnSpc="1">
            <a:noAutofit/>
          </a:bodyPr>
          <a:lstStyle/>
          <a:p>
            <a:pPr algn="ctr"/>
            <a:endParaRPr lang="zh-CN" altLang="en-US">
              <a:cs typeface="+mn-ea"/>
              <a:sym typeface="+mn-lt"/>
            </a:endParaRPr>
          </a:p>
        </p:txBody>
      </p:sp>
      <p:sp>
        <p:nvSpPr>
          <p:cNvPr id="11" name="椭圆 31"/>
          <p:cNvSpPr/>
          <p:nvPr/>
        </p:nvSpPr>
        <p:spPr>
          <a:xfrm>
            <a:off x="6583217" y="1986052"/>
            <a:ext cx="944946" cy="93046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2" tIns="34292" rIns="68582" bIns="34292" numCol="1" spcCol="0" rtlCol="0" fromWordArt="0" anchor="ctr" anchorCtr="0" forceAA="0" compatLnSpc="1">
            <a:noAutofit/>
          </a:bodyPr>
          <a:lstStyle/>
          <a:p>
            <a:pPr algn="ctr"/>
            <a:endParaRPr lang="zh-CN" altLang="en-US">
              <a:cs typeface="+mn-ea"/>
              <a:sym typeface="+mn-lt"/>
            </a:endParaRPr>
          </a:p>
        </p:txBody>
      </p:sp>
      <p:sp>
        <p:nvSpPr>
          <p:cNvPr id="12" name="椭圆 31"/>
          <p:cNvSpPr/>
          <p:nvPr/>
        </p:nvSpPr>
        <p:spPr>
          <a:xfrm>
            <a:off x="6583217" y="3718064"/>
            <a:ext cx="944946" cy="93046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2" tIns="34292" rIns="68582" bIns="34292" numCol="1" spcCol="0" rtlCol="0" fromWordArt="0" anchor="ctr" anchorCtr="0" forceAA="0" compatLnSpc="1">
            <a:noAutofit/>
          </a:bodyPr>
          <a:lstStyle/>
          <a:p>
            <a:pPr algn="ctr"/>
            <a:endParaRPr lang="zh-CN" altLang="en-US">
              <a:cs typeface="+mn-ea"/>
              <a:sym typeface="+mn-lt"/>
            </a:endParaRPr>
          </a:p>
        </p:txBody>
      </p:sp>
      <p:sp>
        <p:nvSpPr>
          <p:cNvPr id="13" name="椭圆 31"/>
          <p:cNvSpPr/>
          <p:nvPr/>
        </p:nvSpPr>
        <p:spPr>
          <a:xfrm>
            <a:off x="4701481" y="3718064"/>
            <a:ext cx="944946" cy="93046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2" tIns="34292" rIns="68582" bIns="34292" numCol="1" spcCol="0" rtlCol="0" fromWordArt="0" anchor="ctr" anchorCtr="0" forceAA="0" compatLnSpc="1">
            <a:noAutofit/>
          </a:bodyPr>
          <a:lstStyle/>
          <a:p>
            <a:pPr algn="ctr"/>
            <a:endParaRPr lang="zh-CN" altLang="en-US">
              <a:cs typeface="+mn-ea"/>
              <a:sym typeface="+mn-lt"/>
            </a:endParaRPr>
          </a:p>
        </p:txBody>
      </p:sp>
      <p:grpSp>
        <p:nvGrpSpPr>
          <p:cNvPr id="2" name="组合 1"/>
          <p:cNvGrpSpPr/>
          <p:nvPr/>
        </p:nvGrpSpPr>
        <p:grpSpPr>
          <a:xfrm>
            <a:off x="5124400" y="2451287"/>
            <a:ext cx="1980845" cy="1781573"/>
            <a:chOff x="5124400" y="2636349"/>
            <a:chExt cx="1980845" cy="1781573"/>
          </a:xfrm>
        </p:grpSpPr>
        <p:sp>
          <p:nvSpPr>
            <p:cNvPr id="14" name="任意多边形 13"/>
            <p:cNvSpPr/>
            <p:nvPr/>
          </p:nvSpPr>
          <p:spPr>
            <a:xfrm rot="5400000">
              <a:off x="6745184" y="3477578"/>
              <a:ext cx="670567" cy="4955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bg1"/>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zh-CN" altLang="en-US">
                <a:cs typeface="+mn-ea"/>
                <a:sym typeface="+mn-lt"/>
              </a:endParaRPr>
            </a:p>
          </p:txBody>
        </p:sp>
        <p:sp>
          <p:nvSpPr>
            <p:cNvPr id="15" name="任意多边形 14"/>
            <p:cNvSpPr/>
            <p:nvPr/>
          </p:nvSpPr>
          <p:spPr>
            <a:xfrm rot="16200000">
              <a:off x="4813894" y="3493639"/>
              <a:ext cx="670567" cy="4955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bg1"/>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zh-CN" altLang="en-US">
                <a:cs typeface="+mn-ea"/>
                <a:sym typeface="+mn-lt"/>
              </a:endParaRPr>
            </a:p>
          </p:txBody>
        </p:sp>
        <p:sp>
          <p:nvSpPr>
            <p:cNvPr id="16" name="任意多边形 15"/>
            <p:cNvSpPr/>
            <p:nvPr/>
          </p:nvSpPr>
          <p:spPr>
            <a:xfrm>
              <a:off x="5779583" y="2636349"/>
              <a:ext cx="670476" cy="495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bg1"/>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zh-CN" altLang="en-US">
                <a:cs typeface="+mn-ea"/>
                <a:sym typeface="+mn-lt"/>
              </a:endParaRPr>
            </a:p>
          </p:txBody>
        </p:sp>
        <p:sp>
          <p:nvSpPr>
            <p:cNvPr id="17" name="任意多边形 16"/>
            <p:cNvSpPr/>
            <p:nvPr/>
          </p:nvSpPr>
          <p:spPr>
            <a:xfrm rot="10800000">
              <a:off x="5779583" y="4368360"/>
              <a:ext cx="670476" cy="495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bg1"/>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lIns="68582" tIns="34292" rIns="68582" bIns="34292" rtlCol="0" anchor="ctr"/>
            <a:lstStyle/>
            <a:p>
              <a:pPr algn="ctr"/>
              <a:endParaRPr lang="zh-CN" altLang="en-US">
                <a:cs typeface="+mn-ea"/>
                <a:sym typeface="+mn-lt"/>
              </a:endParaRPr>
            </a:p>
          </p:txBody>
        </p:sp>
      </p:grpSp>
      <p:grpSp>
        <p:nvGrpSpPr>
          <p:cNvPr id="19" name="组合 18"/>
          <p:cNvGrpSpPr/>
          <p:nvPr/>
        </p:nvGrpSpPr>
        <p:grpSpPr>
          <a:xfrm>
            <a:off x="4845486" y="2111588"/>
            <a:ext cx="512816" cy="812260"/>
            <a:chOff x="5844088" y="2600655"/>
            <a:chExt cx="385904" cy="611158"/>
          </a:xfrm>
        </p:grpSpPr>
        <p:grpSp>
          <p:nvGrpSpPr>
            <p:cNvPr id="20" name="组合 19"/>
            <p:cNvGrpSpPr/>
            <p:nvPr/>
          </p:nvGrpSpPr>
          <p:grpSpPr>
            <a:xfrm rot="8489641">
              <a:off x="6013992" y="2653092"/>
              <a:ext cx="216000" cy="558721"/>
              <a:chOff x="6011031" y="2540000"/>
              <a:chExt cx="242182" cy="626447"/>
            </a:xfrm>
          </p:grpSpPr>
          <p:sp>
            <p:nvSpPr>
              <p:cNvPr id="23" name="任意多边形 22"/>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23"/>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任意多边形 24"/>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任意多边形 21"/>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6711828" y="2041672"/>
            <a:ext cx="687724" cy="803862"/>
            <a:chOff x="4741863" y="766763"/>
            <a:chExt cx="517525" cy="604838"/>
          </a:xfrm>
          <a:solidFill>
            <a:schemeClr val="bg1"/>
          </a:solidFill>
        </p:grpSpPr>
        <p:sp>
          <p:nvSpPr>
            <p:cNvPr id="30"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31"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32"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33"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34"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grpSp>
      <p:sp>
        <p:nvSpPr>
          <p:cNvPr id="35" name="Freeform 41"/>
          <p:cNvSpPr>
            <a:spLocks noEditPoints="1"/>
          </p:cNvSpPr>
          <p:nvPr/>
        </p:nvSpPr>
        <p:spPr bwMode="auto">
          <a:xfrm>
            <a:off x="4884715" y="3846585"/>
            <a:ext cx="578476" cy="735550"/>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solidFill>
            <a:schemeClr val="bg1"/>
          </a:solidFill>
          <a:ln>
            <a:solidFill>
              <a:schemeClr val="bg1"/>
            </a:solidFill>
          </a:ln>
        </p:spPr>
        <p:txBody>
          <a:bodyPr vert="horz" wrap="square" lIns="68582" tIns="34292" rIns="68582" bIns="34292" numCol="1" anchor="t" anchorCtr="0" compatLnSpc="1"/>
          <a:lstStyle/>
          <a:p>
            <a:endParaRPr lang="zh-CN" altLang="en-US">
              <a:cs typeface="+mn-ea"/>
              <a:sym typeface="+mn-lt"/>
            </a:endParaRPr>
          </a:p>
        </p:txBody>
      </p:sp>
      <p:grpSp>
        <p:nvGrpSpPr>
          <p:cNvPr id="36" name="组合 35"/>
          <p:cNvGrpSpPr/>
          <p:nvPr/>
        </p:nvGrpSpPr>
        <p:grpSpPr>
          <a:xfrm>
            <a:off x="6697375" y="3871897"/>
            <a:ext cx="740484" cy="661332"/>
            <a:chOff x="4577745" y="4336117"/>
            <a:chExt cx="557229" cy="497597"/>
          </a:xfrm>
        </p:grpSpPr>
        <p:sp>
          <p:nvSpPr>
            <p:cNvPr id="37" name="任意多边形 36"/>
            <p:cNvSpPr/>
            <p:nvPr/>
          </p:nvSpPr>
          <p:spPr>
            <a:xfrm>
              <a:off x="4577745" y="4392897"/>
              <a:ext cx="557229" cy="440817"/>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任意多边形 37"/>
            <p:cNvSpPr/>
            <p:nvPr/>
          </p:nvSpPr>
          <p:spPr>
            <a:xfrm>
              <a:off x="4611655" y="4336117"/>
              <a:ext cx="513962" cy="482779"/>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矩形 42"/>
          <p:cNvSpPr/>
          <p:nvPr/>
        </p:nvSpPr>
        <p:spPr>
          <a:xfrm>
            <a:off x="1847885" y="2297664"/>
            <a:ext cx="2731870" cy="1040285"/>
          </a:xfrm>
          <a:prstGeom prst="rect">
            <a:avLst/>
          </a:prstGeom>
        </p:spPr>
        <p:txBody>
          <a:bodyPr wrap="square">
            <a:spAutoFit/>
          </a:bodyPr>
          <a:lstStyle/>
          <a:p>
            <a:pPr algn="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4" name="矩形 43"/>
          <p:cNvSpPr/>
          <p:nvPr/>
        </p:nvSpPr>
        <p:spPr>
          <a:xfrm>
            <a:off x="2692700" y="1853017"/>
            <a:ext cx="1887055" cy="464743"/>
          </a:xfrm>
          <a:prstGeom prst="rect">
            <a:avLst/>
          </a:prstGeom>
        </p:spPr>
        <p:txBody>
          <a:bodyPr wrap="none">
            <a:spAutoFit/>
          </a:bodyPr>
          <a:lstStyle/>
          <a:p>
            <a:pPr algn="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45" name="矩形 44"/>
          <p:cNvSpPr/>
          <p:nvPr/>
        </p:nvSpPr>
        <p:spPr>
          <a:xfrm>
            <a:off x="7686710" y="2297664"/>
            <a:ext cx="2731870" cy="1040285"/>
          </a:xfrm>
          <a:prstGeom prst="rect">
            <a:avLst/>
          </a:prstGeom>
        </p:spPr>
        <p:txBody>
          <a:bodyPr wrap="square">
            <a:spAutoFit/>
          </a:bodyPr>
          <a:lstStyle/>
          <a:p>
            <a:pP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6" name="矩形 45"/>
          <p:cNvSpPr/>
          <p:nvPr/>
        </p:nvSpPr>
        <p:spPr>
          <a:xfrm>
            <a:off x="7686710" y="1853017"/>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47" name="矩形 46"/>
          <p:cNvSpPr/>
          <p:nvPr/>
        </p:nvSpPr>
        <p:spPr>
          <a:xfrm>
            <a:off x="1847885" y="4030285"/>
            <a:ext cx="2731870" cy="1040285"/>
          </a:xfrm>
          <a:prstGeom prst="rect">
            <a:avLst/>
          </a:prstGeom>
        </p:spPr>
        <p:txBody>
          <a:bodyPr wrap="square">
            <a:spAutoFit/>
          </a:bodyPr>
          <a:lstStyle/>
          <a:p>
            <a:pPr algn="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8" name="矩形 47"/>
          <p:cNvSpPr/>
          <p:nvPr/>
        </p:nvSpPr>
        <p:spPr>
          <a:xfrm>
            <a:off x="2692700" y="3585638"/>
            <a:ext cx="1887055" cy="464743"/>
          </a:xfrm>
          <a:prstGeom prst="rect">
            <a:avLst/>
          </a:prstGeom>
        </p:spPr>
        <p:txBody>
          <a:bodyPr wrap="none">
            <a:spAutoFit/>
          </a:bodyPr>
          <a:lstStyle/>
          <a:p>
            <a:pPr algn="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49" name="矩形 48"/>
          <p:cNvSpPr/>
          <p:nvPr/>
        </p:nvSpPr>
        <p:spPr>
          <a:xfrm>
            <a:off x="7686710" y="4030285"/>
            <a:ext cx="2731870" cy="1040285"/>
          </a:xfrm>
          <a:prstGeom prst="rect">
            <a:avLst/>
          </a:prstGeom>
        </p:spPr>
        <p:txBody>
          <a:bodyPr wrap="square">
            <a:spAutoFit/>
          </a:bodyPr>
          <a:lstStyle/>
          <a:p>
            <a:pP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50" name="矩形 49"/>
          <p:cNvSpPr/>
          <p:nvPr/>
        </p:nvSpPr>
        <p:spPr>
          <a:xfrm>
            <a:off x="7686710" y="3585638"/>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51"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52" name="组合 51"/>
          <p:cNvGrpSpPr/>
          <p:nvPr/>
        </p:nvGrpSpPr>
        <p:grpSpPr>
          <a:xfrm rot="2555366">
            <a:off x="1384711" y="813384"/>
            <a:ext cx="189820" cy="466131"/>
            <a:chOff x="6038851" y="3187701"/>
            <a:chExt cx="119063" cy="471488"/>
          </a:xfrm>
          <a:solidFill>
            <a:schemeClr val="bg1"/>
          </a:solidFill>
        </p:grpSpPr>
        <p:sp>
          <p:nvSpPr>
            <p:cNvPr id="53"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54"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55"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ppt_y</p:attrName>
                                        </p:attrNameLst>
                                      </p:cBhvr>
                                      <p:tavLst>
                                        <p:tav tm="0">
                                          <p:val>
                                            <p:strVal val="#ppt_y-#ppt_h*1.125000"/>
                                          </p:val>
                                        </p:tav>
                                        <p:tav tm="100000">
                                          <p:val>
                                            <p:strVal val="#ppt_y"/>
                                          </p:val>
                                        </p:tav>
                                      </p:tavLst>
                                    </p:anim>
                                    <p:animEffect transition="in" filter="wipe(down)">
                                      <p:cBhvr>
                                        <p:cTn id="8" dur="500"/>
                                        <p:tgtEl>
                                          <p:spTgt spid="52"/>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52"/>
                                        </p:tgtEl>
                                      </p:cBhvr>
                                    </p:animEffect>
                                    <p:animScale>
                                      <p:cBhvr>
                                        <p:cTn id="12" dur="250" autoRev="1" fill="hold"/>
                                        <p:tgtEl>
                                          <p:spTgt spid="52"/>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1"/>
                                        </p:tgtEl>
                                        <p:attrNameLst>
                                          <p:attrName>style.visibility</p:attrName>
                                        </p:attrNameLst>
                                      </p:cBhvr>
                                      <p:to>
                                        <p:strVal val="visible"/>
                                      </p:to>
                                    </p:set>
                                    <p:anim calcmode="lin" valueType="num">
                                      <p:cBhvr>
                                        <p:cTn id="16"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1"/>
                                        </p:tgtEl>
                                        <p:attrNameLst>
                                          <p:attrName>ppt_y</p:attrName>
                                        </p:attrNameLst>
                                      </p:cBhvr>
                                      <p:tavLst>
                                        <p:tav tm="0">
                                          <p:val>
                                            <p:strVal val="#ppt_y"/>
                                          </p:val>
                                        </p:tav>
                                        <p:tav tm="100000">
                                          <p:val>
                                            <p:strVal val="#ppt_y"/>
                                          </p:val>
                                        </p:tav>
                                      </p:tavLst>
                                    </p:anim>
                                    <p:anim calcmode="lin" valueType="num">
                                      <p:cBhvr>
                                        <p:cTn id="18"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1"/>
                                        </p:tgtEl>
                                      </p:cBhvr>
                                    </p:animEffect>
                                  </p:childTnLst>
                                </p:cTn>
                              </p:par>
                            </p:childTnLst>
                          </p:cTn>
                        </p:par>
                        <p:par>
                          <p:cTn id="21" fill="hold">
                            <p:stCondLst>
                              <p:cond delay="1850"/>
                            </p:stCondLst>
                            <p:childTnLst>
                              <p:par>
                                <p:cTn id="22" presetID="6"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2000"/>
                                        <p:tgtEl>
                                          <p:spTgt spid="19"/>
                                        </p:tgtEl>
                                      </p:cBhvr>
                                    </p:animEffect>
                                  </p:childTnLst>
                                </p:cTn>
                              </p:par>
                              <p:par>
                                <p:cTn id="37" presetID="6"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circle(in)">
                                      <p:cBhvr>
                                        <p:cTn id="39" dur="2000"/>
                                        <p:tgtEl>
                                          <p:spTgt spid="2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par>
                                <p:cTn id="43" presetID="6" presetClass="entr" presetSubtype="16"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circle(in)">
                                      <p:cBhvr>
                                        <p:cTn id="45" dur="2000"/>
                                        <p:tgtEl>
                                          <p:spTgt spid="36"/>
                                        </p:tgtEl>
                                      </p:cBhvr>
                                    </p:animEffect>
                                  </p:childTnLst>
                                </p:cTn>
                              </p:par>
                            </p:childTnLst>
                          </p:cTn>
                        </p:par>
                        <p:par>
                          <p:cTn id="46" fill="hold">
                            <p:stCondLst>
                              <p:cond delay="3850"/>
                            </p:stCondLst>
                            <p:childTnLst>
                              <p:par>
                                <p:cTn id="47" presetID="31"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1000" fill="hold"/>
                                        <p:tgtEl>
                                          <p:spTgt spid="2"/>
                                        </p:tgtEl>
                                        <p:attrNameLst>
                                          <p:attrName>ppt_w</p:attrName>
                                        </p:attrNameLst>
                                      </p:cBhvr>
                                      <p:tavLst>
                                        <p:tav tm="0">
                                          <p:val>
                                            <p:fltVal val="0"/>
                                          </p:val>
                                        </p:tav>
                                        <p:tav tm="100000">
                                          <p:val>
                                            <p:strVal val="#ppt_w"/>
                                          </p:val>
                                        </p:tav>
                                      </p:tavLst>
                                    </p:anim>
                                    <p:anim calcmode="lin" valueType="num">
                                      <p:cBhvr>
                                        <p:cTn id="50" dur="1000" fill="hold"/>
                                        <p:tgtEl>
                                          <p:spTgt spid="2"/>
                                        </p:tgtEl>
                                        <p:attrNameLst>
                                          <p:attrName>ppt_h</p:attrName>
                                        </p:attrNameLst>
                                      </p:cBhvr>
                                      <p:tavLst>
                                        <p:tav tm="0">
                                          <p:val>
                                            <p:fltVal val="0"/>
                                          </p:val>
                                        </p:tav>
                                        <p:tav tm="100000">
                                          <p:val>
                                            <p:strVal val="#ppt_h"/>
                                          </p:val>
                                        </p:tav>
                                      </p:tavLst>
                                    </p:anim>
                                    <p:anim calcmode="lin" valueType="num">
                                      <p:cBhvr>
                                        <p:cTn id="51" dur="1000" fill="hold"/>
                                        <p:tgtEl>
                                          <p:spTgt spid="2"/>
                                        </p:tgtEl>
                                        <p:attrNameLst>
                                          <p:attrName>style.rotation</p:attrName>
                                        </p:attrNameLst>
                                      </p:cBhvr>
                                      <p:tavLst>
                                        <p:tav tm="0">
                                          <p:val>
                                            <p:fltVal val="90"/>
                                          </p:val>
                                        </p:tav>
                                        <p:tav tm="100000">
                                          <p:val>
                                            <p:fltVal val="0"/>
                                          </p:val>
                                        </p:tav>
                                      </p:tavLst>
                                    </p:anim>
                                    <p:animEffect transition="in" filter="fade">
                                      <p:cBhvr>
                                        <p:cTn id="52" dur="1000"/>
                                        <p:tgtEl>
                                          <p:spTgt spid="2"/>
                                        </p:tgtEl>
                                      </p:cBhvr>
                                    </p:animEffect>
                                  </p:childTnLst>
                                </p:cTn>
                              </p:par>
                            </p:childTnLst>
                          </p:cTn>
                        </p:par>
                        <p:par>
                          <p:cTn id="53" fill="hold">
                            <p:stCondLst>
                              <p:cond delay="4850"/>
                            </p:stCondLst>
                            <p:childTnLst>
                              <p:par>
                                <p:cTn id="54" presetID="2" presetClass="entr" presetSubtype="2"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1+#ppt_w/2"/>
                                          </p:val>
                                        </p:tav>
                                        <p:tav tm="100000">
                                          <p:val>
                                            <p:strVal val="#ppt_x"/>
                                          </p:val>
                                        </p:tav>
                                      </p:tavLst>
                                    </p:anim>
                                    <p:anim calcmode="lin" valueType="num">
                                      <p:cBhvr additive="base">
                                        <p:cTn id="57" dur="500" fill="hold"/>
                                        <p:tgtEl>
                                          <p:spTgt spid="44"/>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1+#ppt_w/2"/>
                                          </p:val>
                                        </p:tav>
                                        <p:tav tm="100000">
                                          <p:val>
                                            <p:strVal val="#ppt_x"/>
                                          </p:val>
                                        </p:tav>
                                      </p:tavLst>
                                    </p:anim>
                                    <p:anim calcmode="lin" valueType="num">
                                      <p:cBhvr additive="base">
                                        <p:cTn id="61" dur="500" fill="hold"/>
                                        <p:tgtEl>
                                          <p:spTgt spid="43"/>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 calcmode="lin" valueType="num">
                                      <p:cBhvr additive="base">
                                        <p:cTn id="64" dur="500" fill="hold"/>
                                        <p:tgtEl>
                                          <p:spTgt spid="46"/>
                                        </p:tgtEl>
                                        <p:attrNameLst>
                                          <p:attrName>ppt_x</p:attrName>
                                        </p:attrNameLst>
                                      </p:cBhvr>
                                      <p:tavLst>
                                        <p:tav tm="0">
                                          <p:val>
                                            <p:strVal val="0-#ppt_w/2"/>
                                          </p:val>
                                        </p:tav>
                                        <p:tav tm="100000">
                                          <p:val>
                                            <p:strVal val="#ppt_x"/>
                                          </p:val>
                                        </p:tav>
                                      </p:tavLst>
                                    </p:anim>
                                    <p:anim calcmode="lin" valueType="num">
                                      <p:cBhvr additive="base">
                                        <p:cTn id="65" dur="500" fill="hold"/>
                                        <p:tgtEl>
                                          <p:spTgt spid="46"/>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additive="base">
                                        <p:cTn id="68" dur="500" fill="hold"/>
                                        <p:tgtEl>
                                          <p:spTgt spid="45"/>
                                        </p:tgtEl>
                                        <p:attrNameLst>
                                          <p:attrName>ppt_x</p:attrName>
                                        </p:attrNameLst>
                                      </p:cBhvr>
                                      <p:tavLst>
                                        <p:tav tm="0">
                                          <p:val>
                                            <p:strVal val="0-#ppt_w/2"/>
                                          </p:val>
                                        </p:tav>
                                        <p:tav tm="100000">
                                          <p:val>
                                            <p:strVal val="#ppt_x"/>
                                          </p:val>
                                        </p:tav>
                                      </p:tavLst>
                                    </p:anim>
                                    <p:anim calcmode="lin" valueType="num">
                                      <p:cBhvr additive="base">
                                        <p:cTn id="69" dur="500" fill="hold"/>
                                        <p:tgtEl>
                                          <p:spTgt spid="45"/>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1+#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fill="hold"/>
                                        <p:tgtEl>
                                          <p:spTgt spid="47"/>
                                        </p:tgtEl>
                                        <p:attrNameLst>
                                          <p:attrName>ppt_x</p:attrName>
                                        </p:attrNameLst>
                                      </p:cBhvr>
                                      <p:tavLst>
                                        <p:tav tm="0">
                                          <p:val>
                                            <p:strVal val="1+#ppt_w/2"/>
                                          </p:val>
                                        </p:tav>
                                        <p:tav tm="100000">
                                          <p:val>
                                            <p:strVal val="#ppt_x"/>
                                          </p:val>
                                        </p:tav>
                                      </p:tavLst>
                                    </p:anim>
                                    <p:anim calcmode="lin" valueType="num">
                                      <p:cBhvr additive="base">
                                        <p:cTn id="77" dur="500" fill="hold"/>
                                        <p:tgtEl>
                                          <p:spTgt spid="47"/>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additive="base">
                                        <p:cTn id="80" dur="500" fill="hold"/>
                                        <p:tgtEl>
                                          <p:spTgt spid="50"/>
                                        </p:tgtEl>
                                        <p:attrNameLst>
                                          <p:attrName>ppt_x</p:attrName>
                                        </p:attrNameLst>
                                      </p:cBhvr>
                                      <p:tavLst>
                                        <p:tav tm="0">
                                          <p:val>
                                            <p:strVal val="0-#ppt_w/2"/>
                                          </p:val>
                                        </p:tav>
                                        <p:tav tm="100000">
                                          <p:val>
                                            <p:strVal val="#ppt_x"/>
                                          </p:val>
                                        </p:tav>
                                      </p:tavLst>
                                    </p:anim>
                                    <p:anim calcmode="lin" valueType="num">
                                      <p:cBhvr additive="base">
                                        <p:cTn id="81" dur="500" fill="hold"/>
                                        <p:tgtEl>
                                          <p:spTgt spid="50"/>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additive="base">
                                        <p:cTn id="84" dur="500" fill="hold"/>
                                        <p:tgtEl>
                                          <p:spTgt spid="49"/>
                                        </p:tgtEl>
                                        <p:attrNameLst>
                                          <p:attrName>ppt_x</p:attrName>
                                        </p:attrNameLst>
                                      </p:cBhvr>
                                      <p:tavLst>
                                        <p:tav tm="0">
                                          <p:val>
                                            <p:strVal val="0-#ppt_w/2"/>
                                          </p:val>
                                        </p:tav>
                                        <p:tav tm="100000">
                                          <p:val>
                                            <p:strVal val="#ppt_x"/>
                                          </p:val>
                                        </p:tav>
                                      </p:tavLst>
                                    </p:anim>
                                    <p:anim calcmode="lin" valueType="num">
                                      <p:cBhvr additive="base">
                                        <p:cTn id="85"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35" grpId="0" animBg="1"/>
      <p:bldP spid="43" grpId="0"/>
      <p:bldP spid="44" grpId="0"/>
      <p:bldP spid="45" grpId="0"/>
      <p:bldP spid="46" grpId="0"/>
      <p:bldP spid="47" grpId="0"/>
      <p:bldP spid="48" grpId="0"/>
      <p:bldP spid="49" grpId="0"/>
      <p:bldP spid="50"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60"/>
          <p:cNvSpPr>
            <a:spLocks noChangeArrowheads="1"/>
          </p:cNvSpPr>
          <p:nvPr/>
        </p:nvSpPr>
        <p:spPr bwMode="auto">
          <a:xfrm>
            <a:off x="5735183" y="1643151"/>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cs typeface="+mn-ea"/>
                <a:sym typeface="+mn-lt"/>
              </a:rPr>
              <a:t>输入</a:t>
            </a:r>
            <a:r>
              <a:rPr lang="zh-CN" altLang="en-US" sz="2800" b="1" dirty="0">
                <a:solidFill>
                  <a:schemeClr val="bg1"/>
                </a:solidFill>
                <a:cs typeface="+mn-ea"/>
                <a:sym typeface="+mn-lt"/>
              </a:rPr>
              <a:t>标题</a:t>
            </a:r>
            <a:endParaRPr lang="zh-CN" altLang="en-US" sz="2800" b="1" dirty="0">
              <a:solidFill>
                <a:schemeClr val="bg1"/>
              </a:solidFill>
              <a:cs typeface="+mn-ea"/>
              <a:sym typeface="+mn-lt"/>
            </a:endParaRPr>
          </a:p>
        </p:txBody>
      </p:sp>
      <p:sp>
        <p:nvSpPr>
          <p:cNvPr id="61" name="矩形 60"/>
          <p:cNvSpPr/>
          <p:nvPr/>
        </p:nvSpPr>
        <p:spPr>
          <a:xfrm>
            <a:off x="2532110" y="4611575"/>
            <a:ext cx="7575602" cy="1040285"/>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a:t>
            </a:r>
            <a:r>
              <a:rPr lang="zh-CN" altLang="en-US" sz="1400" dirty="0" smtClean="0">
                <a:solidFill>
                  <a:schemeClr val="bg1"/>
                </a:solidFill>
                <a:cs typeface="+mn-ea"/>
                <a:sym typeface="+mn-lt"/>
              </a:rPr>
              <a:t>输入</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4" name="图片 3"/>
          <p:cNvPicPr>
            <a:picLocks noChangeAspect="1"/>
          </p:cNvPicPr>
          <p:nvPr/>
        </p:nvPicPr>
        <p:blipFill>
          <a:blip r:embed="rId1"/>
          <a:stretch>
            <a:fillRect/>
          </a:stretch>
        </p:blipFill>
        <p:spPr>
          <a:xfrm>
            <a:off x="2914850" y="2100140"/>
            <a:ext cx="6413004" cy="2379765"/>
          </a:xfrm>
          <a:prstGeom prst="rect">
            <a:avLst/>
          </a:prstGeom>
        </p:spPr>
      </p:pic>
      <p:sp>
        <p:nvSpPr>
          <p:cNvPr id="6"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7" name="组合 6"/>
          <p:cNvGrpSpPr/>
          <p:nvPr/>
        </p:nvGrpSpPr>
        <p:grpSpPr>
          <a:xfrm rot="2555366">
            <a:off x="1384711" y="813384"/>
            <a:ext cx="189820" cy="466131"/>
            <a:chOff x="6038851" y="3187701"/>
            <a:chExt cx="119063" cy="471488"/>
          </a:xfrm>
          <a:solidFill>
            <a:schemeClr val="bg1"/>
          </a:solidFill>
        </p:grpSpPr>
        <p:sp>
          <p:nvSpPr>
            <p:cNvPr id="8"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9"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0"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down)">
                                      <p:cBhvr>
                                        <p:cTn id="8" dur="500"/>
                                        <p:tgtEl>
                                          <p:spTgt spid="7"/>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par>
                          <p:cTn id="21" fill="hold">
                            <p:stCondLst>
                              <p:cond delay="1850"/>
                            </p:stCondLst>
                            <p:childTnLst>
                              <p:par>
                                <p:cTn id="22" presetID="2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2350"/>
                            </p:stCondLst>
                            <p:childTnLst>
                              <p:par>
                                <p:cTn id="26" presetID="2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par>
                          <p:cTn id="29" fill="hold">
                            <p:stCondLst>
                              <p:cond delay="2850"/>
                            </p:stCondLst>
                            <p:childTnLst>
                              <p:par>
                                <p:cTn id="30" presetID="42" presetClass="entr" presetSubtype="0"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1"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4" name="图片 553"/>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3108" y="1738885"/>
            <a:ext cx="11046102" cy="4631637"/>
          </a:xfrm>
          <a:prstGeom prst="rect">
            <a:avLst/>
          </a:prstGeom>
        </p:spPr>
      </p:pic>
      <p:sp>
        <p:nvSpPr>
          <p:cNvPr id="24" name="文本框 55"/>
          <p:cNvSpPr txBox="1"/>
          <p:nvPr/>
        </p:nvSpPr>
        <p:spPr>
          <a:xfrm>
            <a:off x="5982984" y="2168766"/>
            <a:ext cx="3478984" cy="397032"/>
          </a:xfrm>
          <a:prstGeom prst="rect">
            <a:avLst/>
          </a:prstGeom>
          <a:noFill/>
        </p:spPr>
        <p:txBody>
          <a:bodyPr wrap="square" rtlCol="0">
            <a:spAutoFit/>
          </a:bodyPr>
          <a:lstStyle/>
          <a:p>
            <a:pPr>
              <a:lnSpc>
                <a:spcPct val="110000"/>
              </a:lnSpc>
            </a:pPr>
            <a:r>
              <a:rPr lang="zh-CN" altLang="en-US" dirty="0" smtClean="0">
                <a:solidFill>
                  <a:schemeClr val="bg1"/>
                </a:solidFill>
                <a:cs typeface="+mn-ea"/>
                <a:sym typeface="+mn-lt"/>
              </a:rPr>
              <a:t>输入</a:t>
            </a:r>
            <a:r>
              <a:rPr lang="zh-CN" altLang="en-US" dirty="0">
                <a:solidFill>
                  <a:schemeClr val="bg1"/>
                </a:solidFill>
                <a:cs typeface="+mn-ea"/>
                <a:sym typeface="+mn-lt"/>
              </a:rPr>
              <a:t>标题文字输入标题文字</a:t>
            </a:r>
            <a:endParaRPr lang="en-US" altLang="zh-CN" dirty="0" smtClean="0">
              <a:solidFill>
                <a:schemeClr val="bg1"/>
              </a:solidFill>
              <a:cs typeface="+mn-ea"/>
              <a:sym typeface="+mn-lt"/>
            </a:endParaRPr>
          </a:p>
        </p:txBody>
      </p:sp>
      <p:sp>
        <p:nvSpPr>
          <p:cNvPr id="32" name="文本框 71"/>
          <p:cNvSpPr txBox="1"/>
          <p:nvPr/>
        </p:nvSpPr>
        <p:spPr>
          <a:xfrm>
            <a:off x="5982984" y="2814828"/>
            <a:ext cx="3478984" cy="397032"/>
          </a:xfrm>
          <a:prstGeom prst="rect">
            <a:avLst/>
          </a:prstGeom>
          <a:noFill/>
        </p:spPr>
        <p:txBody>
          <a:bodyPr wrap="square" rtlCol="0">
            <a:spAutoFit/>
          </a:bodyPr>
          <a:lstStyle/>
          <a:p>
            <a:pPr>
              <a:lnSpc>
                <a:spcPct val="110000"/>
              </a:lnSpc>
            </a:pPr>
            <a:r>
              <a:rPr lang="zh-CN" altLang="en-US" dirty="0" smtClean="0">
                <a:solidFill>
                  <a:schemeClr val="bg1"/>
                </a:solidFill>
                <a:cs typeface="+mn-ea"/>
                <a:sym typeface="+mn-lt"/>
              </a:rPr>
              <a:t>输入</a:t>
            </a:r>
            <a:r>
              <a:rPr lang="zh-CN" altLang="en-US" dirty="0">
                <a:solidFill>
                  <a:schemeClr val="bg1"/>
                </a:solidFill>
                <a:cs typeface="+mn-ea"/>
                <a:sym typeface="+mn-lt"/>
              </a:rPr>
              <a:t>标题文字输入标题文字</a:t>
            </a:r>
            <a:endParaRPr lang="en-US" altLang="zh-CN" dirty="0" smtClean="0">
              <a:solidFill>
                <a:schemeClr val="bg1"/>
              </a:solidFill>
              <a:cs typeface="+mn-ea"/>
              <a:sym typeface="+mn-lt"/>
            </a:endParaRPr>
          </a:p>
        </p:txBody>
      </p:sp>
      <p:sp>
        <p:nvSpPr>
          <p:cNvPr id="39" name="文本框 72"/>
          <p:cNvSpPr txBox="1"/>
          <p:nvPr/>
        </p:nvSpPr>
        <p:spPr>
          <a:xfrm>
            <a:off x="6009384" y="3460890"/>
            <a:ext cx="3478984" cy="397032"/>
          </a:xfrm>
          <a:prstGeom prst="rect">
            <a:avLst/>
          </a:prstGeom>
          <a:noFill/>
        </p:spPr>
        <p:txBody>
          <a:bodyPr wrap="square" rtlCol="0">
            <a:spAutoFit/>
          </a:bodyPr>
          <a:lstStyle/>
          <a:p>
            <a:pPr>
              <a:lnSpc>
                <a:spcPct val="110000"/>
              </a:lnSpc>
            </a:pPr>
            <a:r>
              <a:rPr lang="zh-CN" altLang="en-US" dirty="0" smtClean="0">
                <a:solidFill>
                  <a:schemeClr val="bg1"/>
                </a:solidFill>
                <a:cs typeface="+mn-ea"/>
                <a:sym typeface="+mn-lt"/>
              </a:rPr>
              <a:t>输入</a:t>
            </a:r>
            <a:r>
              <a:rPr lang="zh-CN" altLang="en-US" dirty="0">
                <a:solidFill>
                  <a:schemeClr val="bg1"/>
                </a:solidFill>
                <a:cs typeface="+mn-ea"/>
                <a:sym typeface="+mn-lt"/>
              </a:rPr>
              <a:t>标题文字输入标题文字</a:t>
            </a:r>
            <a:endParaRPr lang="en-US" altLang="zh-CN" dirty="0" smtClean="0">
              <a:solidFill>
                <a:schemeClr val="bg1"/>
              </a:solidFill>
              <a:cs typeface="+mn-ea"/>
              <a:sym typeface="+mn-lt"/>
            </a:endParaRPr>
          </a:p>
        </p:txBody>
      </p:sp>
      <p:sp>
        <p:nvSpPr>
          <p:cNvPr id="46" name="文本框 73"/>
          <p:cNvSpPr txBox="1"/>
          <p:nvPr/>
        </p:nvSpPr>
        <p:spPr>
          <a:xfrm>
            <a:off x="6019327" y="4106952"/>
            <a:ext cx="3478984" cy="397032"/>
          </a:xfrm>
          <a:prstGeom prst="rect">
            <a:avLst/>
          </a:prstGeom>
          <a:noFill/>
        </p:spPr>
        <p:txBody>
          <a:bodyPr wrap="square" rtlCol="0">
            <a:spAutoFit/>
          </a:bodyPr>
          <a:lstStyle/>
          <a:p>
            <a:pPr>
              <a:lnSpc>
                <a:spcPct val="110000"/>
              </a:lnSpc>
            </a:pPr>
            <a:r>
              <a:rPr lang="zh-CN" altLang="en-US" dirty="0" smtClean="0">
                <a:solidFill>
                  <a:schemeClr val="bg1"/>
                </a:solidFill>
                <a:cs typeface="+mn-ea"/>
                <a:sym typeface="+mn-lt"/>
              </a:rPr>
              <a:t>输入</a:t>
            </a:r>
            <a:r>
              <a:rPr lang="zh-CN" altLang="en-US" dirty="0">
                <a:solidFill>
                  <a:schemeClr val="bg1"/>
                </a:solidFill>
                <a:cs typeface="+mn-ea"/>
                <a:sym typeface="+mn-lt"/>
              </a:rPr>
              <a:t>标题文字输入标题文字</a:t>
            </a:r>
            <a:endParaRPr lang="en-US" altLang="zh-CN" dirty="0" smtClean="0">
              <a:solidFill>
                <a:schemeClr val="bg1"/>
              </a:solidFill>
              <a:cs typeface="+mn-ea"/>
              <a:sym typeface="+mn-lt"/>
            </a:endParaRPr>
          </a:p>
        </p:txBody>
      </p:sp>
      <p:grpSp>
        <p:nvGrpSpPr>
          <p:cNvPr id="51" name="组合 50"/>
          <p:cNvGrpSpPr/>
          <p:nvPr/>
        </p:nvGrpSpPr>
        <p:grpSpPr>
          <a:xfrm>
            <a:off x="5699034" y="2104264"/>
            <a:ext cx="340284" cy="369519"/>
            <a:chOff x="5038628" y="2357164"/>
            <a:chExt cx="2114744" cy="2296116"/>
          </a:xfrm>
        </p:grpSpPr>
        <p:grpSp>
          <p:nvGrpSpPr>
            <p:cNvPr id="52" name="组合 51"/>
            <p:cNvGrpSpPr/>
            <p:nvPr/>
          </p:nvGrpSpPr>
          <p:grpSpPr>
            <a:xfrm>
              <a:off x="5174686" y="3043148"/>
              <a:ext cx="1479164" cy="1610132"/>
              <a:chOff x="5174686" y="3043148"/>
              <a:chExt cx="1479164" cy="1610132"/>
            </a:xfrm>
          </p:grpSpPr>
          <p:sp>
            <p:nvSpPr>
              <p:cNvPr id="61" name="Freeform 5"/>
              <p:cNvSpPr/>
              <p:nvPr/>
            </p:nvSpPr>
            <p:spPr bwMode="auto">
              <a:xfrm>
                <a:off x="5174686" y="3043148"/>
                <a:ext cx="1479164" cy="1610132"/>
              </a:xfrm>
              <a:custGeom>
                <a:avLst/>
                <a:gdLst>
                  <a:gd name="T0" fmla="*/ 2 w 30"/>
                  <a:gd name="T1" fmla="*/ 2 h 33"/>
                  <a:gd name="T2" fmla="*/ 1 w 30"/>
                  <a:gd name="T3" fmla="*/ 31 h 33"/>
                  <a:gd name="T4" fmla="*/ 18 w 30"/>
                  <a:gd name="T5" fmla="*/ 32 h 33"/>
                  <a:gd name="T6" fmla="*/ 28 w 30"/>
                  <a:gd name="T7" fmla="*/ 30 h 33"/>
                  <a:gd name="T8" fmla="*/ 28 w 30"/>
                  <a:gd name="T9" fmla="*/ 15 h 33"/>
                  <a:gd name="T10" fmla="*/ 28 w 30"/>
                  <a:gd name="T11" fmla="*/ 3 h 33"/>
                  <a:gd name="T12" fmla="*/ 13 w 30"/>
                  <a:gd name="T13" fmla="*/ 2 h 33"/>
                  <a:gd name="T14" fmla="*/ 2 w 30"/>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3">
                    <a:moveTo>
                      <a:pt x="2" y="2"/>
                    </a:moveTo>
                    <a:cubicBezTo>
                      <a:pt x="2" y="11"/>
                      <a:pt x="0" y="21"/>
                      <a:pt x="1" y="31"/>
                    </a:cubicBezTo>
                    <a:cubicBezTo>
                      <a:pt x="5" y="33"/>
                      <a:pt x="13" y="31"/>
                      <a:pt x="18" y="32"/>
                    </a:cubicBezTo>
                    <a:cubicBezTo>
                      <a:pt x="22" y="32"/>
                      <a:pt x="27" y="33"/>
                      <a:pt x="28" y="30"/>
                    </a:cubicBezTo>
                    <a:cubicBezTo>
                      <a:pt x="30" y="27"/>
                      <a:pt x="28" y="19"/>
                      <a:pt x="28" y="15"/>
                    </a:cubicBezTo>
                    <a:cubicBezTo>
                      <a:pt x="28" y="11"/>
                      <a:pt x="29" y="7"/>
                      <a:pt x="28" y="3"/>
                    </a:cubicBezTo>
                    <a:cubicBezTo>
                      <a:pt x="23" y="2"/>
                      <a:pt x="18" y="2"/>
                      <a:pt x="13" y="2"/>
                    </a:cubicBezTo>
                    <a:cubicBezTo>
                      <a:pt x="9" y="1"/>
                      <a:pt x="5" y="0"/>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Freeform 6"/>
              <p:cNvSpPr/>
              <p:nvPr/>
            </p:nvSpPr>
            <p:spPr bwMode="auto">
              <a:xfrm>
                <a:off x="5324912" y="3189524"/>
                <a:ext cx="1128634" cy="1317381"/>
              </a:xfrm>
              <a:custGeom>
                <a:avLst/>
                <a:gdLst>
                  <a:gd name="T0" fmla="*/ 2 w 23"/>
                  <a:gd name="T1" fmla="*/ 3 h 27"/>
                  <a:gd name="T2" fmla="*/ 0 w 23"/>
                  <a:gd name="T3" fmla="*/ 26 h 27"/>
                  <a:gd name="T4" fmla="*/ 23 w 23"/>
                  <a:gd name="T5" fmla="*/ 26 h 27"/>
                  <a:gd name="T6" fmla="*/ 23 w 23"/>
                  <a:gd name="T7" fmla="*/ 14 h 27"/>
                  <a:gd name="T8" fmla="*/ 22 w 23"/>
                  <a:gd name="T9" fmla="*/ 4 h 27"/>
                  <a:gd name="T10" fmla="*/ 12 w 23"/>
                  <a:gd name="T11" fmla="*/ 2 h 27"/>
                  <a:gd name="T12" fmla="*/ 2 w 23"/>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2" y="3"/>
                    </a:moveTo>
                    <a:cubicBezTo>
                      <a:pt x="3" y="9"/>
                      <a:pt x="0" y="19"/>
                      <a:pt x="0" y="26"/>
                    </a:cubicBezTo>
                    <a:cubicBezTo>
                      <a:pt x="8" y="27"/>
                      <a:pt x="16" y="27"/>
                      <a:pt x="23" y="26"/>
                    </a:cubicBezTo>
                    <a:cubicBezTo>
                      <a:pt x="23" y="22"/>
                      <a:pt x="23" y="18"/>
                      <a:pt x="23" y="14"/>
                    </a:cubicBezTo>
                    <a:cubicBezTo>
                      <a:pt x="23" y="12"/>
                      <a:pt x="23" y="6"/>
                      <a:pt x="22" y="4"/>
                    </a:cubicBezTo>
                    <a:cubicBezTo>
                      <a:pt x="21" y="1"/>
                      <a:pt x="15" y="2"/>
                      <a:pt x="12" y="2"/>
                    </a:cubicBezTo>
                    <a:cubicBezTo>
                      <a:pt x="9" y="2"/>
                      <a:pt x="2" y="0"/>
                      <a:pt x="2"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3" name="组合 52"/>
            <p:cNvGrpSpPr/>
            <p:nvPr/>
          </p:nvGrpSpPr>
          <p:grpSpPr>
            <a:xfrm>
              <a:off x="5038628" y="2357164"/>
              <a:ext cx="2114744" cy="1949107"/>
              <a:chOff x="7192390" y="914444"/>
              <a:chExt cx="2114744" cy="1949107"/>
            </a:xfrm>
          </p:grpSpPr>
          <p:sp>
            <p:nvSpPr>
              <p:cNvPr id="54" name="Freeform 7"/>
              <p:cNvSpPr/>
              <p:nvPr/>
            </p:nvSpPr>
            <p:spPr bwMode="auto">
              <a:xfrm>
                <a:off x="7192390" y="914444"/>
                <a:ext cx="2114744" cy="1949107"/>
              </a:xfrm>
              <a:custGeom>
                <a:avLst/>
                <a:gdLst>
                  <a:gd name="T0" fmla="*/ 0 w 43"/>
                  <a:gd name="T1" fmla="*/ 16 h 40"/>
                  <a:gd name="T2" fmla="*/ 13 w 43"/>
                  <a:gd name="T3" fmla="*/ 32 h 40"/>
                  <a:gd name="T4" fmla="*/ 19 w 43"/>
                  <a:gd name="T5" fmla="*/ 40 h 40"/>
                  <a:gd name="T6" fmla="*/ 43 w 43"/>
                  <a:gd name="T7" fmla="*/ 0 h 40"/>
                  <a:gd name="T8" fmla="*/ 19 w 43"/>
                  <a:gd name="T9" fmla="*/ 29 h 40"/>
                  <a:gd name="T10" fmla="*/ 13 w 43"/>
                  <a:gd name="T11" fmla="*/ 13 h 40"/>
                  <a:gd name="T12" fmla="*/ 1 w 43"/>
                  <a:gd name="T13" fmla="*/ 17 h 40"/>
                  <a:gd name="T14" fmla="*/ 11 w 43"/>
                  <a:gd name="T15" fmla="*/ 13 h 40"/>
                  <a:gd name="T16" fmla="*/ 2 w 43"/>
                  <a:gd name="T17" fmla="*/ 20 h 40"/>
                  <a:gd name="T18" fmla="*/ 12 w 43"/>
                  <a:gd name="T19" fmla="*/ 15 h 40"/>
                  <a:gd name="T20" fmla="*/ 4 w 43"/>
                  <a:gd name="T21" fmla="*/ 22 h 40"/>
                  <a:gd name="T22" fmla="*/ 14 w 43"/>
                  <a:gd name="T23" fmla="*/ 18 h 40"/>
                  <a:gd name="T24" fmla="*/ 7 w 43"/>
                  <a:gd name="T25" fmla="*/ 25 h 40"/>
                  <a:gd name="T26" fmla="*/ 15 w 43"/>
                  <a:gd name="T27" fmla="*/ 20 h 40"/>
                  <a:gd name="T28" fmla="*/ 8 w 43"/>
                  <a:gd name="T29" fmla="*/ 28 h 40"/>
                  <a:gd name="T30" fmla="*/ 15 w 43"/>
                  <a:gd name="T31" fmla="*/ 24 h 40"/>
                  <a:gd name="T32" fmla="*/ 11 w 43"/>
                  <a:gd name="T33" fmla="*/ 30 h 40"/>
                  <a:gd name="T34" fmla="*/ 16 w 43"/>
                  <a:gd name="T35" fmla="*/ 25 h 40"/>
                  <a:gd name="T36" fmla="*/ 12 w 43"/>
                  <a:gd name="T37" fmla="*/ 31 h 40"/>
                  <a:gd name="T38" fmla="*/ 17 w 43"/>
                  <a:gd name="T39" fmla="*/ 28 h 40"/>
                  <a:gd name="T40" fmla="*/ 14 w 43"/>
                  <a:gd name="T41" fmla="*/ 33 h 40"/>
                  <a:gd name="T42" fmla="*/ 19 w 43"/>
                  <a:gd name="T43" fmla="*/ 29 h 40"/>
                  <a:gd name="T44" fmla="*/ 17 w 43"/>
                  <a:gd name="T45" fmla="*/ 36 h 40"/>
                  <a:gd name="T46" fmla="*/ 19 w 43"/>
                  <a:gd name="T47" fmla="*/ 31 h 40"/>
                  <a:gd name="T48" fmla="*/ 19 w 43"/>
                  <a:gd name="T49" fmla="*/ 38 h 40"/>
                  <a:gd name="T50" fmla="*/ 20 w 43"/>
                  <a:gd name="T51" fmla="*/ 28 h 40"/>
                  <a:gd name="T52" fmla="*/ 21 w 43"/>
                  <a:gd name="T53" fmla="*/ 36 h 40"/>
                  <a:gd name="T54" fmla="*/ 21 w 43"/>
                  <a:gd name="T55" fmla="*/ 26 h 40"/>
                  <a:gd name="T56" fmla="*/ 23 w 43"/>
                  <a:gd name="T57" fmla="*/ 31 h 40"/>
                  <a:gd name="T58" fmla="*/ 23 w 43"/>
                  <a:gd name="T59" fmla="*/ 24 h 40"/>
                  <a:gd name="T60" fmla="*/ 25 w 43"/>
                  <a:gd name="T61" fmla="*/ 29 h 40"/>
                  <a:gd name="T62" fmla="*/ 26 w 43"/>
                  <a:gd name="T63" fmla="*/ 21 h 40"/>
                  <a:gd name="T64" fmla="*/ 27 w 43"/>
                  <a:gd name="T65" fmla="*/ 27 h 40"/>
                  <a:gd name="T66" fmla="*/ 28 w 43"/>
                  <a:gd name="T67" fmla="*/ 21 h 40"/>
                  <a:gd name="T68" fmla="*/ 29 w 43"/>
                  <a:gd name="T69" fmla="*/ 24 h 40"/>
                  <a:gd name="T70" fmla="*/ 29 w 43"/>
                  <a:gd name="T71" fmla="*/ 19 h 40"/>
                  <a:gd name="T72" fmla="*/ 31 w 43"/>
                  <a:gd name="T73" fmla="*/ 22 h 40"/>
                  <a:gd name="T74" fmla="*/ 32 w 43"/>
                  <a:gd name="T75" fmla="*/ 15 h 40"/>
                  <a:gd name="T76" fmla="*/ 33 w 43"/>
                  <a:gd name="T77" fmla="*/ 19 h 40"/>
                  <a:gd name="T78" fmla="*/ 34 w 43"/>
                  <a:gd name="T79" fmla="*/ 13 h 40"/>
                  <a:gd name="T80" fmla="*/ 35 w 43"/>
                  <a:gd name="T81" fmla="*/ 16 h 40"/>
                  <a:gd name="T82" fmla="*/ 36 w 43"/>
                  <a:gd name="T83" fmla="*/ 9 h 40"/>
                  <a:gd name="T84" fmla="*/ 37 w 43"/>
                  <a:gd name="T85" fmla="*/ 12 h 40"/>
                  <a:gd name="T86" fmla="*/ 38 w 43"/>
                  <a:gd name="T87" fmla="*/ 8 h 40"/>
                  <a:gd name="T88" fmla="*/ 38 w 43"/>
                  <a:gd name="T89" fmla="*/ 10 h 40"/>
                  <a:gd name="T90" fmla="*/ 39 w 43"/>
                  <a:gd name="T91" fmla="*/ 7 h 40"/>
                  <a:gd name="T92" fmla="*/ 40 w 43"/>
                  <a:gd name="T93" fmla="*/ 9 h 40"/>
                  <a:gd name="T94" fmla="*/ 41 w 43"/>
                  <a:gd name="T9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40">
                    <a:moveTo>
                      <a:pt x="0" y="16"/>
                    </a:moveTo>
                    <a:cubicBezTo>
                      <a:pt x="3" y="21"/>
                      <a:pt x="9" y="27"/>
                      <a:pt x="13" y="32"/>
                    </a:cubicBezTo>
                    <a:cubicBezTo>
                      <a:pt x="15" y="35"/>
                      <a:pt x="16" y="38"/>
                      <a:pt x="19" y="40"/>
                    </a:cubicBezTo>
                    <a:cubicBezTo>
                      <a:pt x="28" y="27"/>
                      <a:pt x="37" y="14"/>
                      <a:pt x="43" y="0"/>
                    </a:cubicBezTo>
                    <a:cubicBezTo>
                      <a:pt x="35" y="9"/>
                      <a:pt x="27" y="20"/>
                      <a:pt x="19" y="29"/>
                    </a:cubicBezTo>
                    <a:cubicBezTo>
                      <a:pt x="18" y="25"/>
                      <a:pt x="16" y="15"/>
                      <a:pt x="13" y="13"/>
                    </a:cubicBezTo>
                    <a:cubicBezTo>
                      <a:pt x="10" y="10"/>
                      <a:pt x="5" y="15"/>
                      <a:pt x="1" y="17"/>
                    </a:cubicBezTo>
                    <a:cubicBezTo>
                      <a:pt x="5" y="17"/>
                      <a:pt x="8" y="15"/>
                      <a:pt x="11" y="13"/>
                    </a:cubicBezTo>
                    <a:cubicBezTo>
                      <a:pt x="8" y="14"/>
                      <a:pt x="4" y="17"/>
                      <a:pt x="2" y="20"/>
                    </a:cubicBezTo>
                    <a:cubicBezTo>
                      <a:pt x="6" y="19"/>
                      <a:pt x="9" y="17"/>
                      <a:pt x="12" y="15"/>
                    </a:cubicBezTo>
                    <a:cubicBezTo>
                      <a:pt x="9" y="16"/>
                      <a:pt x="7" y="20"/>
                      <a:pt x="4" y="22"/>
                    </a:cubicBezTo>
                    <a:cubicBezTo>
                      <a:pt x="7" y="23"/>
                      <a:pt x="11" y="19"/>
                      <a:pt x="14" y="18"/>
                    </a:cubicBezTo>
                    <a:cubicBezTo>
                      <a:pt x="12" y="19"/>
                      <a:pt x="8" y="22"/>
                      <a:pt x="7" y="25"/>
                    </a:cubicBezTo>
                    <a:cubicBezTo>
                      <a:pt x="10" y="24"/>
                      <a:pt x="13" y="22"/>
                      <a:pt x="15" y="20"/>
                    </a:cubicBezTo>
                    <a:cubicBezTo>
                      <a:pt x="13" y="22"/>
                      <a:pt x="10" y="25"/>
                      <a:pt x="8" y="28"/>
                    </a:cubicBezTo>
                    <a:cubicBezTo>
                      <a:pt x="11" y="27"/>
                      <a:pt x="13" y="25"/>
                      <a:pt x="15" y="24"/>
                    </a:cubicBezTo>
                    <a:cubicBezTo>
                      <a:pt x="13" y="25"/>
                      <a:pt x="12" y="28"/>
                      <a:pt x="11" y="30"/>
                    </a:cubicBezTo>
                    <a:cubicBezTo>
                      <a:pt x="13" y="28"/>
                      <a:pt x="14" y="27"/>
                      <a:pt x="16" y="25"/>
                    </a:cubicBezTo>
                    <a:cubicBezTo>
                      <a:pt x="14" y="27"/>
                      <a:pt x="12" y="29"/>
                      <a:pt x="12" y="31"/>
                    </a:cubicBezTo>
                    <a:cubicBezTo>
                      <a:pt x="14" y="31"/>
                      <a:pt x="16" y="29"/>
                      <a:pt x="17" y="28"/>
                    </a:cubicBezTo>
                    <a:cubicBezTo>
                      <a:pt x="15" y="29"/>
                      <a:pt x="14" y="31"/>
                      <a:pt x="14" y="33"/>
                    </a:cubicBezTo>
                    <a:cubicBezTo>
                      <a:pt x="16" y="33"/>
                      <a:pt x="18" y="31"/>
                      <a:pt x="19" y="29"/>
                    </a:cubicBezTo>
                    <a:cubicBezTo>
                      <a:pt x="17" y="31"/>
                      <a:pt x="16" y="34"/>
                      <a:pt x="17" y="36"/>
                    </a:cubicBezTo>
                    <a:cubicBezTo>
                      <a:pt x="19" y="36"/>
                      <a:pt x="19" y="33"/>
                      <a:pt x="19" y="31"/>
                    </a:cubicBezTo>
                    <a:cubicBezTo>
                      <a:pt x="18" y="33"/>
                      <a:pt x="18" y="35"/>
                      <a:pt x="19" y="38"/>
                    </a:cubicBezTo>
                    <a:cubicBezTo>
                      <a:pt x="20" y="35"/>
                      <a:pt x="20" y="31"/>
                      <a:pt x="20" y="28"/>
                    </a:cubicBezTo>
                    <a:cubicBezTo>
                      <a:pt x="20" y="30"/>
                      <a:pt x="20" y="33"/>
                      <a:pt x="21" y="36"/>
                    </a:cubicBezTo>
                    <a:cubicBezTo>
                      <a:pt x="22" y="33"/>
                      <a:pt x="21" y="29"/>
                      <a:pt x="21" y="26"/>
                    </a:cubicBezTo>
                    <a:cubicBezTo>
                      <a:pt x="22" y="27"/>
                      <a:pt x="22" y="29"/>
                      <a:pt x="23" y="31"/>
                    </a:cubicBezTo>
                    <a:cubicBezTo>
                      <a:pt x="24" y="29"/>
                      <a:pt x="23" y="26"/>
                      <a:pt x="23" y="24"/>
                    </a:cubicBezTo>
                    <a:cubicBezTo>
                      <a:pt x="24" y="26"/>
                      <a:pt x="24" y="28"/>
                      <a:pt x="25" y="29"/>
                    </a:cubicBezTo>
                    <a:cubicBezTo>
                      <a:pt x="25" y="27"/>
                      <a:pt x="25" y="24"/>
                      <a:pt x="26" y="21"/>
                    </a:cubicBezTo>
                    <a:cubicBezTo>
                      <a:pt x="26" y="23"/>
                      <a:pt x="26" y="25"/>
                      <a:pt x="27" y="27"/>
                    </a:cubicBezTo>
                    <a:cubicBezTo>
                      <a:pt x="28" y="25"/>
                      <a:pt x="27" y="23"/>
                      <a:pt x="28" y="21"/>
                    </a:cubicBezTo>
                    <a:cubicBezTo>
                      <a:pt x="28" y="22"/>
                      <a:pt x="28" y="23"/>
                      <a:pt x="29" y="24"/>
                    </a:cubicBezTo>
                    <a:cubicBezTo>
                      <a:pt x="29" y="22"/>
                      <a:pt x="29" y="21"/>
                      <a:pt x="29" y="19"/>
                    </a:cubicBezTo>
                    <a:cubicBezTo>
                      <a:pt x="29" y="20"/>
                      <a:pt x="30" y="21"/>
                      <a:pt x="31" y="22"/>
                    </a:cubicBezTo>
                    <a:cubicBezTo>
                      <a:pt x="32" y="20"/>
                      <a:pt x="31" y="17"/>
                      <a:pt x="32" y="15"/>
                    </a:cubicBezTo>
                    <a:cubicBezTo>
                      <a:pt x="32" y="16"/>
                      <a:pt x="33" y="18"/>
                      <a:pt x="33" y="19"/>
                    </a:cubicBezTo>
                    <a:cubicBezTo>
                      <a:pt x="34" y="17"/>
                      <a:pt x="34" y="15"/>
                      <a:pt x="34" y="13"/>
                    </a:cubicBezTo>
                    <a:cubicBezTo>
                      <a:pt x="35" y="14"/>
                      <a:pt x="35" y="15"/>
                      <a:pt x="35" y="16"/>
                    </a:cubicBezTo>
                    <a:cubicBezTo>
                      <a:pt x="36" y="14"/>
                      <a:pt x="36" y="11"/>
                      <a:pt x="36" y="9"/>
                    </a:cubicBezTo>
                    <a:cubicBezTo>
                      <a:pt x="36" y="10"/>
                      <a:pt x="37" y="12"/>
                      <a:pt x="37" y="12"/>
                    </a:cubicBezTo>
                    <a:cubicBezTo>
                      <a:pt x="37" y="11"/>
                      <a:pt x="37" y="9"/>
                      <a:pt x="38" y="8"/>
                    </a:cubicBezTo>
                    <a:cubicBezTo>
                      <a:pt x="38" y="8"/>
                      <a:pt x="38" y="9"/>
                      <a:pt x="38" y="10"/>
                    </a:cubicBezTo>
                    <a:cubicBezTo>
                      <a:pt x="39" y="9"/>
                      <a:pt x="39" y="8"/>
                      <a:pt x="39" y="7"/>
                    </a:cubicBezTo>
                    <a:cubicBezTo>
                      <a:pt x="40" y="8"/>
                      <a:pt x="40" y="8"/>
                      <a:pt x="40" y="9"/>
                    </a:cubicBezTo>
                    <a:cubicBezTo>
                      <a:pt x="40" y="7"/>
                      <a:pt x="41" y="6"/>
                      <a:pt x="41" y="5"/>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Freeform 8"/>
              <p:cNvSpPr/>
              <p:nvPr/>
            </p:nvSpPr>
            <p:spPr bwMode="auto">
              <a:xfrm>
                <a:off x="7338766" y="1546170"/>
                <a:ext cx="789659" cy="978406"/>
              </a:xfrm>
              <a:custGeom>
                <a:avLst/>
                <a:gdLst>
                  <a:gd name="T0" fmla="*/ 1 w 16"/>
                  <a:gd name="T1" fmla="*/ 4 h 20"/>
                  <a:gd name="T2" fmla="*/ 8 w 16"/>
                  <a:gd name="T3" fmla="*/ 0 h 20"/>
                  <a:gd name="T4" fmla="*/ 0 w 16"/>
                  <a:gd name="T5" fmla="*/ 8 h 20"/>
                  <a:gd name="T6" fmla="*/ 9 w 16"/>
                  <a:gd name="T7" fmla="*/ 1 h 20"/>
                  <a:gd name="T8" fmla="*/ 3 w 16"/>
                  <a:gd name="T9" fmla="*/ 8 h 20"/>
                  <a:gd name="T10" fmla="*/ 10 w 16"/>
                  <a:gd name="T11" fmla="*/ 1 h 20"/>
                  <a:gd name="T12" fmla="*/ 5 w 16"/>
                  <a:gd name="T13" fmla="*/ 8 h 20"/>
                  <a:gd name="T14" fmla="*/ 10 w 16"/>
                  <a:gd name="T15" fmla="*/ 3 h 20"/>
                  <a:gd name="T16" fmla="*/ 5 w 16"/>
                  <a:gd name="T17" fmla="*/ 8 h 20"/>
                  <a:gd name="T18" fmla="*/ 11 w 16"/>
                  <a:gd name="T19" fmla="*/ 2 h 20"/>
                  <a:gd name="T20" fmla="*/ 6 w 16"/>
                  <a:gd name="T21" fmla="*/ 9 h 20"/>
                  <a:gd name="T22" fmla="*/ 11 w 16"/>
                  <a:gd name="T23" fmla="*/ 4 h 20"/>
                  <a:gd name="T24" fmla="*/ 7 w 16"/>
                  <a:gd name="T25" fmla="*/ 11 h 20"/>
                  <a:gd name="T26" fmla="*/ 12 w 16"/>
                  <a:gd name="T27" fmla="*/ 6 h 20"/>
                  <a:gd name="T28" fmla="*/ 9 w 16"/>
                  <a:gd name="T29" fmla="*/ 11 h 20"/>
                  <a:gd name="T30" fmla="*/ 12 w 16"/>
                  <a:gd name="T31" fmla="*/ 7 h 20"/>
                  <a:gd name="T32" fmla="*/ 10 w 16"/>
                  <a:gd name="T33" fmla="*/ 12 h 20"/>
                  <a:gd name="T34" fmla="*/ 10 w 16"/>
                  <a:gd name="T35" fmla="*/ 5 h 20"/>
                  <a:gd name="T36" fmla="*/ 15 w 16"/>
                  <a:gd name="T37" fmla="*/ 15 h 20"/>
                  <a:gd name="T38" fmla="*/ 11 w 16"/>
                  <a:gd name="T39" fmla="*/ 2 h 20"/>
                  <a:gd name="T40" fmla="*/ 16 w 16"/>
                  <a:gd name="T41" fmla="*/ 15 h 20"/>
                  <a:gd name="T42" fmla="*/ 9 w 16"/>
                  <a:gd name="T43" fmla="*/ 3 h 20"/>
                  <a:gd name="T44" fmla="*/ 12 w 16"/>
                  <a:gd name="T45" fmla="*/ 11 h 20"/>
                  <a:gd name="T46" fmla="*/ 15 w 16"/>
                  <a:gd name="T47" fmla="*/ 18 h 20"/>
                  <a:gd name="T48" fmla="*/ 7 w 16"/>
                  <a:gd name="T49" fmla="*/ 6 h 20"/>
                  <a:gd name="T50" fmla="*/ 14 w 16"/>
                  <a:gd name="T51" fmla="*/ 20 h 20"/>
                  <a:gd name="T52" fmla="*/ 6 w 16"/>
                  <a:gd name="T53" fmla="*/ 9 h 20"/>
                  <a:gd name="T54" fmla="*/ 11 w 16"/>
                  <a:gd name="T55" fmla="*/ 16 h 20"/>
                  <a:gd name="T56" fmla="*/ 15 w 16"/>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20">
                    <a:moveTo>
                      <a:pt x="1" y="4"/>
                    </a:moveTo>
                    <a:cubicBezTo>
                      <a:pt x="3" y="3"/>
                      <a:pt x="6" y="2"/>
                      <a:pt x="8" y="0"/>
                    </a:cubicBezTo>
                    <a:cubicBezTo>
                      <a:pt x="5" y="2"/>
                      <a:pt x="3" y="5"/>
                      <a:pt x="0" y="8"/>
                    </a:cubicBezTo>
                    <a:cubicBezTo>
                      <a:pt x="3" y="6"/>
                      <a:pt x="6" y="3"/>
                      <a:pt x="9" y="1"/>
                    </a:cubicBezTo>
                    <a:cubicBezTo>
                      <a:pt x="7" y="3"/>
                      <a:pt x="5" y="5"/>
                      <a:pt x="3" y="8"/>
                    </a:cubicBezTo>
                    <a:cubicBezTo>
                      <a:pt x="5" y="5"/>
                      <a:pt x="8" y="3"/>
                      <a:pt x="10" y="1"/>
                    </a:cubicBezTo>
                    <a:cubicBezTo>
                      <a:pt x="9" y="2"/>
                      <a:pt x="6" y="6"/>
                      <a:pt x="5" y="8"/>
                    </a:cubicBezTo>
                    <a:cubicBezTo>
                      <a:pt x="7" y="6"/>
                      <a:pt x="9" y="4"/>
                      <a:pt x="10" y="3"/>
                    </a:cubicBezTo>
                    <a:cubicBezTo>
                      <a:pt x="8" y="4"/>
                      <a:pt x="7" y="7"/>
                      <a:pt x="5" y="8"/>
                    </a:cubicBezTo>
                    <a:cubicBezTo>
                      <a:pt x="7" y="6"/>
                      <a:pt x="9" y="4"/>
                      <a:pt x="11" y="2"/>
                    </a:cubicBezTo>
                    <a:cubicBezTo>
                      <a:pt x="9" y="4"/>
                      <a:pt x="7" y="7"/>
                      <a:pt x="6" y="9"/>
                    </a:cubicBezTo>
                    <a:cubicBezTo>
                      <a:pt x="8" y="8"/>
                      <a:pt x="9" y="5"/>
                      <a:pt x="11" y="4"/>
                    </a:cubicBezTo>
                    <a:cubicBezTo>
                      <a:pt x="10" y="7"/>
                      <a:pt x="7" y="9"/>
                      <a:pt x="7" y="11"/>
                    </a:cubicBezTo>
                    <a:cubicBezTo>
                      <a:pt x="9" y="10"/>
                      <a:pt x="10" y="7"/>
                      <a:pt x="12" y="6"/>
                    </a:cubicBezTo>
                    <a:cubicBezTo>
                      <a:pt x="11" y="8"/>
                      <a:pt x="9" y="9"/>
                      <a:pt x="9" y="11"/>
                    </a:cubicBezTo>
                    <a:cubicBezTo>
                      <a:pt x="10" y="10"/>
                      <a:pt x="11" y="8"/>
                      <a:pt x="12" y="7"/>
                    </a:cubicBezTo>
                    <a:cubicBezTo>
                      <a:pt x="12" y="9"/>
                      <a:pt x="10" y="10"/>
                      <a:pt x="10" y="12"/>
                    </a:cubicBezTo>
                    <a:cubicBezTo>
                      <a:pt x="11" y="11"/>
                      <a:pt x="12" y="7"/>
                      <a:pt x="10" y="5"/>
                    </a:cubicBezTo>
                    <a:cubicBezTo>
                      <a:pt x="11" y="8"/>
                      <a:pt x="12" y="14"/>
                      <a:pt x="15" y="15"/>
                    </a:cubicBezTo>
                    <a:cubicBezTo>
                      <a:pt x="15" y="11"/>
                      <a:pt x="12" y="7"/>
                      <a:pt x="11" y="2"/>
                    </a:cubicBezTo>
                    <a:cubicBezTo>
                      <a:pt x="12" y="6"/>
                      <a:pt x="14" y="11"/>
                      <a:pt x="16" y="15"/>
                    </a:cubicBezTo>
                    <a:cubicBezTo>
                      <a:pt x="14" y="11"/>
                      <a:pt x="12" y="6"/>
                      <a:pt x="9" y="3"/>
                    </a:cubicBezTo>
                    <a:cubicBezTo>
                      <a:pt x="9" y="6"/>
                      <a:pt x="11" y="9"/>
                      <a:pt x="12" y="11"/>
                    </a:cubicBezTo>
                    <a:cubicBezTo>
                      <a:pt x="13" y="13"/>
                      <a:pt x="14" y="16"/>
                      <a:pt x="15" y="18"/>
                    </a:cubicBezTo>
                    <a:cubicBezTo>
                      <a:pt x="12" y="14"/>
                      <a:pt x="10" y="10"/>
                      <a:pt x="7" y="6"/>
                    </a:cubicBezTo>
                    <a:cubicBezTo>
                      <a:pt x="9" y="10"/>
                      <a:pt x="12" y="15"/>
                      <a:pt x="14" y="20"/>
                    </a:cubicBezTo>
                    <a:cubicBezTo>
                      <a:pt x="11" y="16"/>
                      <a:pt x="8" y="13"/>
                      <a:pt x="6" y="9"/>
                    </a:cubicBezTo>
                    <a:cubicBezTo>
                      <a:pt x="8" y="11"/>
                      <a:pt x="9" y="14"/>
                      <a:pt x="11" y="16"/>
                    </a:cubicBezTo>
                    <a:cubicBezTo>
                      <a:pt x="12" y="17"/>
                      <a:pt x="13" y="20"/>
                      <a:pt x="15" y="2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9"/>
              <p:cNvSpPr/>
              <p:nvPr/>
            </p:nvSpPr>
            <p:spPr bwMode="auto">
              <a:xfrm>
                <a:off x="8078348" y="1499947"/>
                <a:ext cx="835883" cy="1267306"/>
              </a:xfrm>
              <a:custGeom>
                <a:avLst/>
                <a:gdLst>
                  <a:gd name="T0" fmla="*/ 0 w 17"/>
                  <a:gd name="T1" fmla="*/ 21 h 26"/>
                  <a:gd name="T2" fmla="*/ 0 w 17"/>
                  <a:gd name="T3" fmla="*/ 21 h 26"/>
                  <a:gd name="T4" fmla="*/ 8 w 17"/>
                  <a:gd name="T5" fmla="*/ 11 h 26"/>
                  <a:gd name="T6" fmla="*/ 16 w 17"/>
                  <a:gd name="T7" fmla="*/ 0 h 26"/>
                  <a:gd name="T8" fmla="*/ 10 w 17"/>
                  <a:gd name="T9" fmla="*/ 8 h 26"/>
                  <a:gd name="T10" fmla="*/ 1 w 17"/>
                  <a:gd name="T11" fmla="*/ 24 h 26"/>
                  <a:gd name="T12" fmla="*/ 6 w 17"/>
                  <a:gd name="T13" fmla="*/ 16 h 26"/>
                  <a:gd name="T14" fmla="*/ 14 w 17"/>
                  <a:gd name="T15" fmla="*/ 5 h 26"/>
                  <a:gd name="T16" fmla="*/ 8 w 17"/>
                  <a:gd name="T17" fmla="*/ 13 h 26"/>
                  <a:gd name="T18" fmla="*/ 1 w 17"/>
                  <a:gd name="T19" fmla="*/ 26 h 26"/>
                  <a:gd name="T20" fmla="*/ 7 w 17"/>
                  <a:gd name="T21" fmla="*/ 16 h 26"/>
                  <a:gd name="T22" fmla="*/ 16 w 17"/>
                  <a:gd name="T23" fmla="*/ 3 h 26"/>
                  <a:gd name="T24" fmla="*/ 4 w 17"/>
                  <a:gd name="T25" fmla="*/ 22 h 26"/>
                  <a:gd name="T26" fmla="*/ 17 w 17"/>
                  <a:gd name="T2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0" y="21"/>
                    </a:moveTo>
                    <a:cubicBezTo>
                      <a:pt x="0" y="22"/>
                      <a:pt x="0" y="22"/>
                      <a:pt x="0" y="21"/>
                    </a:cubicBezTo>
                    <a:cubicBezTo>
                      <a:pt x="3" y="18"/>
                      <a:pt x="5" y="14"/>
                      <a:pt x="8" y="11"/>
                    </a:cubicBezTo>
                    <a:cubicBezTo>
                      <a:pt x="10" y="7"/>
                      <a:pt x="14" y="4"/>
                      <a:pt x="16" y="0"/>
                    </a:cubicBezTo>
                    <a:cubicBezTo>
                      <a:pt x="13" y="2"/>
                      <a:pt x="11" y="5"/>
                      <a:pt x="10" y="8"/>
                    </a:cubicBezTo>
                    <a:cubicBezTo>
                      <a:pt x="7" y="12"/>
                      <a:pt x="3" y="18"/>
                      <a:pt x="1" y="24"/>
                    </a:cubicBezTo>
                    <a:cubicBezTo>
                      <a:pt x="3" y="22"/>
                      <a:pt x="5" y="18"/>
                      <a:pt x="6" y="16"/>
                    </a:cubicBezTo>
                    <a:cubicBezTo>
                      <a:pt x="8" y="12"/>
                      <a:pt x="11" y="8"/>
                      <a:pt x="14" y="5"/>
                    </a:cubicBezTo>
                    <a:cubicBezTo>
                      <a:pt x="11" y="7"/>
                      <a:pt x="9" y="10"/>
                      <a:pt x="8" y="13"/>
                    </a:cubicBezTo>
                    <a:cubicBezTo>
                      <a:pt x="5" y="17"/>
                      <a:pt x="2" y="22"/>
                      <a:pt x="1" y="26"/>
                    </a:cubicBezTo>
                    <a:cubicBezTo>
                      <a:pt x="3" y="23"/>
                      <a:pt x="5" y="20"/>
                      <a:pt x="7" y="16"/>
                    </a:cubicBezTo>
                    <a:cubicBezTo>
                      <a:pt x="10" y="12"/>
                      <a:pt x="13" y="8"/>
                      <a:pt x="16" y="3"/>
                    </a:cubicBezTo>
                    <a:cubicBezTo>
                      <a:pt x="11" y="9"/>
                      <a:pt x="9" y="16"/>
                      <a:pt x="4" y="22"/>
                    </a:cubicBezTo>
                    <a:cubicBezTo>
                      <a:pt x="7" y="14"/>
                      <a:pt x="12" y="8"/>
                      <a:pt x="17"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Freeform 10"/>
              <p:cNvSpPr/>
              <p:nvPr/>
            </p:nvSpPr>
            <p:spPr bwMode="auto">
              <a:xfrm>
                <a:off x="8224723" y="1107044"/>
                <a:ext cx="986110" cy="1317381"/>
              </a:xfrm>
              <a:custGeom>
                <a:avLst/>
                <a:gdLst>
                  <a:gd name="T0" fmla="*/ 0 w 20"/>
                  <a:gd name="T1" fmla="*/ 27 h 27"/>
                  <a:gd name="T2" fmla="*/ 11 w 20"/>
                  <a:gd name="T3" fmla="*/ 11 h 27"/>
                  <a:gd name="T4" fmla="*/ 20 w 20"/>
                  <a:gd name="T5" fmla="*/ 0 h 27"/>
                  <a:gd name="T6" fmla="*/ 12 w 20"/>
                  <a:gd name="T7" fmla="*/ 10 h 27"/>
                  <a:gd name="T8" fmla="*/ 12 w 20"/>
                  <a:gd name="T9" fmla="*/ 9 h 27"/>
                </a:gdLst>
                <a:ahLst/>
                <a:cxnLst>
                  <a:cxn ang="0">
                    <a:pos x="T0" y="T1"/>
                  </a:cxn>
                  <a:cxn ang="0">
                    <a:pos x="T2" y="T3"/>
                  </a:cxn>
                  <a:cxn ang="0">
                    <a:pos x="T4" y="T5"/>
                  </a:cxn>
                  <a:cxn ang="0">
                    <a:pos x="T6" y="T7"/>
                  </a:cxn>
                  <a:cxn ang="0">
                    <a:pos x="T8" y="T9"/>
                  </a:cxn>
                </a:cxnLst>
                <a:rect l="0" t="0" r="r" b="b"/>
                <a:pathLst>
                  <a:path w="20" h="27">
                    <a:moveTo>
                      <a:pt x="0" y="27"/>
                    </a:moveTo>
                    <a:cubicBezTo>
                      <a:pt x="4" y="22"/>
                      <a:pt x="7" y="16"/>
                      <a:pt x="11" y="11"/>
                    </a:cubicBezTo>
                    <a:cubicBezTo>
                      <a:pt x="14" y="7"/>
                      <a:pt x="18" y="4"/>
                      <a:pt x="20" y="0"/>
                    </a:cubicBezTo>
                    <a:cubicBezTo>
                      <a:pt x="17" y="1"/>
                      <a:pt x="13" y="7"/>
                      <a:pt x="12" y="10"/>
                    </a:cubicBezTo>
                    <a:cubicBezTo>
                      <a:pt x="11" y="10"/>
                      <a:pt x="11" y="10"/>
                      <a:pt x="12" y="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Freeform 11"/>
              <p:cNvSpPr/>
              <p:nvPr/>
            </p:nvSpPr>
            <p:spPr bwMode="auto">
              <a:xfrm>
                <a:off x="7731669" y="1546170"/>
                <a:ext cx="100152" cy="50077"/>
              </a:xfrm>
              <a:custGeom>
                <a:avLst/>
                <a:gdLst>
                  <a:gd name="T0" fmla="*/ 0 w 2"/>
                  <a:gd name="T1" fmla="*/ 1 h 1"/>
                  <a:gd name="T2" fmla="*/ 2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1" y="1"/>
                      <a:pt x="1" y="0"/>
                      <a:pt x="1" y="0"/>
                    </a:cubicBezTo>
                    <a:cubicBezTo>
                      <a:pt x="1" y="0"/>
                      <a:pt x="2" y="1"/>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Freeform 12"/>
              <p:cNvSpPr/>
              <p:nvPr/>
            </p:nvSpPr>
            <p:spPr bwMode="auto">
              <a:xfrm>
                <a:off x="7192390" y="1399795"/>
                <a:ext cx="589356" cy="342828"/>
              </a:xfrm>
              <a:custGeom>
                <a:avLst/>
                <a:gdLst>
                  <a:gd name="T0" fmla="*/ 0 w 12"/>
                  <a:gd name="T1" fmla="*/ 6 h 7"/>
                  <a:gd name="T2" fmla="*/ 5 w 12"/>
                  <a:gd name="T3" fmla="*/ 3 h 7"/>
                  <a:gd name="T4" fmla="*/ 10 w 12"/>
                  <a:gd name="T5" fmla="*/ 1 h 7"/>
                  <a:gd name="T6" fmla="*/ 1 w 12"/>
                  <a:gd name="T7" fmla="*/ 6 h 7"/>
                  <a:gd name="T8" fmla="*/ 6 w 12"/>
                  <a:gd name="T9" fmla="*/ 3 h 7"/>
                  <a:gd name="T10" fmla="*/ 11 w 12"/>
                  <a:gd name="T11" fmla="*/ 0 h 7"/>
                  <a:gd name="T12" fmla="*/ 1 w 12"/>
                  <a:gd name="T13" fmla="*/ 6 h 7"/>
                  <a:gd name="T14" fmla="*/ 11 w 12"/>
                  <a:gd name="T15" fmla="*/ 0 h 7"/>
                  <a:gd name="T16" fmla="*/ 11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0" y="6"/>
                    </a:moveTo>
                    <a:cubicBezTo>
                      <a:pt x="1" y="7"/>
                      <a:pt x="4" y="4"/>
                      <a:pt x="5" y="3"/>
                    </a:cubicBezTo>
                    <a:cubicBezTo>
                      <a:pt x="7" y="3"/>
                      <a:pt x="9" y="2"/>
                      <a:pt x="10" y="1"/>
                    </a:cubicBezTo>
                    <a:cubicBezTo>
                      <a:pt x="7" y="2"/>
                      <a:pt x="4" y="5"/>
                      <a:pt x="1" y="6"/>
                    </a:cubicBezTo>
                    <a:cubicBezTo>
                      <a:pt x="2" y="5"/>
                      <a:pt x="4" y="4"/>
                      <a:pt x="6" y="3"/>
                    </a:cubicBezTo>
                    <a:cubicBezTo>
                      <a:pt x="7" y="2"/>
                      <a:pt x="9" y="1"/>
                      <a:pt x="11" y="0"/>
                    </a:cubicBezTo>
                    <a:cubicBezTo>
                      <a:pt x="7" y="1"/>
                      <a:pt x="4" y="4"/>
                      <a:pt x="1" y="6"/>
                    </a:cubicBezTo>
                    <a:cubicBezTo>
                      <a:pt x="4" y="3"/>
                      <a:pt x="8" y="1"/>
                      <a:pt x="11" y="0"/>
                    </a:cubicBezTo>
                    <a:cubicBezTo>
                      <a:pt x="12" y="0"/>
                      <a:pt x="11" y="0"/>
                      <a:pt x="11" y="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Freeform 13"/>
              <p:cNvSpPr/>
              <p:nvPr/>
            </p:nvSpPr>
            <p:spPr bwMode="auto">
              <a:xfrm>
                <a:off x="7685445" y="1353571"/>
                <a:ext cx="589356" cy="1024629"/>
              </a:xfrm>
              <a:custGeom>
                <a:avLst/>
                <a:gdLst>
                  <a:gd name="T0" fmla="*/ 0 w 12"/>
                  <a:gd name="T1" fmla="*/ 1 h 21"/>
                  <a:gd name="T2" fmla="*/ 2 w 12"/>
                  <a:gd name="T3" fmla="*/ 3 h 21"/>
                  <a:gd name="T4" fmla="*/ 1 w 12"/>
                  <a:gd name="T5" fmla="*/ 1 h 21"/>
                  <a:gd name="T6" fmla="*/ 2 w 12"/>
                  <a:gd name="T7" fmla="*/ 3 h 21"/>
                  <a:gd name="T8" fmla="*/ 2 w 12"/>
                  <a:gd name="T9" fmla="*/ 0 h 21"/>
                  <a:gd name="T10" fmla="*/ 3 w 12"/>
                  <a:gd name="T11" fmla="*/ 3 h 21"/>
                  <a:gd name="T12" fmla="*/ 2 w 12"/>
                  <a:gd name="T13" fmla="*/ 1 h 21"/>
                  <a:gd name="T14" fmla="*/ 4 w 12"/>
                  <a:gd name="T15" fmla="*/ 3 h 21"/>
                  <a:gd name="T16" fmla="*/ 2 w 12"/>
                  <a:gd name="T17" fmla="*/ 0 h 21"/>
                  <a:gd name="T18" fmla="*/ 5 w 12"/>
                  <a:gd name="T19" fmla="*/ 6 h 21"/>
                  <a:gd name="T20" fmla="*/ 3 w 12"/>
                  <a:gd name="T21" fmla="*/ 2 h 21"/>
                  <a:gd name="T22" fmla="*/ 6 w 12"/>
                  <a:gd name="T23" fmla="*/ 8 h 21"/>
                  <a:gd name="T24" fmla="*/ 1 w 12"/>
                  <a:gd name="T25" fmla="*/ 0 h 21"/>
                  <a:gd name="T26" fmla="*/ 12 w 12"/>
                  <a:gd name="T27" fmla="*/ 21 h 21"/>
                  <a:gd name="T28" fmla="*/ 7 w 12"/>
                  <a:gd name="T29" fmla="*/ 13 h 21"/>
                  <a:gd name="T30" fmla="*/ 4 w 12"/>
                  <a:gd name="T31" fmla="*/ 7 h 21"/>
                  <a:gd name="T32" fmla="*/ 7 w 12"/>
                  <a:gd name="T33" fmla="*/ 11 h 21"/>
                  <a:gd name="T34" fmla="*/ 11 w 12"/>
                  <a:gd name="T35" fmla="*/ 19 h 21"/>
                  <a:gd name="T36" fmla="*/ 7 w 12"/>
                  <a:gd name="T37" fmla="*/ 11 h 21"/>
                  <a:gd name="T38" fmla="*/ 1 w 12"/>
                  <a:gd name="T39" fmla="*/ 1 h 21"/>
                  <a:gd name="T40" fmla="*/ 7 w 12"/>
                  <a:gd name="T41" fmla="*/ 10 h 21"/>
                  <a:gd name="T42" fmla="*/ 11 w 12"/>
                  <a:gd name="T43" fmla="*/ 17 h 21"/>
                  <a:gd name="T44" fmla="*/ 12 w 12"/>
                  <a:gd name="T45" fmla="*/ 20 h 21"/>
                  <a:gd name="T46" fmla="*/ 6 w 12"/>
                  <a:gd name="T47" fmla="*/ 11 h 21"/>
                  <a:gd name="T48" fmla="*/ 11 w 12"/>
                  <a:gd name="T49" fmla="*/ 19 h 21"/>
                  <a:gd name="T50" fmla="*/ 7 w 12"/>
                  <a:gd name="T51" fmla="*/ 14 h 21"/>
                  <a:gd name="T52" fmla="*/ 9 w 12"/>
                  <a:gd name="T5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1">
                    <a:moveTo>
                      <a:pt x="0" y="1"/>
                    </a:moveTo>
                    <a:cubicBezTo>
                      <a:pt x="1" y="2"/>
                      <a:pt x="1" y="2"/>
                      <a:pt x="2" y="3"/>
                    </a:cubicBezTo>
                    <a:cubicBezTo>
                      <a:pt x="2" y="2"/>
                      <a:pt x="1" y="2"/>
                      <a:pt x="1" y="1"/>
                    </a:cubicBezTo>
                    <a:cubicBezTo>
                      <a:pt x="2" y="2"/>
                      <a:pt x="2" y="2"/>
                      <a:pt x="2" y="3"/>
                    </a:cubicBezTo>
                    <a:cubicBezTo>
                      <a:pt x="2" y="2"/>
                      <a:pt x="2" y="1"/>
                      <a:pt x="2" y="0"/>
                    </a:cubicBezTo>
                    <a:cubicBezTo>
                      <a:pt x="2" y="1"/>
                      <a:pt x="3" y="2"/>
                      <a:pt x="3" y="3"/>
                    </a:cubicBezTo>
                    <a:cubicBezTo>
                      <a:pt x="3" y="2"/>
                      <a:pt x="3" y="1"/>
                      <a:pt x="2" y="1"/>
                    </a:cubicBezTo>
                    <a:cubicBezTo>
                      <a:pt x="3" y="2"/>
                      <a:pt x="3" y="3"/>
                      <a:pt x="4" y="3"/>
                    </a:cubicBezTo>
                    <a:cubicBezTo>
                      <a:pt x="3" y="2"/>
                      <a:pt x="2" y="1"/>
                      <a:pt x="2" y="0"/>
                    </a:cubicBezTo>
                    <a:cubicBezTo>
                      <a:pt x="3" y="1"/>
                      <a:pt x="5" y="4"/>
                      <a:pt x="5" y="6"/>
                    </a:cubicBezTo>
                    <a:cubicBezTo>
                      <a:pt x="4" y="5"/>
                      <a:pt x="3" y="3"/>
                      <a:pt x="3" y="2"/>
                    </a:cubicBezTo>
                    <a:cubicBezTo>
                      <a:pt x="4" y="4"/>
                      <a:pt x="5" y="6"/>
                      <a:pt x="6" y="8"/>
                    </a:cubicBezTo>
                    <a:cubicBezTo>
                      <a:pt x="5" y="5"/>
                      <a:pt x="3" y="2"/>
                      <a:pt x="1" y="0"/>
                    </a:cubicBezTo>
                    <a:cubicBezTo>
                      <a:pt x="7" y="4"/>
                      <a:pt x="7" y="15"/>
                      <a:pt x="12" y="21"/>
                    </a:cubicBezTo>
                    <a:cubicBezTo>
                      <a:pt x="11" y="18"/>
                      <a:pt x="8" y="15"/>
                      <a:pt x="7" y="13"/>
                    </a:cubicBezTo>
                    <a:cubicBezTo>
                      <a:pt x="6" y="11"/>
                      <a:pt x="5" y="9"/>
                      <a:pt x="4" y="7"/>
                    </a:cubicBezTo>
                    <a:cubicBezTo>
                      <a:pt x="5" y="8"/>
                      <a:pt x="6" y="10"/>
                      <a:pt x="7" y="11"/>
                    </a:cubicBezTo>
                    <a:cubicBezTo>
                      <a:pt x="9" y="14"/>
                      <a:pt x="10" y="16"/>
                      <a:pt x="11" y="19"/>
                    </a:cubicBezTo>
                    <a:cubicBezTo>
                      <a:pt x="10" y="16"/>
                      <a:pt x="8" y="14"/>
                      <a:pt x="7" y="11"/>
                    </a:cubicBezTo>
                    <a:cubicBezTo>
                      <a:pt x="5" y="8"/>
                      <a:pt x="4" y="4"/>
                      <a:pt x="1" y="1"/>
                    </a:cubicBezTo>
                    <a:cubicBezTo>
                      <a:pt x="3" y="5"/>
                      <a:pt x="5" y="7"/>
                      <a:pt x="7" y="10"/>
                    </a:cubicBezTo>
                    <a:cubicBezTo>
                      <a:pt x="8" y="13"/>
                      <a:pt x="9" y="15"/>
                      <a:pt x="11" y="17"/>
                    </a:cubicBezTo>
                    <a:cubicBezTo>
                      <a:pt x="11" y="18"/>
                      <a:pt x="11" y="19"/>
                      <a:pt x="12" y="20"/>
                    </a:cubicBezTo>
                    <a:cubicBezTo>
                      <a:pt x="10" y="17"/>
                      <a:pt x="9" y="13"/>
                      <a:pt x="6" y="11"/>
                    </a:cubicBezTo>
                    <a:cubicBezTo>
                      <a:pt x="7" y="14"/>
                      <a:pt x="9" y="16"/>
                      <a:pt x="11" y="19"/>
                    </a:cubicBezTo>
                    <a:cubicBezTo>
                      <a:pt x="10" y="17"/>
                      <a:pt x="8" y="16"/>
                      <a:pt x="7" y="14"/>
                    </a:cubicBezTo>
                    <a:cubicBezTo>
                      <a:pt x="8" y="16"/>
                      <a:pt x="9" y="17"/>
                      <a:pt x="9" y="1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sp>
        <p:nvSpPr>
          <p:cNvPr id="63" name="文本框 95"/>
          <p:cNvSpPr txBox="1"/>
          <p:nvPr/>
        </p:nvSpPr>
        <p:spPr>
          <a:xfrm>
            <a:off x="2650458" y="3227454"/>
            <a:ext cx="2325883" cy="530925"/>
          </a:xfrm>
          <a:prstGeom prst="rect">
            <a:avLst/>
          </a:prstGeom>
          <a:noFill/>
        </p:spPr>
        <p:txBody>
          <a:bodyPr wrap="square" lIns="68589" tIns="34295" rIns="68589" bIns="34295"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3000" b="1" i="0" u="none" strike="noStrike" kern="0" cap="none" spc="300" normalizeH="0" baseline="0" noProof="0" dirty="0" smtClean="0">
                <a:ln>
                  <a:noFill/>
                </a:ln>
                <a:solidFill>
                  <a:schemeClr val="bg1"/>
                </a:solidFill>
                <a:effectLst/>
                <a:uLnTx/>
                <a:uFillTx/>
                <a:latin typeface="+mn-ea"/>
              </a:rPr>
              <a:t>CONTENTS</a:t>
            </a:r>
            <a:endParaRPr kumimoji="0" lang="zh-CN" altLang="en-US" sz="3000" b="1" i="0" u="none" strike="noStrike" kern="0" cap="none" spc="300" normalizeH="0" baseline="0" noProof="0" dirty="0">
              <a:ln>
                <a:noFill/>
              </a:ln>
              <a:solidFill>
                <a:schemeClr val="bg1"/>
              </a:solidFill>
              <a:effectLst/>
              <a:uLnTx/>
              <a:uFillTx/>
              <a:latin typeface="+mn-ea"/>
            </a:endParaRPr>
          </a:p>
        </p:txBody>
      </p:sp>
      <p:sp>
        <p:nvSpPr>
          <p:cNvPr id="64" name="文本框 17"/>
          <p:cNvSpPr txBox="1"/>
          <p:nvPr/>
        </p:nvSpPr>
        <p:spPr>
          <a:xfrm>
            <a:off x="3548027" y="2601051"/>
            <a:ext cx="1433027" cy="761757"/>
          </a:xfrm>
          <a:prstGeom prst="rect">
            <a:avLst/>
          </a:prstGeom>
          <a:noFill/>
        </p:spPr>
        <p:txBody>
          <a:bodyPr wrap="square" lIns="68589" tIns="34295" rIns="68589" bIns="34295" rtlCol="0">
            <a:spAutoFit/>
          </a:bodyPr>
          <a:lstStyle/>
          <a:p>
            <a:pPr algn="r"/>
            <a:r>
              <a:rPr lang="zh-CN" altLang="en-US" sz="4500" b="1" dirty="0">
                <a:solidFill>
                  <a:schemeClr val="bg1"/>
                </a:solidFill>
                <a:latin typeface="+mn-ea"/>
              </a:rPr>
              <a:t>目录</a:t>
            </a:r>
            <a:endParaRPr lang="zh-CN" altLang="en-US" sz="4500" b="1" dirty="0">
              <a:solidFill>
                <a:schemeClr val="bg1"/>
              </a:solidFill>
              <a:latin typeface="+mn-ea"/>
            </a:endParaRPr>
          </a:p>
        </p:txBody>
      </p:sp>
      <p:grpSp>
        <p:nvGrpSpPr>
          <p:cNvPr id="68" name="组合 67"/>
          <p:cNvGrpSpPr/>
          <p:nvPr/>
        </p:nvGrpSpPr>
        <p:grpSpPr>
          <a:xfrm>
            <a:off x="5699034" y="2754713"/>
            <a:ext cx="340284" cy="369519"/>
            <a:chOff x="5038628" y="2357164"/>
            <a:chExt cx="2114744" cy="2296116"/>
          </a:xfrm>
        </p:grpSpPr>
        <p:grpSp>
          <p:nvGrpSpPr>
            <p:cNvPr id="69" name="组合 68"/>
            <p:cNvGrpSpPr/>
            <p:nvPr/>
          </p:nvGrpSpPr>
          <p:grpSpPr>
            <a:xfrm>
              <a:off x="5174686" y="3043148"/>
              <a:ext cx="1479164" cy="1610132"/>
              <a:chOff x="5174686" y="3043148"/>
              <a:chExt cx="1479164" cy="1610132"/>
            </a:xfrm>
          </p:grpSpPr>
          <p:sp>
            <p:nvSpPr>
              <p:cNvPr id="78" name="Freeform 5"/>
              <p:cNvSpPr/>
              <p:nvPr/>
            </p:nvSpPr>
            <p:spPr bwMode="auto">
              <a:xfrm>
                <a:off x="5174686" y="3043148"/>
                <a:ext cx="1479164" cy="1610132"/>
              </a:xfrm>
              <a:custGeom>
                <a:avLst/>
                <a:gdLst>
                  <a:gd name="T0" fmla="*/ 2 w 30"/>
                  <a:gd name="T1" fmla="*/ 2 h 33"/>
                  <a:gd name="T2" fmla="*/ 1 w 30"/>
                  <a:gd name="T3" fmla="*/ 31 h 33"/>
                  <a:gd name="T4" fmla="*/ 18 w 30"/>
                  <a:gd name="T5" fmla="*/ 32 h 33"/>
                  <a:gd name="T6" fmla="*/ 28 w 30"/>
                  <a:gd name="T7" fmla="*/ 30 h 33"/>
                  <a:gd name="T8" fmla="*/ 28 w 30"/>
                  <a:gd name="T9" fmla="*/ 15 h 33"/>
                  <a:gd name="T10" fmla="*/ 28 w 30"/>
                  <a:gd name="T11" fmla="*/ 3 h 33"/>
                  <a:gd name="T12" fmla="*/ 13 w 30"/>
                  <a:gd name="T13" fmla="*/ 2 h 33"/>
                  <a:gd name="T14" fmla="*/ 2 w 30"/>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3">
                    <a:moveTo>
                      <a:pt x="2" y="2"/>
                    </a:moveTo>
                    <a:cubicBezTo>
                      <a:pt x="2" y="11"/>
                      <a:pt x="0" y="21"/>
                      <a:pt x="1" y="31"/>
                    </a:cubicBezTo>
                    <a:cubicBezTo>
                      <a:pt x="5" y="33"/>
                      <a:pt x="13" y="31"/>
                      <a:pt x="18" y="32"/>
                    </a:cubicBezTo>
                    <a:cubicBezTo>
                      <a:pt x="22" y="32"/>
                      <a:pt x="27" y="33"/>
                      <a:pt x="28" y="30"/>
                    </a:cubicBezTo>
                    <a:cubicBezTo>
                      <a:pt x="30" y="27"/>
                      <a:pt x="28" y="19"/>
                      <a:pt x="28" y="15"/>
                    </a:cubicBezTo>
                    <a:cubicBezTo>
                      <a:pt x="28" y="11"/>
                      <a:pt x="29" y="7"/>
                      <a:pt x="28" y="3"/>
                    </a:cubicBezTo>
                    <a:cubicBezTo>
                      <a:pt x="23" y="2"/>
                      <a:pt x="18" y="2"/>
                      <a:pt x="13" y="2"/>
                    </a:cubicBezTo>
                    <a:cubicBezTo>
                      <a:pt x="9" y="1"/>
                      <a:pt x="5" y="0"/>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Freeform 6"/>
              <p:cNvSpPr/>
              <p:nvPr/>
            </p:nvSpPr>
            <p:spPr bwMode="auto">
              <a:xfrm>
                <a:off x="5324912" y="3189524"/>
                <a:ext cx="1128634" cy="1317381"/>
              </a:xfrm>
              <a:custGeom>
                <a:avLst/>
                <a:gdLst>
                  <a:gd name="T0" fmla="*/ 2 w 23"/>
                  <a:gd name="T1" fmla="*/ 3 h 27"/>
                  <a:gd name="T2" fmla="*/ 0 w 23"/>
                  <a:gd name="T3" fmla="*/ 26 h 27"/>
                  <a:gd name="T4" fmla="*/ 23 w 23"/>
                  <a:gd name="T5" fmla="*/ 26 h 27"/>
                  <a:gd name="T6" fmla="*/ 23 w 23"/>
                  <a:gd name="T7" fmla="*/ 14 h 27"/>
                  <a:gd name="T8" fmla="*/ 22 w 23"/>
                  <a:gd name="T9" fmla="*/ 4 h 27"/>
                  <a:gd name="T10" fmla="*/ 12 w 23"/>
                  <a:gd name="T11" fmla="*/ 2 h 27"/>
                  <a:gd name="T12" fmla="*/ 2 w 23"/>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2" y="3"/>
                    </a:moveTo>
                    <a:cubicBezTo>
                      <a:pt x="3" y="9"/>
                      <a:pt x="0" y="19"/>
                      <a:pt x="0" y="26"/>
                    </a:cubicBezTo>
                    <a:cubicBezTo>
                      <a:pt x="8" y="27"/>
                      <a:pt x="16" y="27"/>
                      <a:pt x="23" y="26"/>
                    </a:cubicBezTo>
                    <a:cubicBezTo>
                      <a:pt x="23" y="22"/>
                      <a:pt x="23" y="18"/>
                      <a:pt x="23" y="14"/>
                    </a:cubicBezTo>
                    <a:cubicBezTo>
                      <a:pt x="23" y="12"/>
                      <a:pt x="23" y="6"/>
                      <a:pt x="22" y="4"/>
                    </a:cubicBezTo>
                    <a:cubicBezTo>
                      <a:pt x="21" y="1"/>
                      <a:pt x="15" y="2"/>
                      <a:pt x="12" y="2"/>
                    </a:cubicBezTo>
                    <a:cubicBezTo>
                      <a:pt x="9" y="2"/>
                      <a:pt x="2" y="0"/>
                      <a:pt x="2"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70" name="组合 69"/>
            <p:cNvGrpSpPr/>
            <p:nvPr/>
          </p:nvGrpSpPr>
          <p:grpSpPr>
            <a:xfrm>
              <a:off x="5038628" y="2357164"/>
              <a:ext cx="2114744" cy="1949107"/>
              <a:chOff x="7192390" y="914444"/>
              <a:chExt cx="2114744" cy="1949107"/>
            </a:xfrm>
          </p:grpSpPr>
          <p:sp>
            <p:nvSpPr>
              <p:cNvPr id="71" name="Freeform 7"/>
              <p:cNvSpPr/>
              <p:nvPr/>
            </p:nvSpPr>
            <p:spPr bwMode="auto">
              <a:xfrm>
                <a:off x="7192390" y="914444"/>
                <a:ext cx="2114744" cy="1949107"/>
              </a:xfrm>
              <a:custGeom>
                <a:avLst/>
                <a:gdLst>
                  <a:gd name="T0" fmla="*/ 0 w 43"/>
                  <a:gd name="T1" fmla="*/ 16 h 40"/>
                  <a:gd name="T2" fmla="*/ 13 w 43"/>
                  <a:gd name="T3" fmla="*/ 32 h 40"/>
                  <a:gd name="T4" fmla="*/ 19 w 43"/>
                  <a:gd name="T5" fmla="*/ 40 h 40"/>
                  <a:gd name="T6" fmla="*/ 43 w 43"/>
                  <a:gd name="T7" fmla="*/ 0 h 40"/>
                  <a:gd name="T8" fmla="*/ 19 w 43"/>
                  <a:gd name="T9" fmla="*/ 29 h 40"/>
                  <a:gd name="T10" fmla="*/ 13 w 43"/>
                  <a:gd name="T11" fmla="*/ 13 h 40"/>
                  <a:gd name="T12" fmla="*/ 1 w 43"/>
                  <a:gd name="T13" fmla="*/ 17 h 40"/>
                  <a:gd name="T14" fmla="*/ 11 w 43"/>
                  <a:gd name="T15" fmla="*/ 13 h 40"/>
                  <a:gd name="T16" fmla="*/ 2 w 43"/>
                  <a:gd name="T17" fmla="*/ 20 h 40"/>
                  <a:gd name="T18" fmla="*/ 12 w 43"/>
                  <a:gd name="T19" fmla="*/ 15 h 40"/>
                  <a:gd name="T20" fmla="*/ 4 w 43"/>
                  <a:gd name="T21" fmla="*/ 22 h 40"/>
                  <a:gd name="T22" fmla="*/ 14 w 43"/>
                  <a:gd name="T23" fmla="*/ 18 h 40"/>
                  <a:gd name="T24" fmla="*/ 7 w 43"/>
                  <a:gd name="T25" fmla="*/ 25 h 40"/>
                  <a:gd name="T26" fmla="*/ 15 w 43"/>
                  <a:gd name="T27" fmla="*/ 20 h 40"/>
                  <a:gd name="T28" fmla="*/ 8 w 43"/>
                  <a:gd name="T29" fmla="*/ 28 h 40"/>
                  <a:gd name="T30" fmla="*/ 15 w 43"/>
                  <a:gd name="T31" fmla="*/ 24 h 40"/>
                  <a:gd name="T32" fmla="*/ 11 w 43"/>
                  <a:gd name="T33" fmla="*/ 30 h 40"/>
                  <a:gd name="T34" fmla="*/ 16 w 43"/>
                  <a:gd name="T35" fmla="*/ 25 h 40"/>
                  <a:gd name="T36" fmla="*/ 12 w 43"/>
                  <a:gd name="T37" fmla="*/ 31 h 40"/>
                  <a:gd name="T38" fmla="*/ 17 w 43"/>
                  <a:gd name="T39" fmla="*/ 28 h 40"/>
                  <a:gd name="T40" fmla="*/ 14 w 43"/>
                  <a:gd name="T41" fmla="*/ 33 h 40"/>
                  <a:gd name="T42" fmla="*/ 19 w 43"/>
                  <a:gd name="T43" fmla="*/ 29 h 40"/>
                  <a:gd name="T44" fmla="*/ 17 w 43"/>
                  <a:gd name="T45" fmla="*/ 36 h 40"/>
                  <a:gd name="T46" fmla="*/ 19 w 43"/>
                  <a:gd name="T47" fmla="*/ 31 h 40"/>
                  <a:gd name="T48" fmla="*/ 19 w 43"/>
                  <a:gd name="T49" fmla="*/ 38 h 40"/>
                  <a:gd name="T50" fmla="*/ 20 w 43"/>
                  <a:gd name="T51" fmla="*/ 28 h 40"/>
                  <a:gd name="T52" fmla="*/ 21 w 43"/>
                  <a:gd name="T53" fmla="*/ 36 h 40"/>
                  <a:gd name="T54" fmla="*/ 21 w 43"/>
                  <a:gd name="T55" fmla="*/ 26 h 40"/>
                  <a:gd name="T56" fmla="*/ 23 w 43"/>
                  <a:gd name="T57" fmla="*/ 31 h 40"/>
                  <a:gd name="T58" fmla="*/ 23 w 43"/>
                  <a:gd name="T59" fmla="*/ 24 h 40"/>
                  <a:gd name="T60" fmla="*/ 25 w 43"/>
                  <a:gd name="T61" fmla="*/ 29 h 40"/>
                  <a:gd name="T62" fmla="*/ 26 w 43"/>
                  <a:gd name="T63" fmla="*/ 21 h 40"/>
                  <a:gd name="T64" fmla="*/ 27 w 43"/>
                  <a:gd name="T65" fmla="*/ 27 h 40"/>
                  <a:gd name="T66" fmla="*/ 28 w 43"/>
                  <a:gd name="T67" fmla="*/ 21 h 40"/>
                  <a:gd name="T68" fmla="*/ 29 w 43"/>
                  <a:gd name="T69" fmla="*/ 24 h 40"/>
                  <a:gd name="T70" fmla="*/ 29 w 43"/>
                  <a:gd name="T71" fmla="*/ 19 h 40"/>
                  <a:gd name="T72" fmla="*/ 31 w 43"/>
                  <a:gd name="T73" fmla="*/ 22 h 40"/>
                  <a:gd name="T74" fmla="*/ 32 w 43"/>
                  <a:gd name="T75" fmla="*/ 15 h 40"/>
                  <a:gd name="T76" fmla="*/ 33 w 43"/>
                  <a:gd name="T77" fmla="*/ 19 h 40"/>
                  <a:gd name="T78" fmla="*/ 34 w 43"/>
                  <a:gd name="T79" fmla="*/ 13 h 40"/>
                  <a:gd name="T80" fmla="*/ 35 w 43"/>
                  <a:gd name="T81" fmla="*/ 16 h 40"/>
                  <a:gd name="T82" fmla="*/ 36 w 43"/>
                  <a:gd name="T83" fmla="*/ 9 h 40"/>
                  <a:gd name="T84" fmla="*/ 37 w 43"/>
                  <a:gd name="T85" fmla="*/ 12 h 40"/>
                  <a:gd name="T86" fmla="*/ 38 w 43"/>
                  <a:gd name="T87" fmla="*/ 8 h 40"/>
                  <a:gd name="T88" fmla="*/ 38 w 43"/>
                  <a:gd name="T89" fmla="*/ 10 h 40"/>
                  <a:gd name="T90" fmla="*/ 39 w 43"/>
                  <a:gd name="T91" fmla="*/ 7 h 40"/>
                  <a:gd name="T92" fmla="*/ 40 w 43"/>
                  <a:gd name="T93" fmla="*/ 9 h 40"/>
                  <a:gd name="T94" fmla="*/ 41 w 43"/>
                  <a:gd name="T9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40">
                    <a:moveTo>
                      <a:pt x="0" y="16"/>
                    </a:moveTo>
                    <a:cubicBezTo>
                      <a:pt x="3" y="21"/>
                      <a:pt x="9" y="27"/>
                      <a:pt x="13" y="32"/>
                    </a:cubicBezTo>
                    <a:cubicBezTo>
                      <a:pt x="15" y="35"/>
                      <a:pt x="16" y="38"/>
                      <a:pt x="19" y="40"/>
                    </a:cubicBezTo>
                    <a:cubicBezTo>
                      <a:pt x="28" y="27"/>
                      <a:pt x="37" y="14"/>
                      <a:pt x="43" y="0"/>
                    </a:cubicBezTo>
                    <a:cubicBezTo>
                      <a:pt x="35" y="9"/>
                      <a:pt x="27" y="20"/>
                      <a:pt x="19" y="29"/>
                    </a:cubicBezTo>
                    <a:cubicBezTo>
                      <a:pt x="18" y="25"/>
                      <a:pt x="16" y="15"/>
                      <a:pt x="13" y="13"/>
                    </a:cubicBezTo>
                    <a:cubicBezTo>
                      <a:pt x="10" y="10"/>
                      <a:pt x="5" y="15"/>
                      <a:pt x="1" y="17"/>
                    </a:cubicBezTo>
                    <a:cubicBezTo>
                      <a:pt x="5" y="17"/>
                      <a:pt x="8" y="15"/>
                      <a:pt x="11" y="13"/>
                    </a:cubicBezTo>
                    <a:cubicBezTo>
                      <a:pt x="8" y="14"/>
                      <a:pt x="4" y="17"/>
                      <a:pt x="2" y="20"/>
                    </a:cubicBezTo>
                    <a:cubicBezTo>
                      <a:pt x="6" y="19"/>
                      <a:pt x="9" y="17"/>
                      <a:pt x="12" y="15"/>
                    </a:cubicBezTo>
                    <a:cubicBezTo>
                      <a:pt x="9" y="16"/>
                      <a:pt x="7" y="20"/>
                      <a:pt x="4" y="22"/>
                    </a:cubicBezTo>
                    <a:cubicBezTo>
                      <a:pt x="7" y="23"/>
                      <a:pt x="11" y="19"/>
                      <a:pt x="14" y="18"/>
                    </a:cubicBezTo>
                    <a:cubicBezTo>
                      <a:pt x="12" y="19"/>
                      <a:pt x="8" y="22"/>
                      <a:pt x="7" y="25"/>
                    </a:cubicBezTo>
                    <a:cubicBezTo>
                      <a:pt x="10" y="24"/>
                      <a:pt x="13" y="22"/>
                      <a:pt x="15" y="20"/>
                    </a:cubicBezTo>
                    <a:cubicBezTo>
                      <a:pt x="13" y="22"/>
                      <a:pt x="10" y="25"/>
                      <a:pt x="8" y="28"/>
                    </a:cubicBezTo>
                    <a:cubicBezTo>
                      <a:pt x="11" y="27"/>
                      <a:pt x="13" y="25"/>
                      <a:pt x="15" y="24"/>
                    </a:cubicBezTo>
                    <a:cubicBezTo>
                      <a:pt x="13" y="25"/>
                      <a:pt x="12" y="28"/>
                      <a:pt x="11" y="30"/>
                    </a:cubicBezTo>
                    <a:cubicBezTo>
                      <a:pt x="13" y="28"/>
                      <a:pt x="14" y="27"/>
                      <a:pt x="16" y="25"/>
                    </a:cubicBezTo>
                    <a:cubicBezTo>
                      <a:pt x="14" y="27"/>
                      <a:pt x="12" y="29"/>
                      <a:pt x="12" y="31"/>
                    </a:cubicBezTo>
                    <a:cubicBezTo>
                      <a:pt x="14" y="31"/>
                      <a:pt x="16" y="29"/>
                      <a:pt x="17" y="28"/>
                    </a:cubicBezTo>
                    <a:cubicBezTo>
                      <a:pt x="15" y="29"/>
                      <a:pt x="14" y="31"/>
                      <a:pt x="14" y="33"/>
                    </a:cubicBezTo>
                    <a:cubicBezTo>
                      <a:pt x="16" y="33"/>
                      <a:pt x="18" y="31"/>
                      <a:pt x="19" y="29"/>
                    </a:cubicBezTo>
                    <a:cubicBezTo>
                      <a:pt x="17" y="31"/>
                      <a:pt x="16" y="34"/>
                      <a:pt x="17" y="36"/>
                    </a:cubicBezTo>
                    <a:cubicBezTo>
                      <a:pt x="19" y="36"/>
                      <a:pt x="19" y="33"/>
                      <a:pt x="19" y="31"/>
                    </a:cubicBezTo>
                    <a:cubicBezTo>
                      <a:pt x="18" y="33"/>
                      <a:pt x="18" y="35"/>
                      <a:pt x="19" y="38"/>
                    </a:cubicBezTo>
                    <a:cubicBezTo>
                      <a:pt x="20" y="35"/>
                      <a:pt x="20" y="31"/>
                      <a:pt x="20" y="28"/>
                    </a:cubicBezTo>
                    <a:cubicBezTo>
                      <a:pt x="20" y="30"/>
                      <a:pt x="20" y="33"/>
                      <a:pt x="21" y="36"/>
                    </a:cubicBezTo>
                    <a:cubicBezTo>
                      <a:pt x="22" y="33"/>
                      <a:pt x="21" y="29"/>
                      <a:pt x="21" y="26"/>
                    </a:cubicBezTo>
                    <a:cubicBezTo>
                      <a:pt x="22" y="27"/>
                      <a:pt x="22" y="29"/>
                      <a:pt x="23" y="31"/>
                    </a:cubicBezTo>
                    <a:cubicBezTo>
                      <a:pt x="24" y="29"/>
                      <a:pt x="23" y="26"/>
                      <a:pt x="23" y="24"/>
                    </a:cubicBezTo>
                    <a:cubicBezTo>
                      <a:pt x="24" y="26"/>
                      <a:pt x="24" y="28"/>
                      <a:pt x="25" y="29"/>
                    </a:cubicBezTo>
                    <a:cubicBezTo>
                      <a:pt x="25" y="27"/>
                      <a:pt x="25" y="24"/>
                      <a:pt x="26" y="21"/>
                    </a:cubicBezTo>
                    <a:cubicBezTo>
                      <a:pt x="26" y="23"/>
                      <a:pt x="26" y="25"/>
                      <a:pt x="27" y="27"/>
                    </a:cubicBezTo>
                    <a:cubicBezTo>
                      <a:pt x="28" y="25"/>
                      <a:pt x="27" y="23"/>
                      <a:pt x="28" y="21"/>
                    </a:cubicBezTo>
                    <a:cubicBezTo>
                      <a:pt x="28" y="22"/>
                      <a:pt x="28" y="23"/>
                      <a:pt x="29" y="24"/>
                    </a:cubicBezTo>
                    <a:cubicBezTo>
                      <a:pt x="29" y="22"/>
                      <a:pt x="29" y="21"/>
                      <a:pt x="29" y="19"/>
                    </a:cubicBezTo>
                    <a:cubicBezTo>
                      <a:pt x="29" y="20"/>
                      <a:pt x="30" y="21"/>
                      <a:pt x="31" y="22"/>
                    </a:cubicBezTo>
                    <a:cubicBezTo>
                      <a:pt x="32" y="20"/>
                      <a:pt x="31" y="17"/>
                      <a:pt x="32" y="15"/>
                    </a:cubicBezTo>
                    <a:cubicBezTo>
                      <a:pt x="32" y="16"/>
                      <a:pt x="33" y="18"/>
                      <a:pt x="33" y="19"/>
                    </a:cubicBezTo>
                    <a:cubicBezTo>
                      <a:pt x="34" y="17"/>
                      <a:pt x="34" y="15"/>
                      <a:pt x="34" y="13"/>
                    </a:cubicBezTo>
                    <a:cubicBezTo>
                      <a:pt x="35" y="14"/>
                      <a:pt x="35" y="15"/>
                      <a:pt x="35" y="16"/>
                    </a:cubicBezTo>
                    <a:cubicBezTo>
                      <a:pt x="36" y="14"/>
                      <a:pt x="36" y="11"/>
                      <a:pt x="36" y="9"/>
                    </a:cubicBezTo>
                    <a:cubicBezTo>
                      <a:pt x="36" y="10"/>
                      <a:pt x="37" y="12"/>
                      <a:pt x="37" y="12"/>
                    </a:cubicBezTo>
                    <a:cubicBezTo>
                      <a:pt x="37" y="11"/>
                      <a:pt x="37" y="9"/>
                      <a:pt x="38" y="8"/>
                    </a:cubicBezTo>
                    <a:cubicBezTo>
                      <a:pt x="38" y="8"/>
                      <a:pt x="38" y="9"/>
                      <a:pt x="38" y="10"/>
                    </a:cubicBezTo>
                    <a:cubicBezTo>
                      <a:pt x="39" y="9"/>
                      <a:pt x="39" y="8"/>
                      <a:pt x="39" y="7"/>
                    </a:cubicBezTo>
                    <a:cubicBezTo>
                      <a:pt x="40" y="8"/>
                      <a:pt x="40" y="8"/>
                      <a:pt x="40" y="9"/>
                    </a:cubicBezTo>
                    <a:cubicBezTo>
                      <a:pt x="40" y="7"/>
                      <a:pt x="41" y="6"/>
                      <a:pt x="41" y="5"/>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Freeform 8"/>
              <p:cNvSpPr/>
              <p:nvPr/>
            </p:nvSpPr>
            <p:spPr bwMode="auto">
              <a:xfrm>
                <a:off x="7338766" y="1546170"/>
                <a:ext cx="789659" cy="978406"/>
              </a:xfrm>
              <a:custGeom>
                <a:avLst/>
                <a:gdLst>
                  <a:gd name="T0" fmla="*/ 1 w 16"/>
                  <a:gd name="T1" fmla="*/ 4 h 20"/>
                  <a:gd name="T2" fmla="*/ 8 w 16"/>
                  <a:gd name="T3" fmla="*/ 0 h 20"/>
                  <a:gd name="T4" fmla="*/ 0 w 16"/>
                  <a:gd name="T5" fmla="*/ 8 h 20"/>
                  <a:gd name="T6" fmla="*/ 9 w 16"/>
                  <a:gd name="T7" fmla="*/ 1 h 20"/>
                  <a:gd name="T8" fmla="*/ 3 w 16"/>
                  <a:gd name="T9" fmla="*/ 8 h 20"/>
                  <a:gd name="T10" fmla="*/ 10 w 16"/>
                  <a:gd name="T11" fmla="*/ 1 h 20"/>
                  <a:gd name="T12" fmla="*/ 5 w 16"/>
                  <a:gd name="T13" fmla="*/ 8 h 20"/>
                  <a:gd name="T14" fmla="*/ 10 w 16"/>
                  <a:gd name="T15" fmla="*/ 3 h 20"/>
                  <a:gd name="T16" fmla="*/ 5 w 16"/>
                  <a:gd name="T17" fmla="*/ 8 h 20"/>
                  <a:gd name="T18" fmla="*/ 11 w 16"/>
                  <a:gd name="T19" fmla="*/ 2 h 20"/>
                  <a:gd name="T20" fmla="*/ 6 w 16"/>
                  <a:gd name="T21" fmla="*/ 9 h 20"/>
                  <a:gd name="T22" fmla="*/ 11 w 16"/>
                  <a:gd name="T23" fmla="*/ 4 h 20"/>
                  <a:gd name="T24" fmla="*/ 7 w 16"/>
                  <a:gd name="T25" fmla="*/ 11 h 20"/>
                  <a:gd name="T26" fmla="*/ 12 w 16"/>
                  <a:gd name="T27" fmla="*/ 6 h 20"/>
                  <a:gd name="T28" fmla="*/ 9 w 16"/>
                  <a:gd name="T29" fmla="*/ 11 h 20"/>
                  <a:gd name="T30" fmla="*/ 12 w 16"/>
                  <a:gd name="T31" fmla="*/ 7 h 20"/>
                  <a:gd name="T32" fmla="*/ 10 w 16"/>
                  <a:gd name="T33" fmla="*/ 12 h 20"/>
                  <a:gd name="T34" fmla="*/ 10 w 16"/>
                  <a:gd name="T35" fmla="*/ 5 h 20"/>
                  <a:gd name="T36" fmla="*/ 15 w 16"/>
                  <a:gd name="T37" fmla="*/ 15 h 20"/>
                  <a:gd name="T38" fmla="*/ 11 w 16"/>
                  <a:gd name="T39" fmla="*/ 2 h 20"/>
                  <a:gd name="T40" fmla="*/ 16 w 16"/>
                  <a:gd name="T41" fmla="*/ 15 h 20"/>
                  <a:gd name="T42" fmla="*/ 9 w 16"/>
                  <a:gd name="T43" fmla="*/ 3 h 20"/>
                  <a:gd name="T44" fmla="*/ 12 w 16"/>
                  <a:gd name="T45" fmla="*/ 11 h 20"/>
                  <a:gd name="T46" fmla="*/ 15 w 16"/>
                  <a:gd name="T47" fmla="*/ 18 h 20"/>
                  <a:gd name="T48" fmla="*/ 7 w 16"/>
                  <a:gd name="T49" fmla="*/ 6 h 20"/>
                  <a:gd name="T50" fmla="*/ 14 w 16"/>
                  <a:gd name="T51" fmla="*/ 20 h 20"/>
                  <a:gd name="T52" fmla="*/ 6 w 16"/>
                  <a:gd name="T53" fmla="*/ 9 h 20"/>
                  <a:gd name="T54" fmla="*/ 11 w 16"/>
                  <a:gd name="T55" fmla="*/ 16 h 20"/>
                  <a:gd name="T56" fmla="*/ 15 w 16"/>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20">
                    <a:moveTo>
                      <a:pt x="1" y="4"/>
                    </a:moveTo>
                    <a:cubicBezTo>
                      <a:pt x="3" y="3"/>
                      <a:pt x="6" y="2"/>
                      <a:pt x="8" y="0"/>
                    </a:cubicBezTo>
                    <a:cubicBezTo>
                      <a:pt x="5" y="2"/>
                      <a:pt x="3" y="5"/>
                      <a:pt x="0" y="8"/>
                    </a:cubicBezTo>
                    <a:cubicBezTo>
                      <a:pt x="3" y="6"/>
                      <a:pt x="6" y="3"/>
                      <a:pt x="9" y="1"/>
                    </a:cubicBezTo>
                    <a:cubicBezTo>
                      <a:pt x="7" y="3"/>
                      <a:pt x="5" y="5"/>
                      <a:pt x="3" y="8"/>
                    </a:cubicBezTo>
                    <a:cubicBezTo>
                      <a:pt x="5" y="5"/>
                      <a:pt x="8" y="3"/>
                      <a:pt x="10" y="1"/>
                    </a:cubicBezTo>
                    <a:cubicBezTo>
                      <a:pt x="9" y="2"/>
                      <a:pt x="6" y="6"/>
                      <a:pt x="5" y="8"/>
                    </a:cubicBezTo>
                    <a:cubicBezTo>
                      <a:pt x="7" y="6"/>
                      <a:pt x="9" y="4"/>
                      <a:pt x="10" y="3"/>
                    </a:cubicBezTo>
                    <a:cubicBezTo>
                      <a:pt x="8" y="4"/>
                      <a:pt x="7" y="7"/>
                      <a:pt x="5" y="8"/>
                    </a:cubicBezTo>
                    <a:cubicBezTo>
                      <a:pt x="7" y="6"/>
                      <a:pt x="9" y="4"/>
                      <a:pt x="11" y="2"/>
                    </a:cubicBezTo>
                    <a:cubicBezTo>
                      <a:pt x="9" y="4"/>
                      <a:pt x="7" y="7"/>
                      <a:pt x="6" y="9"/>
                    </a:cubicBezTo>
                    <a:cubicBezTo>
                      <a:pt x="8" y="8"/>
                      <a:pt x="9" y="5"/>
                      <a:pt x="11" y="4"/>
                    </a:cubicBezTo>
                    <a:cubicBezTo>
                      <a:pt x="10" y="7"/>
                      <a:pt x="7" y="9"/>
                      <a:pt x="7" y="11"/>
                    </a:cubicBezTo>
                    <a:cubicBezTo>
                      <a:pt x="9" y="10"/>
                      <a:pt x="10" y="7"/>
                      <a:pt x="12" y="6"/>
                    </a:cubicBezTo>
                    <a:cubicBezTo>
                      <a:pt x="11" y="8"/>
                      <a:pt x="9" y="9"/>
                      <a:pt x="9" y="11"/>
                    </a:cubicBezTo>
                    <a:cubicBezTo>
                      <a:pt x="10" y="10"/>
                      <a:pt x="11" y="8"/>
                      <a:pt x="12" y="7"/>
                    </a:cubicBezTo>
                    <a:cubicBezTo>
                      <a:pt x="12" y="9"/>
                      <a:pt x="10" y="10"/>
                      <a:pt x="10" y="12"/>
                    </a:cubicBezTo>
                    <a:cubicBezTo>
                      <a:pt x="11" y="11"/>
                      <a:pt x="12" y="7"/>
                      <a:pt x="10" y="5"/>
                    </a:cubicBezTo>
                    <a:cubicBezTo>
                      <a:pt x="11" y="8"/>
                      <a:pt x="12" y="14"/>
                      <a:pt x="15" y="15"/>
                    </a:cubicBezTo>
                    <a:cubicBezTo>
                      <a:pt x="15" y="11"/>
                      <a:pt x="12" y="7"/>
                      <a:pt x="11" y="2"/>
                    </a:cubicBezTo>
                    <a:cubicBezTo>
                      <a:pt x="12" y="6"/>
                      <a:pt x="14" y="11"/>
                      <a:pt x="16" y="15"/>
                    </a:cubicBezTo>
                    <a:cubicBezTo>
                      <a:pt x="14" y="11"/>
                      <a:pt x="12" y="6"/>
                      <a:pt x="9" y="3"/>
                    </a:cubicBezTo>
                    <a:cubicBezTo>
                      <a:pt x="9" y="6"/>
                      <a:pt x="11" y="9"/>
                      <a:pt x="12" y="11"/>
                    </a:cubicBezTo>
                    <a:cubicBezTo>
                      <a:pt x="13" y="13"/>
                      <a:pt x="14" y="16"/>
                      <a:pt x="15" y="18"/>
                    </a:cubicBezTo>
                    <a:cubicBezTo>
                      <a:pt x="12" y="14"/>
                      <a:pt x="10" y="10"/>
                      <a:pt x="7" y="6"/>
                    </a:cubicBezTo>
                    <a:cubicBezTo>
                      <a:pt x="9" y="10"/>
                      <a:pt x="12" y="15"/>
                      <a:pt x="14" y="20"/>
                    </a:cubicBezTo>
                    <a:cubicBezTo>
                      <a:pt x="11" y="16"/>
                      <a:pt x="8" y="13"/>
                      <a:pt x="6" y="9"/>
                    </a:cubicBezTo>
                    <a:cubicBezTo>
                      <a:pt x="8" y="11"/>
                      <a:pt x="9" y="14"/>
                      <a:pt x="11" y="16"/>
                    </a:cubicBezTo>
                    <a:cubicBezTo>
                      <a:pt x="12" y="17"/>
                      <a:pt x="13" y="20"/>
                      <a:pt x="15" y="2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Freeform 9"/>
              <p:cNvSpPr/>
              <p:nvPr/>
            </p:nvSpPr>
            <p:spPr bwMode="auto">
              <a:xfrm>
                <a:off x="8078348" y="1499947"/>
                <a:ext cx="835883" cy="1267306"/>
              </a:xfrm>
              <a:custGeom>
                <a:avLst/>
                <a:gdLst>
                  <a:gd name="T0" fmla="*/ 0 w 17"/>
                  <a:gd name="T1" fmla="*/ 21 h 26"/>
                  <a:gd name="T2" fmla="*/ 0 w 17"/>
                  <a:gd name="T3" fmla="*/ 21 h 26"/>
                  <a:gd name="T4" fmla="*/ 8 w 17"/>
                  <a:gd name="T5" fmla="*/ 11 h 26"/>
                  <a:gd name="T6" fmla="*/ 16 w 17"/>
                  <a:gd name="T7" fmla="*/ 0 h 26"/>
                  <a:gd name="T8" fmla="*/ 10 w 17"/>
                  <a:gd name="T9" fmla="*/ 8 h 26"/>
                  <a:gd name="T10" fmla="*/ 1 w 17"/>
                  <a:gd name="T11" fmla="*/ 24 h 26"/>
                  <a:gd name="T12" fmla="*/ 6 w 17"/>
                  <a:gd name="T13" fmla="*/ 16 h 26"/>
                  <a:gd name="T14" fmla="*/ 14 w 17"/>
                  <a:gd name="T15" fmla="*/ 5 h 26"/>
                  <a:gd name="T16" fmla="*/ 8 w 17"/>
                  <a:gd name="T17" fmla="*/ 13 h 26"/>
                  <a:gd name="T18" fmla="*/ 1 w 17"/>
                  <a:gd name="T19" fmla="*/ 26 h 26"/>
                  <a:gd name="T20" fmla="*/ 7 w 17"/>
                  <a:gd name="T21" fmla="*/ 16 h 26"/>
                  <a:gd name="T22" fmla="*/ 16 w 17"/>
                  <a:gd name="T23" fmla="*/ 3 h 26"/>
                  <a:gd name="T24" fmla="*/ 4 w 17"/>
                  <a:gd name="T25" fmla="*/ 22 h 26"/>
                  <a:gd name="T26" fmla="*/ 17 w 17"/>
                  <a:gd name="T2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0" y="21"/>
                    </a:moveTo>
                    <a:cubicBezTo>
                      <a:pt x="0" y="22"/>
                      <a:pt x="0" y="22"/>
                      <a:pt x="0" y="21"/>
                    </a:cubicBezTo>
                    <a:cubicBezTo>
                      <a:pt x="3" y="18"/>
                      <a:pt x="5" y="14"/>
                      <a:pt x="8" y="11"/>
                    </a:cubicBezTo>
                    <a:cubicBezTo>
                      <a:pt x="10" y="7"/>
                      <a:pt x="14" y="4"/>
                      <a:pt x="16" y="0"/>
                    </a:cubicBezTo>
                    <a:cubicBezTo>
                      <a:pt x="13" y="2"/>
                      <a:pt x="11" y="5"/>
                      <a:pt x="10" y="8"/>
                    </a:cubicBezTo>
                    <a:cubicBezTo>
                      <a:pt x="7" y="12"/>
                      <a:pt x="3" y="18"/>
                      <a:pt x="1" y="24"/>
                    </a:cubicBezTo>
                    <a:cubicBezTo>
                      <a:pt x="3" y="22"/>
                      <a:pt x="5" y="18"/>
                      <a:pt x="6" y="16"/>
                    </a:cubicBezTo>
                    <a:cubicBezTo>
                      <a:pt x="8" y="12"/>
                      <a:pt x="11" y="8"/>
                      <a:pt x="14" y="5"/>
                    </a:cubicBezTo>
                    <a:cubicBezTo>
                      <a:pt x="11" y="7"/>
                      <a:pt x="9" y="10"/>
                      <a:pt x="8" y="13"/>
                    </a:cubicBezTo>
                    <a:cubicBezTo>
                      <a:pt x="5" y="17"/>
                      <a:pt x="2" y="22"/>
                      <a:pt x="1" y="26"/>
                    </a:cubicBezTo>
                    <a:cubicBezTo>
                      <a:pt x="3" y="23"/>
                      <a:pt x="5" y="20"/>
                      <a:pt x="7" y="16"/>
                    </a:cubicBezTo>
                    <a:cubicBezTo>
                      <a:pt x="10" y="12"/>
                      <a:pt x="13" y="8"/>
                      <a:pt x="16" y="3"/>
                    </a:cubicBezTo>
                    <a:cubicBezTo>
                      <a:pt x="11" y="9"/>
                      <a:pt x="9" y="16"/>
                      <a:pt x="4" y="22"/>
                    </a:cubicBezTo>
                    <a:cubicBezTo>
                      <a:pt x="7" y="14"/>
                      <a:pt x="12" y="8"/>
                      <a:pt x="17"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Freeform 10"/>
              <p:cNvSpPr/>
              <p:nvPr/>
            </p:nvSpPr>
            <p:spPr bwMode="auto">
              <a:xfrm>
                <a:off x="8224723" y="1107044"/>
                <a:ext cx="986110" cy="1317381"/>
              </a:xfrm>
              <a:custGeom>
                <a:avLst/>
                <a:gdLst>
                  <a:gd name="T0" fmla="*/ 0 w 20"/>
                  <a:gd name="T1" fmla="*/ 27 h 27"/>
                  <a:gd name="T2" fmla="*/ 11 w 20"/>
                  <a:gd name="T3" fmla="*/ 11 h 27"/>
                  <a:gd name="T4" fmla="*/ 20 w 20"/>
                  <a:gd name="T5" fmla="*/ 0 h 27"/>
                  <a:gd name="T6" fmla="*/ 12 w 20"/>
                  <a:gd name="T7" fmla="*/ 10 h 27"/>
                  <a:gd name="T8" fmla="*/ 12 w 20"/>
                  <a:gd name="T9" fmla="*/ 9 h 27"/>
                </a:gdLst>
                <a:ahLst/>
                <a:cxnLst>
                  <a:cxn ang="0">
                    <a:pos x="T0" y="T1"/>
                  </a:cxn>
                  <a:cxn ang="0">
                    <a:pos x="T2" y="T3"/>
                  </a:cxn>
                  <a:cxn ang="0">
                    <a:pos x="T4" y="T5"/>
                  </a:cxn>
                  <a:cxn ang="0">
                    <a:pos x="T6" y="T7"/>
                  </a:cxn>
                  <a:cxn ang="0">
                    <a:pos x="T8" y="T9"/>
                  </a:cxn>
                </a:cxnLst>
                <a:rect l="0" t="0" r="r" b="b"/>
                <a:pathLst>
                  <a:path w="20" h="27">
                    <a:moveTo>
                      <a:pt x="0" y="27"/>
                    </a:moveTo>
                    <a:cubicBezTo>
                      <a:pt x="4" y="22"/>
                      <a:pt x="7" y="16"/>
                      <a:pt x="11" y="11"/>
                    </a:cubicBezTo>
                    <a:cubicBezTo>
                      <a:pt x="14" y="7"/>
                      <a:pt x="18" y="4"/>
                      <a:pt x="20" y="0"/>
                    </a:cubicBezTo>
                    <a:cubicBezTo>
                      <a:pt x="17" y="1"/>
                      <a:pt x="13" y="7"/>
                      <a:pt x="12" y="10"/>
                    </a:cubicBezTo>
                    <a:cubicBezTo>
                      <a:pt x="11" y="10"/>
                      <a:pt x="11" y="10"/>
                      <a:pt x="12" y="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Freeform 11"/>
              <p:cNvSpPr/>
              <p:nvPr/>
            </p:nvSpPr>
            <p:spPr bwMode="auto">
              <a:xfrm>
                <a:off x="7731669" y="1546170"/>
                <a:ext cx="100152" cy="50077"/>
              </a:xfrm>
              <a:custGeom>
                <a:avLst/>
                <a:gdLst>
                  <a:gd name="T0" fmla="*/ 0 w 2"/>
                  <a:gd name="T1" fmla="*/ 1 h 1"/>
                  <a:gd name="T2" fmla="*/ 2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1" y="1"/>
                      <a:pt x="1" y="0"/>
                      <a:pt x="1" y="0"/>
                    </a:cubicBezTo>
                    <a:cubicBezTo>
                      <a:pt x="1" y="0"/>
                      <a:pt x="2" y="1"/>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Freeform 12"/>
              <p:cNvSpPr/>
              <p:nvPr/>
            </p:nvSpPr>
            <p:spPr bwMode="auto">
              <a:xfrm>
                <a:off x="7192390" y="1399795"/>
                <a:ext cx="589356" cy="342828"/>
              </a:xfrm>
              <a:custGeom>
                <a:avLst/>
                <a:gdLst>
                  <a:gd name="T0" fmla="*/ 0 w 12"/>
                  <a:gd name="T1" fmla="*/ 6 h 7"/>
                  <a:gd name="T2" fmla="*/ 5 w 12"/>
                  <a:gd name="T3" fmla="*/ 3 h 7"/>
                  <a:gd name="T4" fmla="*/ 10 w 12"/>
                  <a:gd name="T5" fmla="*/ 1 h 7"/>
                  <a:gd name="T6" fmla="*/ 1 w 12"/>
                  <a:gd name="T7" fmla="*/ 6 h 7"/>
                  <a:gd name="T8" fmla="*/ 6 w 12"/>
                  <a:gd name="T9" fmla="*/ 3 h 7"/>
                  <a:gd name="T10" fmla="*/ 11 w 12"/>
                  <a:gd name="T11" fmla="*/ 0 h 7"/>
                  <a:gd name="T12" fmla="*/ 1 w 12"/>
                  <a:gd name="T13" fmla="*/ 6 h 7"/>
                  <a:gd name="T14" fmla="*/ 11 w 12"/>
                  <a:gd name="T15" fmla="*/ 0 h 7"/>
                  <a:gd name="T16" fmla="*/ 11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0" y="6"/>
                    </a:moveTo>
                    <a:cubicBezTo>
                      <a:pt x="1" y="7"/>
                      <a:pt x="4" y="4"/>
                      <a:pt x="5" y="3"/>
                    </a:cubicBezTo>
                    <a:cubicBezTo>
                      <a:pt x="7" y="3"/>
                      <a:pt x="9" y="2"/>
                      <a:pt x="10" y="1"/>
                    </a:cubicBezTo>
                    <a:cubicBezTo>
                      <a:pt x="7" y="2"/>
                      <a:pt x="4" y="5"/>
                      <a:pt x="1" y="6"/>
                    </a:cubicBezTo>
                    <a:cubicBezTo>
                      <a:pt x="2" y="5"/>
                      <a:pt x="4" y="4"/>
                      <a:pt x="6" y="3"/>
                    </a:cubicBezTo>
                    <a:cubicBezTo>
                      <a:pt x="7" y="2"/>
                      <a:pt x="9" y="1"/>
                      <a:pt x="11" y="0"/>
                    </a:cubicBezTo>
                    <a:cubicBezTo>
                      <a:pt x="7" y="1"/>
                      <a:pt x="4" y="4"/>
                      <a:pt x="1" y="6"/>
                    </a:cubicBezTo>
                    <a:cubicBezTo>
                      <a:pt x="4" y="3"/>
                      <a:pt x="8" y="1"/>
                      <a:pt x="11" y="0"/>
                    </a:cubicBezTo>
                    <a:cubicBezTo>
                      <a:pt x="12" y="0"/>
                      <a:pt x="11" y="0"/>
                      <a:pt x="11" y="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Freeform 13"/>
              <p:cNvSpPr/>
              <p:nvPr/>
            </p:nvSpPr>
            <p:spPr bwMode="auto">
              <a:xfrm>
                <a:off x="7685445" y="1353571"/>
                <a:ext cx="589356" cy="1024629"/>
              </a:xfrm>
              <a:custGeom>
                <a:avLst/>
                <a:gdLst>
                  <a:gd name="T0" fmla="*/ 0 w 12"/>
                  <a:gd name="T1" fmla="*/ 1 h 21"/>
                  <a:gd name="T2" fmla="*/ 2 w 12"/>
                  <a:gd name="T3" fmla="*/ 3 h 21"/>
                  <a:gd name="T4" fmla="*/ 1 w 12"/>
                  <a:gd name="T5" fmla="*/ 1 h 21"/>
                  <a:gd name="T6" fmla="*/ 2 w 12"/>
                  <a:gd name="T7" fmla="*/ 3 h 21"/>
                  <a:gd name="T8" fmla="*/ 2 w 12"/>
                  <a:gd name="T9" fmla="*/ 0 h 21"/>
                  <a:gd name="T10" fmla="*/ 3 w 12"/>
                  <a:gd name="T11" fmla="*/ 3 h 21"/>
                  <a:gd name="T12" fmla="*/ 2 w 12"/>
                  <a:gd name="T13" fmla="*/ 1 h 21"/>
                  <a:gd name="T14" fmla="*/ 4 w 12"/>
                  <a:gd name="T15" fmla="*/ 3 h 21"/>
                  <a:gd name="T16" fmla="*/ 2 w 12"/>
                  <a:gd name="T17" fmla="*/ 0 h 21"/>
                  <a:gd name="T18" fmla="*/ 5 w 12"/>
                  <a:gd name="T19" fmla="*/ 6 h 21"/>
                  <a:gd name="T20" fmla="*/ 3 w 12"/>
                  <a:gd name="T21" fmla="*/ 2 h 21"/>
                  <a:gd name="T22" fmla="*/ 6 w 12"/>
                  <a:gd name="T23" fmla="*/ 8 h 21"/>
                  <a:gd name="T24" fmla="*/ 1 w 12"/>
                  <a:gd name="T25" fmla="*/ 0 h 21"/>
                  <a:gd name="T26" fmla="*/ 12 w 12"/>
                  <a:gd name="T27" fmla="*/ 21 h 21"/>
                  <a:gd name="T28" fmla="*/ 7 w 12"/>
                  <a:gd name="T29" fmla="*/ 13 h 21"/>
                  <a:gd name="T30" fmla="*/ 4 w 12"/>
                  <a:gd name="T31" fmla="*/ 7 h 21"/>
                  <a:gd name="T32" fmla="*/ 7 w 12"/>
                  <a:gd name="T33" fmla="*/ 11 h 21"/>
                  <a:gd name="T34" fmla="*/ 11 w 12"/>
                  <a:gd name="T35" fmla="*/ 19 h 21"/>
                  <a:gd name="T36" fmla="*/ 7 w 12"/>
                  <a:gd name="T37" fmla="*/ 11 h 21"/>
                  <a:gd name="T38" fmla="*/ 1 w 12"/>
                  <a:gd name="T39" fmla="*/ 1 h 21"/>
                  <a:gd name="T40" fmla="*/ 7 w 12"/>
                  <a:gd name="T41" fmla="*/ 10 h 21"/>
                  <a:gd name="T42" fmla="*/ 11 w 12"/>
                  <a:gd name="T43" fmla="*/ 17 h 21"/>
                  <a:gd name="T44" fmla="*/ 12 w 12"/>
                  <a:gd name="T45" fmla="*/ 20 h 21"/>
                  <a:gd name="T46" fmla="*/ 6 w 12"/>
                  <a:gd name="T47" fmla="*/ 11 h 21"/>
                  <a:gd name="T48" fmla="*/ 11 w 12"/>
                  <a:gd name="T49" fmla="*/ 19 h 21"/>
                  <a:gd name="T50" fmla="*/ 7 w 12"/>
                  <a:gd name="T51" fmla="*/ 14 h 21"/>
                  <a:gd name="T52" fmla="*/ 9 w 12"/>
                  <a:gd name="T5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1">
                    <a:moveTo>
                      <a:pt x="0" y="1"/>
                    </a:moveTo>
                    <a:cubicBezTo>
                      <a:pt x="1" y="2"/>
                      <a:pt x="1" y="2"/>
                      <a:pt x="2" y="3"/>
                    </a:cubicBezTo>
                    <a:cubicBezTo>
                      <a:pt x="2" y="2"/>
                      <a:pt x="1" y="2"/>
                      <a:pt x="1" y="1"/>
                    </a:cubicBezTo>
                    <a:cubicBezTo>
                      <a:pt x="2" y="2"/>
                      <a:pt x="2" y="2"/>
                      <a:pt x="2" y="3"/>
                    </a:cubicBezTo>
                    <a:cubicBezTo>
                      <a:pt x="2" y="2"/>
                      <a:pt x="2" y="1"/>
                      <a:pt x="2" y="0"/>
                    </a:cubicBezTo>
                    <a:cubicBezTo>
                      <a:pt x="2" y="1"/>
                      <a:pt x="3" y="2"/>
                      <a:pt x="3" y="3"/>
                    </a:cubicBezTo>
                    <a:cubicBezTo>
                      <a:pt x="3" y="2"/>
                      <a:pt x="3" y="1"/>
                      <a:pt x="2" y="1"/>
                    </a:cubicBezTo>
                    <a:cubicBezTo>
                      <a:pt x="3" y="2"/>
                      <a:pt x="3" y="3"/>
                      <a:pt x="4" y="3"/>
                    </a:cubicBezTo>
                    <a:cubicBezTo>
                      <a:pt x="3" y="2"/>
                      <a:pt x="2" y="1"/>
                      <a:pt x="2" y="0"/>
                    </a:cubicBezTo>
                    <a:cubicBezTo>
                      <a:pt x="3" y="1"/>
                      <a:pt x="5" y="4"/>
                      <a:pt x="5" y="6"/>
                    </a:cubicBezTo>
                    <a:cubicBezTo>
                      <a:pt x="4" y="5"/>
                      <a:pt x="3" y="3"/>
                      <a:pt x="3" y="2"/>
                    </a:cubicBezTo>
                    <a:cubicBezTo>
                      <a:pt x="4" y="4"/>
                      <a:pt x="5" y="6"/>
                      <a:pt x="6" y="8"/>
                    </a:cubicBezTo>
                    <a:cubicBezTo>
                      <a:pt x="5" y="5"/>
                      <a:pt x="3" y="2"/>
                      <a:pt x="1" y="0"/>
                    </a:cubicBezTo>
                    <a:cubicBezTo>
                      <a:pt x="7" y="4"/>
                      <a:pt x="7" y="15"/>
                      <a:pt x="12" y="21"/>
                    </a:cubicBezTo>
                    <a:cubicBezTo>
                      <a:pt x="11" y="18"/>
                      <a:pt x="8" y="15"/>
                      <a:pt x="7" y="13"/>
                    </a:cubicBezTo>
                    <a:cubicBezTo>
                      <a:pt x="6" y="11"/>
                      <a:pt x="5" y="9"/>
                      <a:pt x="4" y="7"/>
                    </a:cubicBezTo>
                    <a:cubicBezTo>
                      <a:pt x="5" y="8"/>
                      <a:pt x="6" y="10"/>
                      <a:pt x="7" y="11"/>
                    </a:cubicBezTo>
                    <a:cubicBezTo>
                      <a:pt x="9" y="14"/>
                      <a:pt x="10" y="16"/>
                      <a:pt x="11" y="19"/>
                    </a:cubicBezTo>
                    <a:cubicBezTo>
                      <a:pt x="10" y="16"/>
                      <a:pt x="8" y="14"/>
                      <a:pt x="7" y="11"/>
                    </a:cubicBezTo>
                    <a:cubicBezTo>
                      <a:pt x="5" y="8"/>
                      <a:pt x="4" y="4"/>
                      <a:pt x="1" y="1"/>
                    </a:cubicBezTo>
                    <a:cubicBezTo>
                      <a:pt x="3" y="5"/>
                      <a:pt x="5" y="7"/>
                      <a:pt x="7" y="10"/>
                    </a:cubicBezTo>
                    <a:cubicBezTo>
                      <a:pt x="8" y="13"/>
                      <a:pt x="9" y="15"/>
                      <a:pt x="11" y="17"/>
                    </a:cubicBezTo>
                    <a:cubicBezTo>
                      <a:pt x="11" y="18"/>
                      <a:pt x="11" y="19"/>
                      <a:pt x="12" y="20"/>
                    </a:cubicBezTo>
                    <a:cubicBezTo>
                      <a:pt x="10" y="17"/>
                      <a:pt x="9" y="13"/>
                      <a:pt x="6" y="11"/>
                    </a:cubicBezTo>
                    <a:cubicBezTo>
                      <a:pt x="7" y="14"/>
                      <a:pt x="9" y="16"/>
                      <a:pt x="11" y="19"/>
                    </a:cubicBezTo>
                    <a:cubicBezTo>
                      <a:pt x="10" y="17"/>
                      <a:pt x="8" y="16"/>
                      <a:pt x="7" y="14"/>
                    </a:cubicBezTo>
                    <a:cubicBezTo>
                      <a:pt x="8" y="16"/>
                      <a:pt x="9" y="17"/>
                      <a:pt x="9" y="1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80" name="组合 79"/>
          <p:cNvGrpSpPr/>
          <p:nvPr/>
        </p:nvGrpSpPr>
        <p:grpSpPr>
          <a:xfrm>
            <a:off x="5699034" y="3405162"/>
            <a:ext cx="340284" cy="369519"/>
            <a:chOff x="5038628" y="2357164"/>
            <a:chExt cx="2114744" cy="2296116"/>
          </a:xfrm>
        </p:grpSpPr>
        <p:grpSp>
          <p:nvGrpSpPr>
            <p:cNvPr id="81" name="组合 80"/>
            <p:cNvGrpSpPr/>
            <p:nvPr/>
          </p:nvGrpSpPr>
          <p:grpSpPr>
            <a:xfrm>
              <a:off x="5174686" y="3043148"/>
              <a:ext cx="1479164" cy="1610132"/>
              <a:chOff x="5174686" y="3043148"/>
              <a:chExt cx="1479164" cy="1610132"/>
            </a:xfrm>
          </p:grpSpPr>
          <p:sp>
            <p:nvSpPr>
              <p:cNvPr id="90" name="Freeform 5"/>
              <p:cNvSpPr/>
              <p:nvPr/>
            </p:nvSpPr>
            <p:spPr bwMode="auto">
              <a:xfrm>
                <a:off x="5174686" y="3043148"/>
                <a:ext cx="1479164" cy="1610132"/>
              </a:xfrm>
              <a:custGeom>
                <a:avLst/>
                <a:gdLst>
                  <a:gd name="T0" fmla="*/ 2 w 30"/>
                  <a:gd name="T1" fmla="*/ 2 h 33"/>
                  <a:gd name="T2" fmla="*/ 1 w 30"/>
                  <a:gd name="T3" fmla="*/ 31 h 33"/>
                  <a:gd name="T4" fmla="*/ 18 w 30"/>
                  <a:gd name="T5" fmla="*/ 32 h 33"/>
                  <a:gd name="T6" fmla="*/ 28 w 30"/>
                  <a:gd name="T7" fmla="*/ 30 h 33"/>
                  <a:gd name="T8" fmla="*/ 28 w 30"/>
                  <a:gd name="T9" fmla="*/ 15 h 33"/>
                  <a:gd name="T10" fmla="*/ 28 w 30"/>
                  <a:gd name="T11" fmla="*/ 3 h 33"/>
                  <a:gd name="T12" fmla="*/ 13 w 30"/>
                  <a:gd name="T13" fmla="*/ 2 h 33"/>
                  <a:gd name="T14" fmla="*/ 2 w 30"/>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3">
                    <a:moveTo>
                      <a:pt x="2" y="2"/>
                    </a:moveTo>
                    <a:cubicBezTo>
                      <a:pt x="2" y="11"/>
                      <a:pt x="0" y="21"/>
                      <a:pt x="1" y="31"/>
                    </a:cubicBezTo>
                    <a:cubicBezTo>
                      <a:pt x="5" y="33"/>
                      <a:pt x="13" y="31"/>
                      <a:pt x="18" y="32"/>
                    </a:cubicBezTo>
                    <a:cubicBezTo>
                      <a:pt x="22" y="32"/>
                      <a:pt x="27" y="33"/>
                      <a:pt x="28" y="30"/>
                    </a:cubicBezTo>
                    <a:cubicBezTo>
                      <a:pt x="30" y="27"/>
                      <a:pt x="28" y="19"/>
                      <a:pt x="28" y="15"/>
                    </a:cubicBezTo>
                    <a:cubicBezTo>
                      <a:pt x="28" y="11"/>
                      <a:pt x="29" y="7"/>
                      <a:pt x="28" y="3"/>
                    </a:cubicBezTo>
                    <a:cubicBezTo>
                      <a:pt x="23" y="2"/>
                      <a:pt x="18" y="2"/>
                      <a:pt x="13" y="2"/>
                    </a:cubicBezTo>
                    <a:cubicBezTo>
                      <a:pt x="9" y="1"/>
                      <a:pt x="5" y="0"/>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Freeform 6"/>
              <p:cNvSpPr/>
              <p:nvPr/>
            </p:nvSpPr>
            <p:spPr bwMode="auto">
              <a:xfrm>
                <a:off x="5324912" y="3189524"/>
                <a:ext cx="1128634" cy="1317381"/>
              </a:xfrm>
              <a:custGeom>
                <a:avLst/>
                <a:gdLst>
                  <a:gd name="T0" fmla="*/ 2 w 23"/>
                  <a:gd name="T1" fmla="*/ 3 h 27"/>
                  <a:gd name="T2" fmla="*/ 0 w 23"/>
                  <a:gd name="T3" fmla="*/ 26 h 27"/>
                  <a:gd name="T4" fmla="*/ 23 w 23"/>
                  <a:gd name="T5" fmla="*/ 26 h 27"/>
                  <a:gd name="T6" fmla="*/ 23 w 23"/>
                  <a:gd name="T7" fmla="*/ 14 h 27"/>
                  <a:gd name="T8" fmla="*/ 22 w 23"/>
                  <a:gd name="T9" fmla="*/ 4 h 27"/>
                  <a:gd name="T10" fmla="*/ 12 w 23"/>
                  <a:gd name="T11" fmla="*/ 2 h 27"/>
                  <a:gd name="T12" fmla="*/ 2 w 23"/>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2" y="3"/>
                    </a:moveTo>
                    <a:cubicBezTo>
                      <a:pt x="3" y="9"/>
                      <a:pt x="0" y="19"/>
                      <a:pt x="0" y="26"/>
                    </a:cubicBezTo>
                    <a:cubicBezTo>
                      <a:pt x="8" y="27"/>
                      <a:pt x="16" y="27"/>
                      <a:pt x="23" y="26"/>
                    </a:cubicBezTo>
                    <a:cubicBezTo>
                      <a:pt x="23" y="22"/>
                      <a:pt x="23" y="18"/>
                      <a:pt x="23" y="14"/>
                    </a:cubicBezTo>
                    <a:cubicBezTo>
                      <a:pt x="23" y="12"/>
                      <a:pt x="23" y="6"/>
                      <a:pt x="22" y="4"/>
                    </a:cubicBezTo>
                    <a:cubicBezTo>
                      <a:pt x="21" y="1"/>
                      <a:pt x="15" y="2"/>
                      <a:pt x="12" y="2"/>
                    </a:cubicBezTo>
                    <a:cubicBezTo>
                      <a:pt x="9" y="2"/>
                      <a:pt x="2" y="0"/>
                      <a:pt x="2"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82" name="组合 81"/>
            <p:cNvGrpSpPr/>
            <p:nvPr/>
          </p:nvGrpSpPr>
          <p:grpSpPr>
            <a:xfrm>
              <a:off x="5038628" y="2357164"/>
              <a:ext cx="2114744" cy="1949107"/>
              <a:chOff x="7192390" y="914444"/>
              <a:chExt cx="2114744" cy="1949107"/>
            </a:xfrm>
          </p:grpSpPr>
          <p:sp>
            <p:nvSpPr>
              <p:cNvPr id="83" name="Freeform 7"/>
              <p:cNvSpPr/>
              <p:nvPr/>
            </p:nvSpPr>
            <p:spPr bwMode="auto">
              <a:xfrm>
                <a:off x="7192390" y="914444"/>
                <a:ext cx="2114744" cy="1949107"/>
              </a:xfrm>
              <a:custGeom>
                <a:avLst/>
                <a:gdLst>
                  <a:gd name="T0" fmla="*/ 0 w 43"/>
                  <a:gd name="T1" fmla="*/ 16 h 40"/>
                  <a:gd name="T2" fmla="*/ 13 w 43"/>
                  <a:gd name="T3" fmla="*/ 32 h 40"/>
                  <a:gd name="T4" fmla="*/ 19 w 43"/>
                  <a:gd name="T5" fmla="*/ 40 h 40"/>
                  <a:gd name="T6" fmla="*/ 43 w 43"/>
                  <a:gd name="T7" fmla="*/ 0 h 40"/>
                  <a:gd name="T8" fmla="*/ 19 w 43"/>
                  <a:gd name="T9" fmla="*/ 29 h 40"/>
                  <a:gd name="T10" fmla="*/ 13 w 43"/>
                  <a:gd name="T11" fmla="*/ 13 h 40"/>
                  <a:gd name="T12" fmla="*/ 1 w 43"/>
                  <a:gd name="T13" fmla="*/ 17 h 40"/>
                  <a:gd name="T14" fmla="*/ 11 w 43"/>
                  <a:gd name="T15" fmla="*/ 13 h 40"/>
                  <a:gd name="T16" fmla="*/ 2 w 43"/>
                  <a:gd name="T17" fmla="*/ 20 h 40"/>
                  <a:gd name="T18" fmla="*/ 12 w 43"/>
                  <a:gd name="T19" fmla="*/ 15 h 40"/>
                  <a:gd name="T20" fmla="*/ 4 w 43"/>
                  <a:gd name="T21" fmla="*/ 22 h 40"/>
                  <a:gd name="T22" fmla="*/ 14 w 43"/>
                  <a:gd name="T23" fmla="*/ 18 h 40"/>
                  <a:gd name="T24" fmla="*/ 7 w 43"/>
                  <a:gd name="T25" fmla="*/ 25 h 40"/>
                  <a:gd name="T26" fmla="*/ 15 w 43"/>
                  <a:gd name="T27" fmla="*/ 20 h 40"/>
                  <a:gd name="T28" fmla="*/ 8 w 43"/>
                  <a:gd name="T29" fmla="*/ 28 h 40"/>
                  <a:gd name="T30" fmla="*/ 15 w 43"/>
                  <a:gd name="T31" fmla="*/ 24 h 40"/>
                  <a:gd name="T32" fmla="*/ 11 w 43"/>
                  <a:gd name="T33" fmla="*/ 30 h 40"/>
                  <a:gd name="T34" fmla="*/ 16 w 43"/>
                  <a:gd name="T35" fmla="*/ 25 h 40"/>
                  <a:gd name="T36" fmla="*/ 12 w 43"/>
                  <a:gd name="T37" fmla="*/ 31 h 40"/>
                  <a:gd name="T38" fmla="*/ 17 w 43"/>
                  <a:gd name="T39" fmla="*/ 28 h 40"/>
                  <a:gd name="T40" fmla="*/ 14 w 43"/>
                  <a:gd name="T41" fmla="*/ 33 h 40"/>
                  <a:gd name="T42" fmla="*/ 19 w 43"/>
                  <a:gd name="T43" fmla="*/ 29 h 40"/>
                  <a:gd name="T44" fmla="*/ 17 w 43"/>
                  <a:gd name="T45" fmla="*/ 36 h 40"/>
                  <a:gd name="T46" fmla="*/ 19 w 43"/>
                  <a:gd name="T47" fmla="*/ 31 h 40"/>
                  <a:gd name="T48" fmla="*/ 19 w 43"/>
                  <a:gd name="T49" fmla="*/ 38 h 40"/>
                  <a:gd name="T50" fmla="*/ 20 w 43"/>
                  <a:gd name="T51" fmla="*/ 28 h 40"/>
                  <a:gd name="T52" fmla="*/ 21 w 43"/>
                  <a:gd name="T53" fmla="*/ 36 h 40"/>
                  <a:gd name="T54" fmla="*/ 21 w 43"/>
                  <a:gd name="T55" fmla="*/ 26 h 40"/>
                  <a:gd name="T56" fmla="*/ 23 w 43"/>
                  <a:gd name="T57" fmla="*/ 31 h 40"/>
                  <a:gd name="T58" fmla="*/ 23 w 43"/>
                  <a:gd name="T59" fmla="*/ 24 h 40"/>
                  <a:gd name="T60" fmla="*/ 25 w 43"/>
                  <a:gd name="T61" fmla="*/ 29 h 40"/>
                  <a:gd name="T62" fmla="*/ 26 w 43"/>
                  <a:gd name="T63" fmla="*/ 21 h 40"/>
                  <a:gd name="T64" fmla="*/ 27 w 43"/>
                  <a:gd name="T65" fmla="*/ 27 h 40"/>
                  <a:gd name="T66" fmla="*/ 28 w 43"/>
                  <a:gd name="T67" fmla="*/ 21 h 40"/>
                  <a:gd name="T68" fmla="*/ 29 w 43"/>
                  <a:gd name="T69" fmla="*/ 24 h 40"/>
                  <a:gd name="T70" fmla="*/ 29 w 43"/>
                  <a:gd name="T71" fmla="*/ 19 h 40"/>
                  <a:gd name="T72" fmla="*/ 31 w 43"/>
                  <a:gd name="T73" fmla="*/ 22 h 40"/>
                  <a:gd name="T74" fmla="*/ 32 w 43"/>
                  <a:gd name="T75" fmla="*/ 15 h 40"/>
                  <a:gd name="T76" fmla="*/ 33 w 43"/>
                  <a:gd name="T77" fmla="*/ 19 h 40"/>
                  <a:gd name="T78" fmla="*/ 34 w 43"/>
                  <a:gd name="T79" fmla="*/ 13 h 40"/>
                  <a:gd name="T80" fmla="*/ 35 w 43"/>
                  <a:gd name="T81" fmla="*/ 16 h 40"/>
                  <a:gd name="T82" fmla="*/ 36 w 43"/>
                  <a:gd name="T83" fmla="*/ 9 h 40"/>
                  <a:gd name="T84" fmla="*/ 37 w 43"/>
                  <a:gd name="T85" fmla="*/ 12 h 40"/>
                  <a:gd name="T86" fmla="*/ 38 w 43"/>
                  <a:gd name="T87" fmla="*/ 8 h 40"/>
                  <a:gd name="T88" fmla="*/ 38 w 43"/>
                  <a:gd name="T89" fmla="*/ 10 h 40"/>
                  <a:gd name="T90" fmla="*/ 39 w 43"/>
                  <a:gd name="T91" fmla="*/ 7 h 40"/>
                  <a:gd name="T92" fmla="*/ 40 w 43"/>
                  <a:gd name="T93" fmla="*/ 9 h 40"/>
                  <a:gd name="T94" fmla="*/ 41 w 43"/>
                  <a:gd name="T9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40">
                    <a:moveTo>
                      <a:pt x="0" y="16"/>
                    </a:moveTo>
                    <a:cubicBezTo>
                      <a:pt x="3" y="21"/>
                      <a:pt x="9" y="27"/>
                      <a:pt x="13" y="32"/>
                    </a:cubicBezTo>
                    <a:cubicBezTo>
                      <a:pt x="15" y="35"/>
                      <a:pt x="16" y="38"/>
                      <a:pt x="19" y="40"/>
                    </a:cubicBezTo>
                    <a:cubicBezTo>
                      <a:pt x="28" y="27"/>
                      <a:pt x="37" y="14"/>
                      <a:pt x="43" y="0"/>
                    </a:cubicBezTo>
                    <a:cubicBezTo>
                      <a:pt x="35" y="9"/>
                      <a:pt x="27" y="20"/>
                      <a:pt x="19" y="29"/>
                    </a:cubicBezTo>
                    <a:cubicBezTo>
                      <a:pt x="18" y="25"/>
                      <a:pt x="16" y="15"/>
                      <a:pt x="13" y="13"/>
                    </a:cubicBezTo>
                    <a:cubicBezTo>
                      <a:pt x="10" y="10"/>
                      <a:pt x="5" y="15"/>
                      <a:pt x="1" y="17"/>
                    </a:cubicBezTo>
                    <a:cubicBezTo>
                      <a:pt x="5" y="17"/>
                      <a:pt x="8" y="15"/>
                      <a:pt x="11" y="13"/>
                    </a:cubicBezTo>
                    <a:cubicBezTo>
                      <a:pt x="8" y="14"/>
                      <a:pt x="4" y="17"/>
                      <a:pt x="2" y="20"/>
                    </a:cubicBezTo>
                    <a:cubicBezTo>
                      <a:pt x="6" y="19"/>
                      <a:pt x="9" y="17"/>
                      <a:pt x="12" y="15"/>
                    </a:cubicBezTo>
                    <a:cubicBezTo>
                      <a:pt x="9" y="16"/>
                      <a:pt x="7" y="20"/>
                      <a:pt x="4" y="22"/>
                    </a:cubicBezTo>
                    <a:cubicBezTo>
                      <a:pt x="7" y="23"/>
                      <a:pt x="11" y="19"/>
                      <a:pt x="14" y="18"/>
                    </a:cubicBezTo>
                    <a:cubicBezTo>
                      <a:pt x="12" y="19"/>
                      <a:pt x="8" y="22"/>
                      <a:pt x="7" y="25"/>
                    </a:cubicBezTo>
                    <a:cubicBezTo>
                      <a:pt x="10" y="24"/>
                      <a:pt x="13" y="22"/>
                      <a:pt x="15" y="20"/>
                    </a:cubicBezTo>
                    <a:cubicBezTo>
                      <a:pt x="13" y="22"/>
                      <a:pt x="10" y="25"/>
                      <a:pt x="8" y="28"/>
                    </a:cubicBezTo>
                    <a:cubicBezTo>
                      <a:pt x="11" y="27"/>
                      <a:pt x="13" y="25"/>
                      <a:pt x="15" y="24"/>
                    </a:cubicBezTo>
                    <a:cubicBezTo>
                      <a:pt x="13" y="25"/>
                      <a:pt x="12" y="28"/>
                      <a:pt x="11" y="30"/>
                    </a:cubicBezTo>
                    <a:cubicBezTo>
                      <a:pt x="13" y="28"/>
                      <a:pt x="14" y="27"/>
                      <a:pt x="16" y="25"/>
                    </a:cubicBezTo>
                    <a:cubicBezTo>
                      <a:pt x="14" y="27"/>
                      <a:pt x="12" y="29"/>
                      <a:pt x="12" y="31"/>
                    </a:cubicBezTo>
                    <a:cubicBezTo>
                      <a:pt x="14" y="31"/>
                      <a:pt x="16" y="29"/>
                      <a:pt x="17" y="28"/>
                    </a:cubicBezTo>
                    <a:cubicBezTo>
                      <a:pt x="15" y="29"/>
                      <a:pt x="14" y="31"/>
                      <a:pt x="14" y="33"/>
                    </a:cubicBezTo>
                    <a:cubicBezTo>
                      <a:pt x="16" y="33"/>
                      <a:pt x="18" y="31"/>
                      <a:pt x="19" y="29"/>
                    </a:cubicBezTo>
                    <a:cubicBezTo>
                      <a:pt x="17" y="31"/>
                      <a:pt x="16" y="34"/>
                      <a:pt x="17" y="36"/>
                    </a:cubicBezTo>
                    <a:cubicBezTo>
                      <a:pt x="19" y="36"/>
                      <a:pt x="19" y="33"/>
                      <a:pt x="19" y="31"/>
                    </a:cubicBezTo>
                    <a:cubicBezTo>
                      <a:pt x="18" y="33"/>
                      <a:pt x="18" y="35"/>
                      <a:pt x="19" y="38"/>
                    </a:cubicBezTo>
                    <a:cubicBezTo>
                      <a:pt x="20" y="35"/>
                      <a:pt x="20" y="31"/>
                      <a:pt x="20" y="28"/>
                    </a:cubicBezTo>
                    <a:cubicBezTo>
                      <a:pt x="20" y="30"/>
                      <a:pt x="20" y="33"/>
                      <a:pt x="21" y="36"/>
                    </a:cubicBezTo>
                    <a:cubicBezTo>
                      <a:pt x="22" y="33"/>
                      <a:pt x="21" y="29"/>
                      <a:pt x="21" y="26"/>
                    </a:cubicBezTo>
                    <a:cubicBezTo>
                      <a:pt x="22" y="27"/>
                      <a:pt x="22" y="29"/>
                      <a:pt x="23" y="31"/>
                    </a:cubicBezTo>
                    <a:cubicBezTo>
                      <a:pt x="24" y="29"/>
                      <a:pt x="23" y="26"/>
                      <a:pt x="23" y="24"/>
                    </a:cubicBezTo>
                    <a:cubicBezTo>
                      <a:pt x="24" y="26"/>
                      <a:pt x="24" y="28"/>
                      <a:pt x="25" y="29"/>
                    </a:cubicBezTo>
                    <a:cubicBezTo>
                      <a:pt x="25" y="27"/>
                      <a:pt x="25" y="24"/>
                      <a:pt x="26" y="21"/>
                    </a:cubicBezTo>
                    <a:cubicBezTo>
                      <a:pt x="26" y="23"/>
                      <a:pt x="26" y="25"/>
                      <a:pt x="27" y="27"/>
                    </a:cubicBezTo>
                    <a:cubicBezTo>
                      <a:pt x="28" y="25"/>
                      <a:pt x="27" y="23"/>
                      <a:pt x="28" y="21"/>
                    </a:cubicBezTo>
                    <a:cubicBezTo>
                      <a:pt x="28" y="22"/>
                      <a:pt x="28" y="23"/>
                      <a:pt x="29" y="24"/>
                    </a:cubicBezTo>
                    <a:cubicBezTo>
                      <a:pt x="29" y="22"/>
                      <a:pt x="29" y="21"/>
                      <a:pt x="29" y="19"/>
                    </a:cubicBezTo>
                    <a:cubicBezTo>
                      <a:pt x="29" y="20"/>
                      <a:pt x="30" y="21"/>
                      <a:pt x="31" y="22"/>
                    </a:cubicBezTo>
                    <a:cubicBezTo>
                      <a:pt x="32" y="20"/>
                      <a:pt x="31" y="17"/>
                      <a:pt x="32" y="15"/>
                    </a:cubicBezTo>
                    <a:cubicBezTo>
                      <a:pt x="32" y="16"/>
                      <a:pt x="33" y="18"/>
                      <a:pt x="33" y="19"/>
                    </a:cubicBezTo>
                    <a:cubicBezTo>
                      <a:pt x="34" y="17"/>
                      <a:pt x="34" y="15"/>
                      <a:pt x="34" y="13"/>
                    </a:cubicBezTo>
                    <a:cubicBezTo>
                      <a:pt x="35" y="14"/>
                      <a:pt x="35" y="15"/>
                      <a:pt x="35" y="16"/>
                    </a:cubicBezTo>
                    <a:cubicBezTo>
                      <a:pt x="36" y="14"/>
                      <a:pt x="36" y="11"/>
                      <a:pt x="36" y="9"/>
                    </a:cubicBezTo>
                    <a:cubicBezTo>
                      <a:pt x="36" y="10"/>
                      <a:pt x="37" y="12"/>
                      <a:pt x="37" y="12"/>
                    </a:cubicBezTo>
                    <a:cubicBezTo>
                      <a:pt x="37" y="11"/>
                      <a:pt x="37" y="9"/>
                      <a:pt x="38" y="8"/>
                    </a:cubicBezTo>
                    <a:cubicBezTo>
                      <a:pt x="38" y="8"/>
                      <a:pt x="38" y="9"/>
                      <a:pt x="38" y="10"/>
                    </a:cubicBezTo>
                    <a:cubicBezTo>
                      <a:pt x="39" y="9"/>
                      <a:pt x="39" y="8"/>
                      <a:pt x="39" y="7"/>
                    </a:cubicBezTo>
                    <a:cubicBezTo>
                      <a:pt x="40" y="8"/>
                      <a:pt x="40" y="8"/>
                      <a:pt x="40" y="9"/>
                    </a:cubicBezTo>
                    <a:cubicBezTo>
                      <a:pt x="40" y="7"/>
                      <a:pt x="41" y="6"/>
                      <a:pt x="41" y="5"/>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Freeform 8"/>
              <p:cNvSpPr/>
              <p:nvPr/>
            </p:nvSpPr>
            <p:spPr bwMode="auto">
              <a:xfrm>
                <a:off x="7338766" y="1546170"/>
                <a:ext cx="789659" cy="978406"/>
              </a:xfrm>
              <a:custGeom>
                <a:avLst/>
                <a:gdLst>
                  <a:gd name="T0" fmla="*/ 1 w 16"/>
                  <a:gd name="T1" fmla="*/ 4 h 20"/>
                  <a:gd name="T2" fmla="*/ 8 w 16"/>
                  <a:gd name="T3" fmla="*/ 0 h 20"/>
                  <a:gd name="T4" fmla="*/ 0 w 16"/>
                  <a:gd name="T5" fmla="*/ 8 h 20"/>
                  <a:gd name="T6" fmla="*/ 9 w 16"/>
                  <a:gd name="T7" fmla="*/ 1 h 20"/>
                  <a:gd name="T8" fmla="*/ 3 w 16"/>
                  <a:gd name="T9" fmla="*/ 8 h 20"/>
                  <a:gd name="T10" fmla="*/ 10 w 16"/>
                  <a:gd name="T11" fmla="*/ 1 h 20"/>
                  <a:gd name="T12" fmla="*/ 5 w 16"/>
                  <a:gd name="T13" fmla="*/ 8 h 20"/>
                  <a:gd name="T14" fmla="*/ 10 w 16"/>
                  <a:gd name="T15" fmla="*/ 3 h 20"/>
                  <a:gd name="T16" fmla="*/ 5 w 16"/>
                  <a:gd name="T17" fmla="*/ 8 h 20"/>
                  <a:gd name="T18" fmla="*/ 11 w 16"/>
                  <a:gd name="T19" fmla="*/ 2 h 20"/>
                  <a:gd name="T20" fmla="*/ 6 w 16"/>
                  <a:gd name="T21" fmla="*/ 9 h 20"/>
                  <a:gd name="T22" fmla="*/ 11 w 16"/>
                  <a:gd name="T23" fmla="*/ 4 h 20"/>
                  <a:gd name="T24" fmla="*/ 7 w 16"/>
                  <a:gd name="T25" fmla="*/ 11 h 20"/>
                  <a:gd name="T26" fmla="*/ 12 w 16"/>
                  <a:gd name="T27" fmla="*/ 6 h 20"/>
                  <a:gd name="T28" fmla="*/ 9 w 16"/>
                  <a:gd name="T29" fmla="*/ 11 h 20"/>
                  <a:gd name="T30" fmla="*/ 12 w 16"/>
                  <a:gd name="T31" fmla="*/ 7 h 20"/>
                  <a:gd name="T32" fmla="*/ 10 w 16"/>
                  <a:gd name="T33" fmla="*/ 12 h 20"/>
                  <a:gd name="T34" fmla="*/ 10 w 16"/>
                  <a:gd name="T35" fmla="*/ 5 h 20"/>
                  <a:gd name="T36" fmla="*/ 15 w 16"/>
                  <a:gd name="T37" fmla="*/ 15 h 20"/>
                  <a:gd name="T38" fmla="*/ 11 w 16"/>
                  <a:gd name="T39" fmla="*/ 2 h 20"/>
                  <a:gd name="T40" fmla="*/ 16 w 16"/>
                  <a:gd name="T41" fmla="*/ 15 h 20"/>
                  <a:gd name="T42" fmla="*/ 9 w 16"/>
                  <a:gd name="T43" fmla="*/ 3 h 20"/>
                  <a:gd name="T44" fmla="*/ 12 w 16"/>
                  <a:gd name="T45" fmla="*/ 11 h 20"/>
                  <a:gd name="T46" fmla="*/ 15 w 16"/>
                  <a:gd name="T47" fmla="*/ 18 h 20"/>
                  <a:gd name="T48" fmla="*/ 7 w 16"/>
                  <a:gd name="T49" fmla="*/ 6 h 20"/>
                  <a:gd name="T50" fmla="*/ 14 w 16"/>
                  <a:gd name="T51" fmla="*/ 20 h 20"/>
                  <a:gd name="T52" fmla="*/ 6 w 16"/>
                  <a:gd name="T53" fmla="*/ 9 h 20"/>
                  <a:gd name="T54" fmla="*/ 11 w 16"/>
                  <a:gd name="T55" fmla="*/ 16 h 20"/>
                  <a:gd name="T56" fmla="*/ 15 w 16"/>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20">
                    <a:moveTo>
                      <a:pt x="1" y="4"/>
                    </a:moveTo>
                    <a:cubicBezTo>
                      <a:pt x="3" y="3"/>
                      <a:pt x="6" y="2"/>
                      <a:pt x="8" y="0"/>
                    </a:cubicBezTo>
                    <a:cubicBezTo>
                      <a:pt x="5" y="2"/>
                      <a:pt x="3" y="5"/>
                      <a:pt x="0" y="8"/>
                    </a:cubicBezTo>
                    <a:cubicBezTo>
                      <a:pt x="3" y="6"/>
                      <a:pt x="6" y="3"/>
                      <a:pt x="9" y="1"/>
                    </a:cubicBezTo>
                    <a:cubicBezTo>
                      <a:pt x="7" y="3"/>
                      <a:pt x="5" y="5"/>
                      <a:pt x="3" y="8"/>
                    </a:cubicBezTo>
                    <a:cubicBezTo>
                      <a:pt x="5" y="5"/>
                      <a:pt x="8" y="3"/>
                      <a:pt x="10" y="1"/>
                    </a:cubicBezTo>
                    <a:cubicBezTo>
                      <a:pt x="9" y="2"/>
                      <a:pt x="6" y="6"/>
                      <a:pt x="5" y="8"/>
                    </a:cubicBezTo>
                    <a:cubicBezTo>
                      <a:pt x="7" y="6"/>
                      <a:pt x="9" y="4"/>
                      <a:pt x="10" y="3"/>
                    </a:cubicBezTo>
                    <a:cubicBezTo>
                      <a:pt x="8" y="4"/>
                      <a:pt x="7" y="7"/>
                      <a:pt x="5" y="8"/>
                    </a:cubicBezTo>
                    <a:cubicBezTo>
                      <a:pt x="7" y="6"/>
                      <a:pt x="9" y="4"/>
                      <a:pt x="11" y="2"/>
                    </a:cubicBezTo>
                    <a:cubicBezTo>
                      <a:pt x="9" y="4"/>
                      <a:pt x="7" y="7"/>
                      <a:pt x="6" y="9"/>
                    </a:cubicBezTo>
                    <a:cubicBezTo>
                      <a:pt x="8" y="8"/>
                      <a:pt x="9" y="5"/>
                      <a:pt x="11" y="4"/>
                    </a:cubicBezTo>
                    <a:cubicBezTo>
                      <a:pt x="10" y="7"/>
                      <a:pt x="7" y="9"/>
                      <a:pt x="7" y="11"/>
                    </a:cubicBezTo>
                    <a:cubicBezTo>
                      <a:pt x="9" y="10"/>
                      <a:pt x="10" y="7"/>
                      <a:pt x="12" y="6"/>
                    </a:cubicBezTo>
                    <a:cubicBezTo>
                      <a:pt x="11" y="8"/>
                      <a:pt x="9" y="9"/>
                      <a:pt x="9" y="11"/>
                    </a:cubicBezTo>
                    <a:cubicBezTo>
                      <a:pt x="10" y="10"/>
                      <a:pt x="11" y="8"/>
                      <a:pt x="12" y="7"/>
                    </a:cubicBezTo>
                    <a:cubicBezTo>
                      <a:pt x="12" y="9"/>
                      <a:pt x="10" y="10"/>
                      <a:pt x="10" y="12"/>
                    </a:cubicBezTo>
                    <a:cubicBezTo>
                      <a:pt x="11" y="11"/>
                      <a:pt x="12" y="7"/>
                      <a:pt x="10" y="5"/>
                    </a:cubicBezTo>
                    <a:cubicBezTo>
                      <a:pt x="11" y="8"/>
                      <a:pt x="12" y="14"/>
                      <a:pt x="15" y="15"/>
                    </a:cubicBezTo>
                    <a:cubicBezTo>
                      <a:pt x="15" y="11"/>
                      <a:pt x="12" y="7"/>
                      <a:pt x="11" y="2"/>
                    </a:cubicBezTo>
                    <a:cubicBezTo>
                      <a:pt x="12" y="6"/>
                      <a:pt x="14" y="11"/>
                      <a:pt x="16" y="15"/>
                    </a:cubicBezTo>
                    <a:cubicBezTo>
                      <a:pt x="14" y="11"/>
                      <a:pt x="12" y="6"/>
                      <a:pt x="9" y="3"/>
                    </a:cubicBezTo>
                    <a:cubicBezTo>
                      <a:pt x="9" y="6"/>
                      <a:pt x="11" y="9"/>
                      <a:pt x="12" y="11"/>
                    </a:cubicBezTo>
                    <a:cubicBezTo>
                      <a:pt x="13" y="13"/>
                      <a:pt x="14" y="16"/>
                      <a:pt x="15" y="18"/>
                    </a:cubicBezTo>
                    <a:cubicBezTo>
                      <a:pt x="12" y="14"/>
                      <a:pt x="10" y="10"/>
                      <a:pt x="7" y="6"/>
                    </a:cubicBezTo>
                    <a:cubicBezTo>
                      <a:pt x="9" y="10"/>
                      <a:pt x="12" y="15"/>
                      <a:pt x="14" y="20"/>
                    </a:cubicBezTo>
                    <a:cubicBezTo>
                      <a:pt x="11" y="16"/>
                      <a:pt x="8" y="13"/>
                      <a:pt x="6" y="9"/>
                    </a:cubicBezTo>
                    <a:cubicBezTo>
                      <a:pt x="8" y="11"/>
                      <a:pt x="9" y="14"/>
                      <a:pt x="11" y="16"/>
                    </a:cubicBezTo>
                    <a:cubicBezTo>
                      <a:pt x="12" y="17"/>
                      <a:pt x="13" y="20"/>
                      <a:pt x="15" y="2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Freeform 9"/>
              <p:cNvSpPr/>
              <p:nvPr/>
            </p:nvSpPr>
            <p:spPr bwMode="auto">
              <a:xfrm>
                <a:off x="8078348" y="1499947"/>
                <a:ext cx="835883" cy="1267306"/>
              </a:xfrm>
              <a:custGeom>
                <a:avLst/>
                <a:gdLst>
                  <a:gd name="T0" fmla="*/ 0 w 17"/>
                  <a:gd name="T1" fmla="*/ 21 h 26"/>
                  <a:gd name="T2" fmla="*/ 0 w 17"/>
                  <a:gd name="T3" fmla="*/ 21 h 26"/>
                  <a:gd name="T4" fmla="*/ 8 w 17"/>
                  <a:gd name="T5" fmla="*/ 11 h 26"/>
                  <a:gd name="T6" fmla="*/ 16 w 17"/>
                  <a:gd name="T7" fmla="*/ 0 h 26"/>
                  <a:gd name="T8" fmla="*/ 10 w 17"/>
                  <a:gd name="T9" fmla="*/ 8 h 26"/>
                  <a:gd name="T10" fmla="*/ 1 w 17"/>
                  <a:gd name="T11" fmla="*/ 24 h 26"/>
                  <a:gd name="T12" fmla="*/ 6 w 17"/>
                  <a:gd name="T13" fmla="*/ 16 h 26"/>
                  <a:gd name="T14" fmla="*/ 14 w 17"/>
                  <a:gd name="T15" fmla="*/ 5 h 26"/>
                  <a:gd name="T16" fmla="*/ 8 w 17"/>
                  <a:gd name="T17" fmla="*/ 13 h 26"/>
                  <a:gd name="T18" fmla="*/ 1 w 17"/>
                  <a:gd name="T19" fmla="*/ 26 h 26"/>
                  <a:gd name="T20" fmla="*/ 7 w 17"/>
                  <a:gd name="T21" fmla="*/ 16 h 26"/>
                  <a:gd name="T22" fmla="*/ 16 w 17"/>
                  <a:gd name="T23" fmla="*/ 3 h 26"/>
                  <a:gd name="T24" fmla="*/ 4 w 17"/>
                  <a:gd name="T25" fmla="*/ 22 h 26"/>
                  <a:gd name="T26" fmla="*/ 17 w 17"/>
                  <a:gd name="T2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0" y="21"/>
                    </a:moveTo>
                    <a:cubicBezTo>
                      <a:pt x="0" y="22"/>
                      <a:pt x="0" y="22"/>
                      <a:pt x="0" y="21"/>
                    </a:cubicBezTo>
                    <a:cubicBezTo>
                      <a:pt x="3" y="18"/>
                      <a:pt x="5" y="14"/>
                      <a:pt x="8" y="11"/>
                    </a:cubicBezTo>
                    <a:cubicBezTo>
                      <a:pt x="10" y="7"/>
                      <a:pt x="14" y="4"/>
                      <a:pt x="16" y="0"/>
                    </a:cubicBezTo>
                    <a:cubicBezTo>
                      <a:pt x="13" y="2"/>
                      <a:pt x="11" y="5"/>
                      <a:pt x="10" y="8"/>
                    </a:cubicBezTo>
                    <a:cubicBezTo>
                      <a:pt x="7" y="12"/>
                      <a:pt x="3" y="18"/>
                      <a:pt x="1" y="24"/>
                    </a:cubicBezTo>
                    <a:cubicBezTo>
                      <a:pt x="3" y="22"/>
                      <a:pt x="5" y="18"/>
                      <a:pt x="6" y="16"/>
                    </a:cubicBezTo>
                    <a:cubicBezTo>
                      <a:pt x="8" y="12"/>
                      <a:pt x="11" y="8"/>
                      <a:pt x="14" y="5"/>
                    </a:cubicBezTo>
                    <a:cubicBezTo>
                      <a:pt x="11" y="7"/>
                      <a:pt x="9" y="10"/>
                      <a:pt x="8" y="13"/>
                    </a:cubicBezTo>
                    <a:cubicBezTo>
                      <a:pt x="5" y="17"/>
                      <a:pt x="2" y="22"/>
                      <a:pt x="1" y="26"/>
                    </a:cubicBezTo>
                    <a:cubicBezTo>
                      <a:pt x="3" y="23"/>
                      <a:pt x="5" y="20"/>
                      <a:pt x="7" y="16"/>
                    </a:cubicBezTo>
                    <a:cubicBezTo>
                      <a:pt x="10" y="12"/>
                      <a:pt x="13" y="8"/>
                      <a:pt x="16" y="3"/>
                    </a:cubicBezTo>
                    <a:cubicBezTo>
                      <a:pt x="11" y="9"/>
                      <a:pt x="9" y="16"/>
                      <a:pt x="4" y="22"/>
                    </a:cubicBezTo>
                    <a:cubicBezTo>
                      <a:pt x="7" y="14"/>
                      <a:pt x="12" y="8"/>
                      <a:pt x="17"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6" name="Freeform 10"/>
              <p:cNvSpPr/>
              <p:nvPr/>
            </p:nvSpPr>
            <p:spPr bwMode="auto">
              <a:xfrm>
                <a:off x="8224723" y="1107044"/>
                <a:ext cx="986110" cy="1317381"/>
              </a:xfrm>
              <a:custGeom>
                <a:avLst/>
                <a:gdLst>
                  <a:gd name="T0" fmla="*/ 0 w 20"/>
                  <a:gd name="T1" fmla="*/ 27 h 27"/>
                  <a:gd name="T2" fmla="*/ 11 w 20"/>
                  <a:gd name="T3" fmla="*/ 11 h 27"/>
                  <a:gd name="T4" fmla="*/ 20 w 20"/>
                  <a:gd name="T5" fmla="*/ 0 h 27"/>
                  <a:gd name="T6" fmla="*/ 12 w 20"/>
                  <a:gd name="T7" fmla="*/ 10 h 27"/>
                  <a:gd name="T8" fmla="*/ 12 w 20"/>
                  <a:gd name="T9" fmla="*/ 9 h 27"/>
                </a:gdLst>
                <a:ahLst/>
                <a:cxnLst>
                  <a:cxn ang="0">
                    <a:pos x="T0" y="T1"/>
                  </a:cxn>
                  <a:cxn ang="0">
                    <a:pos x="T2" y="T3"/>
                  </a:cxn>
                  <a:cxn ang="0">
                    <a:pos x="T4" y="T5"/>
                  </a:cxn>
                  <a:cxn ang="0">
                    <a:pos x="T6" y="T7"/>
                  </a:cxn>
                  <a:cxn ang="0">
                    <a:pos x="T8" y="T9"/>
                  </a:cxn>
                </a:cxnLst>
                <a:rect l="0" t="0" r="r" b="b"/>
                <a:pathLst>
                  <a:path w="20" h="27">
                    <a:moveTo>
                      <a:pt x="0" y="27"/>
                    </a:moveTo>
                    <a:cubicBezTo>
                      <a:pt x="4" y="22"/>
                      <a:pt x="7" y="16"/>
                      <a:pt x="11" y="11"/>
                    </a:cubicBezTo>
                    <a:cubicBezTo>
                      <a:pt x="14" y="7"/>
                      <a:pt x="18" y="4"/>
                      <a:pt x="20" y="0"/>
                    </a:cubicBezTo>
                    <a:cubicBezTo>
                      <a:pt x="17" y="1"/>
                      <a:pt x="13" y="7"/>
                      <a:pt x="12" y="10"/>
                    </a:cubicBezTo>
                    <a:cubicBezTo>
                      <a:pt x="11" y="10"/>
                      <a:pt x="11" y="10"/>
                      <a:pt x="12" y="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Freeform 11"/>
              <p:cNvSpPr/>
              <p:nvPr/>
            </p:nvSpPr>
            <p:spPr bwMode="auto">
              <a:xfrm>
                <a:off x="7731669" y="1546170"/>
                <a:ext cx="100152" cy="50077"/>
              </a:xfrm>
              <a:custGeom>
                <a:avLst/>
                <a:gdLst>
                  <a:gd name="T0" fmla="*/ 0 w 2"/>
                  <a:gd name="T1" fmla="*/ 1 h 1"/>
                  <a:gd name="T2" fmla="*/ 2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1" y="1"/>
                      <a:pt x="1" y="0"/>
                      <a:pt x="1" y="0"/>
                    </a:cubicBezTo>
                    <a:cubicBezTo>
                      <a:pt x="1" y="0"/>
                      <a:pt x="2" y="1"/>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8" name="Freeform 12"/>
              <p:cNvSpPr/>
              <p:nvPr/>
            </p:nvSpPr>
            <p:spPr bwMode="auto">
              <a:xfrm>
                <a:off x="7192390" y="1399795"/>
                <a:ext cx="589356" cy="342828"/>
              </a:xfrm>
              <a:custGeom>
                <a:avLst/>
                <a:gdLst>
                  <a:gd name="T0" fmla="*/ 0 w 12"/>
                  <a:gd name="T1" fmla="*/ 6 h 7"/>
                  <a:gd name="T2" fmla="*/ 5 w 12"/>
                  <a:gd name="T3" fmla="*/ 3 h 7"/>
                  <a:gd name="T4" fmla="*/ 10 w 12"/>
                  <a:gd name="T5" fmla="*/ 1 h 7"/>
                  <a:gd name="T6" fmla="*/ 1 w 12"/>
                  <a:gd name="T7" fmla="*/ 6 h 7"/>
                  <a:gd name="T8" fmla="*/ 6 w 12"/>
                  <a:gd name="T9" fmla="*/ 3 h 7"/>
                  <a:gd name="T10" fmla="*/ 11 w 12"/>
                  <a:gd name="T11" fmla="*/ 0 h 7"/>
                  <a:gd name="T12" fmla="*/ 1 w 12"/>
                  <a:gd name="T13" fmla="*/ 6 h 7"/>
                  <a:gd name="T14" fmla="*/ 11 w 12"/>
                  <a:gd name="T15" fmla="*/ 0 h 7"/>
                  <a:gd name="T16" fmla="*/ 11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0" y="6"/>
                    </a:moveTo>
                    <a:cubicBezTo>
                      <a:pt x="1" y="7"/>
                      <a:pt x="4" y="4"/>
                      <a:pt x="5" y="3"/>
                    </a:cubicBezTo>
                    <a:cubicBezTo>
                      <a:pt x="7" y="3"/>
                      <a:pt x="9" y="2"/>
                      <a:pt x="10" y="1"/>
                    </a:cubicBezTo>
                    <a:cubicBezTo>
                      <a:pt x="7" y="2"/>
                      <a:pt x="4" y="5"/>
                      <a:pt x="1" y="6"/>
                    </a:cubicBezTo>
                    <a:cubicBezTo>
                      <a:pt x="2" y="5"/>
                      <a:pt x="4" y="4"/>
                      <a:pt x="6" y="3"/>
                    </a:cubicBezTo>
                    <a:cubicBezTo>
                      <a:pt x="7" y="2"/>
                      <a:pt x="9" y="1"/>
                      <a:pt x="11" y="0"/>
                    </a:cubicBezTo>
                    <a:cubicBezTo>
                      <a:pt x="7" y="1"/>
                      <a:pt x="4" y="4"/>
                      <a:pt x="1" y="6"/>
                    </a:cubicBezTo>
                    <a:cubicBezTo>
                      <a:pt x="4" y="3"/>
                      <a:pt x="8" y="1"/>
                      <a:pt x="11" y="0"/>
                    </a:cubicBezTo>
                    <a:cubicBezTo>
                      <a:pt x="12" y="0"/>
                      <a:pt x="11" y="0"/>
                      <a:pt x="11" y="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9" name="Freeform 13"/>
              <p:cNvSpPr/>
              <p:nvPr/>
            </p:nvSpPr>
            <p:spPr bwMode="auto">
              <a:xfrm>
                <a:off x="7685445" y="1353571"/>
                <a:ext cx="589356" cy="1024629"/>
              </a:xfrm>
              <a:custGeom>
                <a:avLst/>
                <a:gdLst>
                  <a:gd name="T0" fmla="*/ 0 w 12"/>
                  <a:gd name="T1" fmla="*/ 1 h 21"/>
                  <a:gd name="T2" fmla="*/ 2 w 12"/>
                  <a:gd name="T3" fmla="*/ 3 h 21"/>
                  <a:gd name="T4" fmla="*/ 1 w 12"/>
                  <a:gd name="T5" fmla="*/ 1 h 21"/>
                  <a:gd name="T6" fmla="*/ 2 w 12"/>
                  <a:gd name="T7" fmla="*/ 3 h 21"/>
                  <a:gd name="T8" fmla="*/ 2 w 12"/>
                  <a:gd name="T9" fmla="*/ 0 h 21"/>
                  <a:gd name="T10" fmla="*/ 3 w 12"/>
                  <a:gd name="T11" fmla="*/ 3 h 21"/>
                  <a:gd name="T12" fmla="*/ 2 w 12"/>
                  <a:gd name="T13" fmla="*/ 1 h 21"/>
                  <a:gd name="T14" fmla="*/ 4 w 12"/>
                  <a:gd name="T15" fmla="*/ 3 h 21"/>
                  <a:gd name="T16" fmla="*/ 2 w 12"/>
                  <a:gd name="T17" fmla="*/ 0 h 21"/>
                  <a:gd name="T18" fmla="*/ 5 w 12"/>
                  <a:gd name="T19" fmla="*/ 6 h 21"/>
                  <a:gd name="T20" fmla="*/ 3 w 12"/>
                  <a:gd name="T21" fmla="*/ 2 h 21"/>
                  <a:gd name="T22" fmla="*/ 6 w 12"/>
                  <a:gd name="T23" fmla="*/ 8 h 21"/>
                  <a:gd name="T24" fmla="*/ 1 w 12"/>
                  <a:gd name="T25" fmla="*/ 0 h 21"/>
                  <a:gd name="T26" fmla="*/ 12 w 12"/>
                  <a:gd name="T27" fmla="*/ 21 h 21"/>
                  <a:gd name="T28" fmla="*/ 7 w 12"/>
                  <a:gd name="T29" fmla="*/ 13 h 21"/>
                  <a:gd name="T30" fmla="*/ 4 w 12"/>
                  <a:gd name="T31" fmla="*/ 7 h 21"/>
                  <a:gd name="T32" fmla="*/ 7 w 12"/>
                  <a:gd name="T33" fmla="*/ 11 h 21"/>
                  <a:gd name="T34" fmla="*/ 11 w 12"/>
                  <a:gd name="T35" fmla="*/ 19 h 21"/>
                  <a:gd name="T36" fmla="*/ 7 w 12"/>
                  <a:gd name="T37" fmla="*/ 11 h 21"/>
                  <a:gd name="T38" fmla="*/ 1 w 12"/>
                  <a:gd name="T39" fmla="*/ 1 h 21"/>
                  <a:gd name="T40" fmla="*/ 7 w 12"/>
                  <a:gd name="T41" fmla="*/ 10 h 21"/>
                  <a:gd name="T42" fmla="*/ 11 w 12"/>
                  <a:gd name="T43" fmla="*/ 17 h 21"/>
                  <a:gd name="T44" fmla="*/ 12 w 12"/>
                  <a:gd name="T45" fmla="*/ 20 h 21"/>
                  <a:gd name="T46" fmla="*/ 6 w 12"/>
                  <a:gd name="T47" fmla="*/ 11 h 21"/>
                  <a:gd name="T48" fmla="*/ 11 w 12"/>
                  <a:gd name="T49" fmla="*/ 19 h 21"/>
                  <a:gd name="T50" fmla="*/ 7 w 12"/>
                  <a:gd name="T51" fmla="*/ 14 h 21"/>
                  <a:gd name="T52" fmla="*/ 9 w 12"/>
                  <a:gd name="T5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1">
                    <a:moveTo>
                      <a:pt x="0" y="1"/>
                    </a:moveTo>
                    <a:cubicBezTo>
                      <a:pt x="1" y="2"/>
                      <a:pt x="1" y="2"/>
                      <a:pt x="2" y="3"/>
                    </a:cubicBezTo>
                    <a:cubicBezTo>
                      <a:pt x="2" y="2"/>
                      <a:pt x="1" y="2"/>
                      <a:pt x="1" y="1"/>
                    </a:cubicBezTo>
                    <a:cubicBezTo>
                      <a:pt x="2" y="2"/>
                      <a:pt x="2" y="2"/>
                      <a:pt x="2" y="3"/>
                    </a:cubicBezTo>
                    <a:cubicBezTo>
                      <a:pt x="2" y="2"/>
                      <a:pt x="2" y="1"/>
                      <a:pt x="2" y="0"/>
                    </a:cubicBezTo>
                    <a:cubicBezTo>
                      <a:pt x="2" y="1"/>
                      <a:pt x="3" y="2"/>
                      <a:pt x="3" y="3"/>
                    </a:cubicBezTo>
                    <a:cubicBezTo>
                      <a:pt x="3" y="2"/>
                      <a:pt x="3" y="1"/>
                      <a:pt x="2" y="1"/>
                    </a:cubicBezTo>
                    <a:cubicBezTo>
                      <a:pt x="3" y="2"/>
                      <a:pt x="3" y="3"/>
                      <a:pt x="4" y="3"/>
                    </a:cubicBezTo>
                    <a:cubicBezTo>
                      <a:pt x="3" y="2"/>
                      <a:pt x="2" y="1"/>
                      <a:pt x="2" y="0"/>
                    </a:cubicBezTo>
                    <a:cubicBezTo>
                      <a:pt x="3" y="1"/>
                      <a:pt x="5" y="4"/>
                      <a:pt x="5" y="6"/>
                    </a:cubicBezTo>
                    <a:cubicBezTo>
                      <a:pt x="4" y="5"/>
                      <a:pt x="3" y="3"/>
                      <a:pt x="3" y="2"/>
                    </a:cubicBezTo>
                    <a:cubicBezTo>
                      <a:pt x="4" y="4"/>
                      <a:pt x="5" y="6"/>
                      <a:pt x="6" y="8"/>
                    </a:cubicBezTo>
                    <a:cubicBezTo>
                      <a:pt x="5" y="5"/>
                      <a:pt x="3" y="2"/>
                      <a:pt x="1" y="0"/>
                    </a:cubicBezTo>
                    <a:cubicBezTo>
                      <a:pt x="7" y="4"/>
                      <a:pt x="7" y="15"/>
                      <a:pt x="12" y="21"/>
                    </a:cubicBezTo>
                    <a:cubicBezTo>
                      <a:pt x="11" y="18"/>
                      <a:pt x="8" y="15"/>
                      <a:pt x="7" y="13"/>
                    </a:cubicBezTo>
                    <a:cubicBezTo>
                      <a:pt x="6" y="11"/>
                      <a:pt x="5" y="9"/>
                      <a:pt x="4" y="7"/>
                    </a:cubicBezTo>
                    <a:cubicBezTo>
                      <a:pt x="5" y="8"/>
                      <a:pt x="6" y="10"/>
                      <a:pt x="7" y="11"/>
                    </a:cubicBezTo>
                    <a:cubicBezTo>
                      <a:pt x="9" y="14"/>
                      <a:pt x="10" y="16"/>
                      <a:pt x="11" y="19"/>
                    </a:cubicBezTo>
                    <a:cubicBezTo>
                      <a:pt x="10" y="16"/>
                      <a:pt x="8" y="14"/>
                      <a:pt x="7" y="11"/>
                    </a:cubicBezTo>
                    <a:cubicBezTo>
                      <a:pt x="5" y="8"/>
                      <a:pt x="4" y="4"/>
                      <a:pt x="1" y="1"/>
                    </a:cubicBezTo>
                    <a:cubicBezTo>
                      <a:pt x="3" y="5"/>
                      <a:pt x="5" y="7"/>
                      <a:pt x="7" y="10"/>
                    </a:cubicBezTo>
                    <a:cubicBezTo>
                      <a:pt x="8" y="13"/>
                      <a:pt x="9" y="15"/>
                      <a:pt x="11" y="17"/>
                    </a:cubicBezTo>
                    <a:cubicBezTo>
                      <a:pt x="11" y="18"/>
                      <a:pt x="11" y="19"/>
                      <a:pt x="12" y="20"/>
                    </a:cubicBezTo>
                    <a:cubicBezTo>
                      <a:pt x="10" y="17"/>
                      <a:pt x="9" y="13"/>
                      <a:pt x="6" y="11"/>
                    </a:cubicBezTo>
                    <a:cubicBezTo>
                      <a:pt x="7" y="14"/>
                      <a:pt x="9" y="16"/>
                      <a:pt x="11" y="19"/>
                    </a:cubicBezTo>
                    <a:cubicBezTo>
                      <a:pt x="10" y="17"/>
                      <a:pt x="8" y="16"/>
                      <a:pt x="7" y="14"/>
                    </a:cubicBezTo>
                    <a:cubicBezTo>
                      <a:pt x="8" y="16"/>
                      <a:pt x="9" y="17"/>
                      <a:pt x="9" y="1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92" name="组合 91"/>
          <p:cNvGrpSpPr/>
          <p:nvPr/>
        </p:nvGrpSpPr>
        <p:grpSpPr>
          <a:xfrm>
            <a:off x="5699034" y="4055610"/>
            <a:ext cx="340284" cy="369519"/>
            <a:chOff x="5038628" y="2357164"/>
            <a:chExt cx="2114744" cy="2296116"/>
          </a:xfrm>
        </p:grpSpPr>
        <p:grpSp>
          <p:nvGrpSpPr>
            <p:cNvPr id="93" name="组合 92"/>
            <p:cNvGrpSpPr/>
            <p:nvPr/>
          </p:nvGrpSpPr>
          <p:grpSpPr>
            <a:xfrm>
              <a:off x="5174686" y="3043148"/>
              <a:ext cx="1479164" cy="1610132"/>
              <a:chOff x="5174686" y="3043148"/>
              <a:chExt cx="1479164" cy="1610132"/>
            </a:xfrm>
          </p:grpSpPr>
          <p:sp>
            <p:nvSpPr>
              <p:cNvPr id="102" name="Freeform 5"/>
              <p:cNvSpPr/>
              <p:nvPr/>
            </p:nvSpPr>
            <p:spPr bwMode="auto">
              <a:xfrm>
                <a:off x="5174686" y="3043148"/>
                <a:ext cx="1479164" cy="1610132"/>
              </a:xfrm>
              <a:custGeom>
                <a:avLst/>
                <a:gdLst>
                  <a:gd name="T0" fmla="*/ 2 w 30"/>
                  <a:gd name="T1" fmla="*/ 2 h 33"/>
                  <a:gd name="T2" fmla="*/ 1 w 30"/>
                  <a:gd name="T3" fmla="*/ 31 h 33"/>
                  <a:gd name="T4" fmla="*/ 18 w 30"/>
                  <a:gd name="T5" fmla="*/ 32 h 33"/>
                  <a:gd name="T6" fmla="*/ 28 w 30"/>
                  <a:gd name="T7" fmla="*/ 30 h 33"/>
                  <a:gd name="T8" fmla="*/ 28 w 30"/>
                  <a:gd name="T9" fmla="*/ 15 h 33"/>
                  <a:gd name="T10" fmla="*/ 28 w 30"/>
                  <a:gd name="T11" fmla="*/ 3 h 33"/>
                  <a:gd name="T12" fmla="*/ 13 w 30"/>
                  <a:gd name="T13" fmla="*/ 2 h 33"/>
                  <a:gd name="T14" fmla="*/ 2 w 30"/>
                  <a:gd name="T15" fmla="*/ 1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3">
                    <a:moveTo>
                      <a:pt x="2" y="2"/>
                    </a:moveTo>
                    <a:cubicBezTo>
                      <a:pt x="2" y="11"/>
                      <a:pt x="0" y="21"/>
                      <a:pt x="1" y="31"/>
                    </a:cubicBezTo>
                    <a:cubicBezTo>
                      <a:pt x="5" y="33"/>
                      <a:pt x="13" y="31"/>
                      <a:pt x="18" y="32"/>
                    </a:cubicBezTo>
                    <a:cubicBezTo>
                      <a:pt x="22" y="32"/>
                      <a:pt x="27" y="33"/>
                      <a:pt x="28" y="30"/>
                    </a:cubicBezTo>
                    <a:cubicBezTo>
                      <a:pt x="30" y="27"/>
                      <a:pt x="28" y="19"/>
                      <a:pt x="28" y="15"/>
                    </a:cubicBezTo>
                    <a:cubicBezTo>
                      <a:pt x="28" y="11"/>
                      <a:pt x="29" y="7"/>
                      <a:pt x="28" y="3"/>
                    </a:cubicBezTo>
                    <a:cubicBezTo>
                      <a:pt x="23" y="2"/>
                      <a:pt x="18" y="2"/>
                      <a:pt x="13" y="2"/>
                    </a:cubicBezTo>
                    <a:cubicBezTo>
                      <a:pt x="9" y="1"/>
                      <a:pt x="5" y="0"/>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Freeform 6"/>
              <p:cNvSpPr/>
              <p:nvPr/>
            </p:nvSpPr>
            <p:spPr bwMode="auto">
              <a:xfrm>
                <a:off x="5324912" y="3189524"/>
                <a:ext cx="1128634" cy="1317381"/>
              </a:xfrm>
              <a:custGeom>
                <a:avLst/>
                <a:gdLst>
                  <a:gd name="T0" fmla="*/ 2 w 23"/>
                  <a:gd name="T1" fmla="*/ 3 h 27"/>
                  <a:gd name="T2" fmla="*/ 0 w 23"/>
                  <a:gd name="T3" fmla="*/ 26 h 27"/>
                  <a:gd name="T4" fmla="*/ 23 w 23"/>
                  <a:gd name="T5" fmla="*/ 26 h 27"/>
                  <a:gd name="T6" fmla="*/ 23 w 23"/>
                  <a:gd name="T7" fmla="*/ 14 h 27"/>
                  <a:gd name="T8" fmla="*/ 22 w 23"/>
                  <a:gd name="T9" fmla="*/ 4 h 27"/>
                  <a:gd name="T10" fmla="*/ 12 w 23"/>
                  <a:gd name="T11" fmla="*/ 2 h 27"/>
                  <a:gd name="T12" fmla="*/ 2 w 23"/>
                  <a:gd name="T13" fmla="*/ 2 h 27"/>
                </a:gdLst>
                <a:ahLst/>
                <a:cxnLst>
                  <a:cxn ang="0">
                    <a:pos x="T0" y="T1"/>
                  </a:cxn>
                  <a:cxn ang="0">
                    <a:pos x="T2" y="T3"/>
                  </a:cxn>
                  <a:cxn ang="0">
                    <a:pos x="T4" y="T5"/>
                  </a:cxn>
                  <a:cxn ang="0">
                    <a:pos x="T6" y="T7"/>
                  </a:cxn>
                  <a:cxn ang="0">
                    <a:pos x="T8" y="T9"/>
                  </a:cxn>
                  <a:cxn ang="0">
                    <a:pos x="T10" y="T11"/>
                  </a:cxn>
                  <a:cxn ang="0">
                    <a:pos x="T12" y="T13"/>
                  </a:cxn>
                </a:cxnLst>
                <a:rect l="0" t="0" r="r" b="b"/>
                <a:pathLst>
                  <a:path w="23" h="27">
                    <a:moveTo>
                      <a:pt x="2" y="3"/>
                    </a:moveTo>
                    <a:cubicBezTo>
                      <a:pt x="3" y="9"/>
                      <a:pt x="0" y="19"/>
                      <a:pt x="0" y="26"/>
                    </a:cubicBezTo>
                    <a:cubicBezTo>
                      <a:pt x="8" y="27"/>
                      <a:pt x="16" y="27"/>
                      <a:pt x="23" y="26"/>
                    </a:cubicBezTo>
                    <a:cubicBezTo>
                      <a:pt x="23" y="22"/>
                      <a:pt x="23" y="18"/>
                      <a:pt x="23" y="14"/>
                    </a:cubicBezTo>
                    <a:cubicBezTo>
                      <a:pt x="23" y="12"/>
                      <a:pt x="23" y="6"/>
                      <a:pt x="22" y="4"/>
                    </a:cubicBezTo>
                    <a:cubicBezTo>
                      <a:pt x="21" y="1"/>
                      <a:pt x="15" y="2"/>
                      <a:pt x="12" y="2"/>
                    </a:cubicBezTo>
                    <a:cubicBezTo>
                      <a:pt x="9" y="2"/>
                      <a:pt x="2" y="0"/>
                      <a:pt x="2"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94" name="组合 93"/>
            <p:cNvGrpSpPr/>
            <p:nvPr/>
          </p:nvGrpSpPr>
          <p:grpSpPr>
            <a:xfrm>
              <a:off x="5038628" y="2357164"/>
              <a:ext cx="2114744" cy="1949107"/>
              <a:chOff x="7192390" y="914444"/>
              <a:chExt cx="2114744" cy="1949107"/>
            </a:xfrm>
          </p:grpSpPr>
          <p:sp>
            <p:nvSpPr>
              <p:cNvPr id="95" name="Freeform 7"/>
              <p:cNvSpPr/>
              <p:nvPr/>
            </p:nvSpPr>
            <p:spPr bwMode="auto">
              <a:xfrm>
                <a:off x="7192390" y="914444"/>
                <a:ext cx="2114744" cy="1949107"/>
              </a:xfrm>
              <a:custGeom>
                <a:avLst/>
                <a:gdLst>
                  <a:gd name="T0" fmla="*/ 0 w 43"/>
                  <a:gd name="T1" fmla="*/ 16 h 40"/>
                  <a:gd name="T2" fmla="*/ 13 w 43"/>
                  <a:gd name="T3" fmla="*/ 32 h 40"/>
                  <a:gd name="T4" fmla="*/ 19 w 43"/>
                  <a:gd name="T5" fmla="*/ 40 h 40"/>
                  <a:gd name="T6" fmla="*/ 43 w 43"/>
                  <a:gd name="T7" fmla="*/ 0 h 40"/>
                  <a:gd name="T8" fmla="*/ 19 w 43"/>
                  <a:gd name="T9" fmla="*/ 29 h 40"/>
                  <a:gd name="T10" fmla="*/ 13 w 43"/>
                  <a:gd name="T11" fmla="*/ 13 h 40"/>
                  <a:gd name="T12" fmla="*/ 1 w 43"/>
                  <a:gd name="T13" fmla="*/ 17 h 40"/>
                  <a:gd name="T14" fmla="*/ 11 w 43"/>
                  <a:gd name="T15" fmla="*/ 13 h 40"/>
                  <a:gd name="T16" fmla="*/ 2 w 43"/>
                  <a:gd name="T17" fmla="*/ 20 h 40"/>
                  <a:gd name="T18" fmla="*/ 12 w 43"/>
                  <a:gd name="T19" fmla="*/ 15 h 40"/>
                  <a:gd name="T20" fmla="*/ 4 w 43"/>
                  <a:gd name="T21" fmla="*/ 22 h 40"/>
                  <a:gd name="T22" fmla="*/ 14 w 43"/>
                  <a:gd name="T23" fmla="*/ 18 h 40"/>
                  <a:gd name="T24" fmla="*/ 7 w 43"/>
                  <a:gd name="T25" fmla="*/ 25 h 40"/>
                  <a:gd name="T26" fmla="*/ 15 w 43"/>
                  <a:gd name="T27" fmla="*/ 20 h 40"/>
                  <a:gd name="T28" fmla="*/ 8 w 43"/>
                  <a:gd name="T29" fmla="*/ 28 h 40"/>
                  <a:gd name="T30" fmla="*/ 15 w 43"/>
                  <a:gd name="T31" fmla="*/ 24 h 40"/>
                  <a:gd name="T32" fmla="*/ 11 w 43"/>
                  <a:gd name="T33" fmla="*/ 30 h 40"/>
                  <a:gd name="T34" fmla="*/ 16 w 43"/>
                  <a:gd name="T35" fmla="*/ 25 h 40"/>
                  <a:gd name="T36" fmla="*/ 12 w 43"/>
                  <a:gd name="T37" fmla="*/ 31 h 40"/>
                  <a:gd name="T38" fmla="*/ 17 w 43"/>
                  <a:gd name="T39" fmla="*/ 28 h 40"/>
                  <a:gd name="T40" fmla="*/ 14 w 43"/>
                  <a:gd name="T41" fmla="*/ 33 h 40"/>
                  <a:gd name="T42" fmla="*/ 19 w 43"/>
                  <a:gd name="T43" fmla="*/ 29 h 40"/>
                  <a:gd name="T44" fmla="*/ 17 w 43"/>
                  <a:gd name="T45" fmla="*/ 36 h 40"/>
                  <a:gd name="T46" fmla="*/ 19 w 43"/>
                  <a:gd name="T47" fmla="*/ 31 h 40"/>
                  <a:gd name="T48" fmla="*/ 19 w 43"/>
                  <a:gd name="T49" fmla="*/ 38 h 40"/>
                  <a:gd name="T50" fmla="*/ 20 w 43"/>
                  <a:gd name="T51" fmla="*/ 28 h 40"/>
                  <a:gd name="T52" fmla="*/ 21 w 43"/>
                  <a:gd name="T53" fmla="*/ 36 h 40"/>
                  <a:gd name="T54" fmla="*/ 21 w 43"/>
                  <a:gd name="T55" fmla="*/ 26 h 40"/>
                  <a:gd name="T56" fmla="*/ 23 w 43"/>
                  <a:gd name="T57" fmla="*/ 31 h 40"/>
                  <a:gd name="T58" fmla="*/ 23 w 43"/>
                  <a:gd name="T59" fmla="*/ 24 h 40"/>
                  <a:gd name="T60" fmla="*/ 25 w 43"/>
                  <a:gd name="T61" fmla="*/ 29 h 40"/>
                  <a:gd name="T62" fmla="*/ 26 w 43"/>
                  <a:gd name="T63" fmla="*/ 21 h 40"/>
                  <a:gd name="T64" fmla="*/ 27 w 43"/>
                  <a:gd name="T65" fmla="*/ 27 h 40"/>
                  <a:gd name="T66" fmla="*/ 28 w 43"/>
                  <a:gd name="T67" fmla="*/ 21 h 40"/>
                  <a:gd name="T68" fmla="*/ 29 w 43"/>
                  <a:gd name="T69" fmla="*/ 24 h 40"/>
                  <a:gd name="T70" fmla="*/ 29 w 43"/>
                  <a:gd name="T71" fmla="*/ 19 h 40"/>
                  <a:gd name="T72" fmla="*/ 31 w 43"/>
                  <a:gd name="T73" fmla="*/ 22 h 40"/>
                  <a:gd name="T74" fmla="*/ 32 w 43"/>
                  <a:gd name="T75" fmla="*/ 15 h 40"/>
                  <a:gd name="T76" fmla="*/ 33 w 43"/>
                  <a:gd name="T77" fmla="*/ 19 h 40"/>
                  <a:gd name="T78" fmla="*/ 34 w 43"/>
                  <a:gd name="T79" fmla="*/ 13 h 40"/>
                  <a:gd name="T80" fmla="*/ 35 w 43"/>
                  <a:gd name="T81" fmla="*/ 16 h 40"/>
                  <a:gd name="T82" fmla="*/ 36 w 43"/>
                  <a:gd name="T83" fmla="*/ 9 h 40"/>
                  <a:gd name="T84" fmla="*/ 37 w 43"/>
                  <a:gd name="T85" fmla="*/ 12 h 40"/>
                  <a:gd name="T86" fmla="*/ 38 w 43"/>
                  <a:gd name="T87" fmla="*/ 8 h 40"/>
                  <a:gd name="T88" fmla="*/ 38 w 43"/>
                  <a:gd name="T89" fmla="*/ 10 h 40"/>
                  <a:gd name="T90" fmla="*/ 39 w 43"/>
                  <a:gd name="T91" fmla="*/ 7 h 40"/>
                  <a:gd name="T92" fmla="*/ 40 w 43"/>
                  <a:gd name="T93" fmla="*/ 9 h 40"/>
                  <a:gd name="T94" fmla="*/ 41 w 43"/>
                  <a:gd name="T95" fmla="*/ 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40">
                    <a:moveTo>
                      <a:pt x="0" y="16"/>
                    </a:moveTo>
                    <a:cubicBezTo>
                      <a:pt x="3" y="21"/>
                      <a:pt x="9" y="27"/>
                      <a:pt x="13" y="32"/>
                    </a:cubicBezTo>
                    <a:cubicBezTo>
                      <a:pt x="15" y="35"/>
                      <a:pt x="16" y="38"/>
                      <a:pt x="19" y="40"/>
                    </a:cubicBezTo>
                    <a:cubicBezTo>
                      <a:pt x="28" y="27"/>
                      <a:pt x="37" y="14"/>
                      <a:pt x="43" y="0"/>
                    </a:cubicBezTo>
                    <a:cubicBezTo>
                      <a:pt x="35" y="9"/>
                      <a:pt x="27" y="20"/>
                      <a:pt x="19" y="29"/>
                    </a:cubicBezTo>
                    <a:cubicBezTo>
                      <a:pt x="18" y="25"/>
                      <a:pt x="16" y="15"/>
                      <a:pt x="13" y="13"/>
                    </a:cubicBezTo>
                    <a:cubicBezTo>
                      <a:pt x="10" y="10"/>
                      <a:pt x="5" y="15"/>
                      <a:pt x="1" y="17"/>
                    </a:cubicBezTo>
                    <a:cubicBezTo>
                      <a:pt x="5" y="17"/>
                      <a:pt x="8" y="15"/>
                      <a:pt x="11" y="13"/>
                    </a:cubicBezTo>
                    <a:cubicBezTo>
                      <a:pt x="8" y="14"/>
                      <a:pt x="4" y="17"/>
                      <a:pt x="2" y="20"/>
                    </a:cubicBezTo>
                    <a:cubicBezTo>
                      <a:pt x="6" y="19"/>
                      <a:pt x="9" y="17"/>
                      <a:pt x="12" y="15"/>
                    </a:cubicBezTo>
                    <a:cubicBezTo>
                      <a:pt x="9" y="16"/>
                      <a:pt x="7" y="20"/>
                      <a:pt x="4" y="22"/>
                    </a:cubicBezTo>
                    <a:cubicBezTo>
                      <a:pt x="7" y="23"/>
                      <a:pt x="11" y="19"/>
                      <a:pt x="14" y="18"/>
                    </a:cubicBezTo>
                    <a:cubicBezTo>
                      <a:pt x="12" y="19"/>
                      <a:pt x="8" y="22"/>
                      <a:pt x="7" y="25"/>
                    </a:cubicBezTo>
                    <a:cubicBezTo>
                      <a:pt x="10" y="24"/>
                      <a:pt x="13" y="22"/>
                      <a:pt x="15" y="20"/>
                    </a:cubicBezTo>
                    <a:cubicBezTo>
                      <a:pt x="13" y="22"/>
                      <a:pt x="10" y="25"/>
                      <a:pt x="8" y="28"/>
                    </a:cubicBezTo>
                    <a:cubicBezTo>
                      <a:pt x="11" y="27"/>
                      <a:pt x="13" y="25"/>
                      <a:pt x="15" y="24"/>
                    </a:cubicBezTo>
                    <a:cubicBezTo>
                      <a:pt x="13" y="25"/>
                      <a:pt x="12" y="28"/>
                      <a:pt x="11" y="30"/>
                    </a:cubicBezTo>
                    <a:cubicBezTo>
                      <a:pt x="13" y="28"/>
                      <a:pt x="14" y="27"/>
                      <a:pt x="16" y="25"/>
                    </a:cubicBezTo>
                    <a:cubicBezTo>
                      <a:pt x="14" y="27"/>
                      <a:pt x="12" y="29"/>
                      <a:pt x="12" y="31"/>
                    </a:cubicBezTo>
                    <a:cubicBezTo>
                      <a:pt x="14" y="31"/>
                      <a:pt x="16" y="29"/>
                      <a:pt x="17" y="28"/>
                    </a:cubicBezTo>
                    <a:cubicBezTo>
                      <a:pt x="15" y="29"/>
                      <a:pt x="14" y="31"/>
                      <a:pt x="14" y="33"/>
                    </a:cubicBezTo>
                    <a:cubicBezTo>
                      <a:pt x="16" y="33"/>
                      <a:pt x="18" y="31"/>
                      <a:pt x="19" y="29"/>
                    </a:cubicBezTo>
                    <a:cubicBezTo>
                      <a:pt x="17" y="31"/>
                      <a:pt x="16" y="34"/>
                      <a:pt x="17" y="36"/>
                    </a:cubicBezTo>
                    <a:cubicBezTo>
                      <a:pt x="19" y="36"/>
                      <a:pt x="19" y="33"/>
                      <a:pt x="19" y="31"/>
                    </a:cubicBezTo>
                    <a:cubicBezTo>
                      <a:pt x="18" y="33"/>
                      <a:pt x="18" y="35"/>
                      <a:pt x="19" y="38"/>
                    </a:cubicBezTo>
                    <a:cubicBezTo>
                      <a:pt x="20" y="35"/>
                      <a:pt x="20" y="31"/>
                      <a:pt x="20" y="28"/>
                    </a:cubicBezTo>
                    <a:cubicBezTo>
                      <a:pt x="20" y="30"/>
                      <a:pt x="20" y="33"/>
                      <a:pt x="21" y="36"/>
                    </a:cubicBezTo>
                    <a:cubicBezTo>
                      <a:pt x="22" y="33"/>
                      <a:pt x="21" y="29"/>
                      <a:pt x="21" y="26"/>
                    </a:cubicBezTo>
                    <a:cubicBezTo>
                      <a:pt x="22" y="27"/>
                      <a:pt x="22" y="29"/>
                      <a:pt x="23" y="31"/>
                    </a:cubicBezTo>
                    <a:cubicBezTo>
                      <a:pt x="24" y="29"/>
                      <a:pt x="23" y="26"/>
                      <a:pt x="23" y="24"/>
                    </a:cubicBezTo>
                    <a:cubicBezTo>
                      <a:pt x="24" y="26"/>
                      <a:pt x="24" y="28"/>
                      <a:pt x="25" y="29"/>
                    </a:cubicBezTo>
                    <a:cubicBezTo>
                      <a:pt x="25" y="27"/>
                      <a:pt x="25" y="24"/>
                      <a:pt x="26" y="21"/>
                    </a:cubicBezTo>
                    <a:cubicBezTo>
                      <a:pt x="26" y="23"/>
                      <a:pt x="26" y="25"/>
                      <a:pt x="27" y="27"/>
                    </a:cubicBezTo>
                    <a:cubicBezTo>
                      <a:pt x="28" y="25"/>
                      <a:pt x="27" y="23"/>
                      <a:pt x="28" y="21"/>
                    </a:cubicBezTo>
                    <a:cubicBezTo>
                      <a:pt x="28" y="22"/>
                      <a:pt x="28" y="23"/>
                      <a:pt x="29" y="24"/>
                    </a:cubicBezTo>
                    <a:cubicBezTo>
                      <a:pt x="29" y="22"/>
                      <a:pt x="29" y="21"/>
                      <a:pt x="29" y="19"/>
                    </a:cubicBezTo>
                    <a:cubicBezTo>
                      <a:pt x="29" y="20"/>
                      <a:pt x="30" y="21"/>
                      <a:pt x="31" y="22"/>
                    </a:cubicBezTo>
                    <a:cubicBezTo>
                      <a:pt x="32" y="20"/>
                      <a:pt x="31" y="17"/>
                      <a:pt x="32" y="15"/>
                    </a:cubicBezTo>
                    <a:cubicBezTo>
                      <a:pt x="32" y="16"/>
                      <a:pt x="33" y="18"/>
                      <a:pt x="33" y="19"/>
                    </a:cubicBezTo>
                    <a:cubicBezTo>
                      <a:pt x="34" y="17"/>
                      <a:pt x="34" y="15"/>
                      <a:pt x="34" y="13"/>
                    </a:cubicBezTo>
                    <a:cubicBezTo>
                      <a:pt x="35" y="14"/>
                      <a:pt x="35" y="15"/>
                      <a:pt x="35" y="16"/>
                    </a:cubicBezTo>
                    <a:cubicBezTo>
                      <a:pt x="36" y="14"/>
                      <a:pt x="36" y="11"/>
                      <a:pt x="36" y="9"/>
                    </a:cubicBezTo>
                    <a:cubicBezTo>
                      <a:pt x="36" y="10"/>
                      <a:pt x="37" y="12"/>
                      <a:pt x="37" y="12"/>
                    </a:cubicBezTo>
                    <a:cubicBezTo>
                      <a:pt x="37" y="11"/>
                      <a:pt x="37" y="9"/>
                      <a:pt x="38" y="8"/>
                    </a:cubicBezTo>
                    <a:cubicBezTo>
                      <a:pt x="38" y="8"/>
                      <a:pt x="38" y="9"/>
                      <a:pt x="38" y="10"/>
                    </a:cubicBezTo>
                    <a:cubicBezTo>
                      <a:pt x="39" y="9"/>
                      <a:pt x="39" y="8"/>
                      <a:pt x="39" y="7"/>
                    </a:cubicBezTo>
                    <a:cubicBezTo>
                      <a:pt x="40" y="8"/>
                      <a:pt x="40" y="8"/>
                      <a:pt x="40" y="9"/>
                    </a:cubicBezTo>
                    <a:cubicBezTo>
                      <a:pt x="40" y="7"/>
                      <a:pt x="41" y="6"/>
                      <a:pt x="41" y="5"/>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6" name="Freeform 8"/>
              <p:cNvSpPr/>
              <p:nvPr/>
            </p:nvSpPr>
            <p:spPr bwMode="auto">
              <a:xfrm>
                <a:off x="7338766" y="1546170"/>
                <a:ext cx="789659" cy="978406"/>
              </a:xfrm>
              <a:custGeom>
                <a:avLst/>
                <a:gdLst>
                  <a:gd name="T0" fmla="*/ 1 w 16"/>
                  <a:gd name="T1" fmla="*/ 4 h 20"/>
                  <a:gd name="T2" fmla="*/ 8 w 16"/>
                  <a:gd name="T3" fmla="*/ 0 h 20"/>
                  <a:gd name="T4" fmla="*/ 0 w 16"/>
                  <a:gd name="T5" fmla="*/ 8 h 20"/>
                  <a:gd name="T6" fmla="*/ 9 w 16"/>
                  <a:gd name="T7" fmla="*/ 1 h 20"/>
                  <a:gd name="T8" fmla="*/ 3 w 16"/>
                  <a:gd name="T9" fmla="*/ 8 h 20"/>
                  <a:gd name="T10" fmla="*/ 10 w 16"/>
                  <a:gd name="T11" fmla="*/ 1 h 20"/>
                  <a:gd name="T12" fmla="*/ 5 w 16"/>
                  <a:gd name="T13" fmla="*/ 8 h 20"/>
                  <a:gd name="T14" fmla="*/ 10 w 16"/>
                  <a:gd name="T15" fmla="*/ 3 h 20"/>
                  <a:gd name="T16" fmla="*/ 5 w 16"/>
                  <a:gd name="T17" fmla="*/ 8 h 20"/>
                  <a:gd name="T18" fmla="*/ 11 w 16"/>
                  <a:gd name="T19" fmla="*/ 2 h 20"/>
                  <a:gd name="T20" fmla="*/ 6 w 16"/>
                  <a:gd name="T21" fmla="*/ 9 h 20"/>
                  <a:gd name="T22" fmla="*/ 11 w 16"/>
                  <a:gd name="T23" fmla="*/ 4 h 20"/>
                  <a:gd name="T24" fmla="*/ 7 w 16"/>
                  <a:gd name="T25" fmla="*/ 11 h 20"/>
                  <a:gd name="T26" fmla="*/ 12 w 16"/>
                  <a:gd name="T27" fmla="*/ 6 h 20"/>
                  <a:gd name="T28" fmla="*/ 9 w 16"/>
                  <a:gd name="T29" fmla="*/ 11 h 20"/>
                  <a:gd name="T30" fmla="*/ 12 w 16"/>
                  <a:gd name="T31" fmla="*/ 7 h 20"/>
                  <a:gd name="T32" fmla="*/ 10 w 16"/>
                  <a:gd name="T33" fmla="*/ 12 h 20"/>
                  <a:gd name="T34" fmla="*/ 10 w 16"/>
                  <a:gd name="T35" fmla="*/ 5 h 20"/>
                  <a:gd name="T36" fmla="*/ 15 w 16"/>
                  <a:gd name="T37" fmla="*/ 15 h 20"/>
                  <a:gd name="T38" fmla="*/ 11 w 16"/>
                  <a:gd name="T39" fmla="*/ 2 h 20"/>
                  <a:gd name="T40" fmla="*/ 16 w 16"/>
                  <a:gd name="T41" fmla="*/ 15 h 20"/>
                  <a:gd name="T42" fmla="*/ 9 w 16"/>
                  <a:gd name="T43" fmla="*/ 3 h 20"/>
                  <a:gd name="T44" fmla="*/ 12 w 16"/>
                  <a:gd name="T45" fmla="*/ 11 h 20"/>
                  <a:gd name="T46" fmla="*/ 15 w 16"/>
                  <a:gd name="T47" fmla="*/ 18 h 20"/>
                  <a:gd name="T48" fmla="*/ 7 w 16"/>
                  <a:gd name="T49" fmla="*/ 6 h 20"/>
                  <a:gd name="T50" fmla="*/ 14 w 16"/>
                  <a:gd name="T51" fmla="*/ 20 h 20"/>
                  <a:gd name="T52" fmla="*/ 6 w 16"/>
                  <a:gd name="T53" fmla="*/ 9 h 20"/>
                  <a:gd name="T54" fmla="*/ 11 w 16"/>
                  <a:gd name="T55" fmla="*/ 16 h 20"/>
                  <a:gd name="T56" fmla="*/ 15 w 16"/>
                  <a:gd name="T5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20">
                    <a:moveTo>
                      <a:pt x="1" y="4"/>
                    </a:moveTo>
                    <a:cubicBezTo>
                      <a:pt x="3" y="3"/>
                      <a:pt x="6" y="2"/>
                      <a:pt x="8" y="0"/>
                    </a:cubicBezTo>
                    <a:cubicBezTo>
                      <a:pt x="5" y="2"/>
                      <a:pt x="3" y="5"/>
                      <a:pt x="0" y="8"/>
                    </a:cubicBezTo>
                    <a:cubicBezTo>
                      <a:pt x="3" y="6"/>
                      <a:pt x="6" y="3"/>
                      <a:pt x="9" y="1"/>
                    </a:cubicBezTo>
                    <a:cubicBezTo>
                      <a:pt x="7" y="3"/>
                      <a:pt x="5" y="5"/>
                      <a:pt x="3" y="8"/>
                    </a:cubicBezTo>
                    <a:cubicBezTo>
                      <a:pt x="5" y="5"/>
                      <a:pt x="8" y="3"/>
                      <a:pt x="10" y="1"/>
                    </a:cubicBezTo>
                    <a:cubicBezTo>
                      <a:pt x="9" y="2"/>
                      <a:pt x="6" y="6"/>
                      <a:pt x="5" y="8"/>
                    </a:cubicBezTo>
                    <a:cubicBezTo>
                      <a:pt x="7" y="6"/>
                      <a:pt x="9" y="4"/>
                      <a:pt x="10" y="3"/>
                    </a:cubicBezTo>
                    <a:cubicBezTo>
                      <a:pt x="8" y="4"/>
                      <a:pt x="7" y="7"/>
                      <a:pt x="5" y="8"/>
                    </a:cubicBezTo>
                    <a:cubicBezTo>
                      <a:pt x="7" y="6"/>
                      <a:pt x="9" y="4"/>
                      <a:pt x="11" y="2"/>
                    </a:cubicBezTo>
                    <a:cubicBezTo>
                      <a:pt x="9" y="4"/>
                      <a:pt x="7" y="7"/>
                      <a:pt x="6" y="9"/>
                    </a:cubicBezTo>
                    <a:cubicBezTo>
                      <a:pt x="8" y="8"/>
                      <a:pt x="9" y="5"/>
                      <a:pt x="11" y="4"/>
                    </a:cubicBezTo>
                    <a:cubicBezTo>
                      <a:pt x="10" y="7"/>
                      <a:pt x="7" y="9"/>
                      <a:pt x="7" y="11"/>
                    </a:cubicBezTo>
                    <a:cubicBezTo>
                      <a:pt x="9" y="10"/>
                      <a:pt x="10" y="7"/>
                      <a:pt x="12" y="6"/>
                    </a:cubicBezTo>
                    <a:cubicBezTo>
                      <a:pt x="11" y="8"/>
                      <a:pt x="9" y="9"/>
                      <a:pt x="9" y="11"/>
                    </a:cubicBezTo>
                    <a:cubicBezTo>
                      <a:pt x="10" y="10"/>
                      <a:pt x="11" y="8"/>
                      <a:pt x="12" y="7"/>
                    </a:cubicBezTo>
                    <a:cubicBezTo>
                      <a:pt x="12" y="9"/>
                      <a:pt x="10" y="10"/>
                      <a:pt x="10" y="12"/>
                    </a:cubicBezTo>
                    <a:cubicBezTo>
                      <a:pt x="11" y="11"/>
                      <a:pt x="12" y="7"/>
                      <a:pt x="10" y="5"/>
                    </a:cubicBezTo>
                    <a:cubicBezTo>
                      <a:pt x="11" y="8"/>
                      <a:pt x="12" y="14"/>
                      <a:pt x="15" y="15"/>
                    </a:cubicBezTo>
                    <a:cubicBezTo>
                      <a:pt x="15" y="11"/>
                      <a:pt x="12" y="7"/>
                      <a:pt x="11" y="2"/>
                    </a:cubicBezTo>
                    <a:cubicBezTo>
                      <a:pt x="12" y="6"/>
                      <a:pt x="14" y="11"/>
                      <a:pt x="16" y="15"/>
                    </a:cubicBezTo>
                    <a:cubicBezTo>
                      <a:pt x="14" y="11"/>
                      <a:pt x="12" y="6"/>
                      <a:pt x="9" y="3"/>
                    </a:cubicBezTo>
                    <a:cubicBezTo>
                      <a:pt x="9" y="6"/>
                      <a:pt x="11" y="9"/>
                      <a:pt x="12" y="11"/>
                    </a:cubicBezTo>
                    <a:cubicBezTo>
                      <a:pt x="13" y="13"/>
                      <a:pt x="14" y="16"/>
                      <a:pt x="15" y="18"/>
                    </a:cubicBezTo>
                    <a:cubicBezTo>
                      <a:pt x="12" y="14"/>
                      <a:pt x="10" y="10"/>
                      <a:pt x="7" y="6"/>
                    </a:cubicBezTo>
                    <a:cubicBezTo>
                      <a:pt x="9" y="10"/>
                      <a:pt x="12" y="15"/>
                      <a:pt x="14" y="20"/>
                    </a:cubicBezTo>
                    <a:cubicBezTo>
                      <a:pt x="11" y="16"/>
                      <a:pt x="8" y="13"/>
                      <a:pt x="6" y="9"/>
                    </a:cubicBezTo>
                    <a:cubicBezTo>
                      <a:pt x="8" y="11"/>
                      <a:pt x="9" y="14"/>
                      <a:pt x="11" y="16"/>
                    </a:cubicBezTo>
                    <a:cubicBezTo>
                      <a:pt x="12" y="17"/>
                      <a:pt x="13" y="20"/>
                      <a:pt x="15" y="2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Freeform 9"/>
              <p:cNvSpPr/>
              <p:nvPr/>
            </p:nvSpPr>
            <p:spPr bwMode="auto">
              <a:xfrm>
                <a:off x="8078348" y="1499947"/>
                <a:ext cx="835883" cy="1267306"/>
              </a:xfrm>
              <a:custGeom>
                <a:avLst/>
                <a:gdLst>
                  <a:gd name="T0" fmla="*/ 0 w 17"/>
                  <a:gd name="T1" fmla="*/ 21 h 26"/>
                  <a:gd name="T2" fmla="*/ 0 w 17"/>
                  <a:gd name="T3" fmla="*/ 21 h 26"/>
                  <a:gd name="T4" fmla="*/ 8 w 17"/>
                  <a:gd name="T5" fmla="*/ 11 h 26"/>
                  <a:gd name="T6" fmla="*/ 16 w 17"/>
                  <a:gd name="T7" fmla="*/ 0 h 26"/>
                  <a:gd name="T8" fmla="*/ 10 w 17"/>
                  <a:gd name="T9" fmla="*/ 8 h 26"/>
                  <a:gd name="T10" fmla="*/ 1 w 17"/>
                  <a:gd name="T11" fmla="*/ 24 h 26"/>
                  <a:gd name="T12" fmla="*/ 6 w 17"/>
                  <a:gd name="T13" fmla="*/ 16 h 26"/>
                  <a:gd name="T14" fmla="*/ 14 w 17"/>
                  <a:gd name="T15" fmla="*/ 5 h 26"/>
                  <a:gd name="T16" fmla="*/ 8 w 17"/>
                  <a:gd name="T17" fmla="*/ 13 h 26"/>
                  <a:gd name="T18" fmla="*/ 1 w 17"/>
                  <a:gd name="T19" fmla="*/ 26 h 26"/>
                  <a:gd name="T20" fmla="*/ 7 w 17"/>
                  <a:gd name="T21" fmla="*/ 16 h 26"/>
                  <a:gd name="T22" fmla="*/ 16 w 17"/>
                  <a:gd name="T23" fmla="*/ 3 h 26"/>
                  <a:gd name="T24" fmla="*/ 4 w 17"/>
                  <a:gd name="T25" fmla="*/ 22 h 26"/>
                  <a:gd name="T26" fmla="*/ 17 w 17"/>
                  <a:gd name="T2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6">
                    <a:moveTo>
                      <a:pt x="0" y="21"/>
                    </a:moveTo>
                    <a:cubicBezTo>
                      <a:pt x="0" y="22"/>
                      <a:pt x="0" y="22"/>
                      <a:pt x="0" y="21"/>
                    </a:cubicBezTo>
                    <a:cubicBezTo>
                      <a:pt x="3" y="18"/>
                      <a:pt x="5" y="14"/>
                      <a:pt x="8" y="11"/>
                    </a:cubicBezTo>
                    <a:cubicBezTo>
                      <a:pt x="10" y="7"/>
                      <a:pt x="14" y="4"/>
                      <a:pt x="16" y="0"/>
                    </a:cubicBezTo>
                    <a:cubicBezTo>
                      <a:pt x="13" y="2"/>
                      <a:pt x="11" y="5"/>
                      <a:pt x="10" y="8"/>
                    </a:cubicBezTo>
                    <a:cubicBezTo>
                      <a:pt x="7" y="12"/>
                      <a:pt x="3" y="18"/>
                      <a:pt x="1" y="24"/>
                    </a:cubicBezTo>
                    <a:cubicBezTo>
                      <a:pt x="3" y="22"/>
                      <a:pt x="5" y="18"/>
                      <a:pt x="6" y="16"/>
                    </a:cubicBezTo>
                    <a:cubicBezTo>
                      <a:pt x="8" y="12"/>
                      <a:pt x="11" y="8"/>
                      <a:pt x="14" y="5"/>
                    </a:cubicBezTo>
                    <a:cubicBezTo>
                      <a:pt x="11" y="7"/>
                      <a:pt x="9" y="10"/>
                      <a:pt x="8" y="13"/>
                    </a:cubicBezTo>
                    <a:cubicBezTo>
                      <a:pt x="5" y="17"/>
                      <a:pt x="2" y="22"/>
                      <a:pt x="1" y="26"/>
                    </a:cubicBezTo>
                    <a:cubicBezTo>
                      <a:pt x="3" y="23"/>
                      <a:pt x="5" y="20"/>
                      <a:pt x="7" y="16"/>
                    </a:cubicBezTo>
                    <a:cubicBezTo>
                      <a:pt x="10" y="12"/>
                      <a:pt x="13" y="8"/>
                      <a:pt x="16" y="3"/>
                    </a:cubicBezTo>
                    <a:cubicBezTo>
                      <a:pt x="11" y="9"/>
                      <a:pt x="9" y="16"/>
                      <a:pt x="4" y="22"/>
                    </a:cubicBezTo>
                    <a:cubicBezTo>
                      <a:pt x="7" y="14"/>
                      <a:pt x="12" y="8"/>
                      <a:pt x="17" y="2"/>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Freeform 10"/>
              <p:cNvSpPr/>
              <p:nvPr/>
            </p:nvSpPr>
            <p:spPr bwMode="auto">
              <a:xfrm>
                <a:off x="8224723" y="1107044"/>
                <a:ext cx="986110" cy="1317381"/>
              </a:xfrm>
              <a:custGeom>
                <a:avLst/>
                <a:gdLst>
                  <a:gd name="T0" fmla="*/ 0 w 20"/>
                  <a:gd name="T1" fmla="*/ 27 h 27"/>
                  <a:gd name="T2" fmla="*/ 11 w 20"/>
                  <a:gd name="T3" fmla="*/ 11 h 27"/>
                  <a:gd name="T4" fmla="*/ 20 w 20"/>
                  <a:gd name="T5" fmla="*/ 0 h 27"/>
                  <a:gd name="T6" fmla="*/ 12 w 20"/>
                  <a:gd name="T7" fmla="*/ 10 h 27"/>
                  <a:gd name="T8" fmla="*/ 12 w 20"/>
                  <a:gd name="T9" fmla="*/ 9 h 27"/>
                </a:gdLst>
                <a:ahLst/>
                <a:cxnLst>
                  <a:cxn ang="0">
                    <a:pos x="T0" y="T1"/>
                  </a:cxn>
                  <a:cxn ang="0">
                    <a:pos x="T2" y="T3"/>
                  </a:cxn>
                  <a:cxn ang="0">
                    <a:pos x="T4" y="T5"/>
                  </a:cxn>
                  <a:cxn ang="0">
                    <a:pos x="T6" y="T7"/>
                  </a:cxn>
                  <a:cxn ang="0">
                    <a:pos x="T8" y="T9"/>
                  </a:cxn>
                </a:cxnLst>
                <a:rect l="0" t="0" r="r" b="b"/>
                <a:pathLst>
                  <a:path w="20" h="27">
                    <a:moveTo>
                      <a:pt x="0" y="27"/>
                    </a:moveTo>
                    <a:cubicBezTo>
                      <a:pt x="4" y="22"/>
                      <a:pt x="7" y="16"/>
                      <a:pt x="11" y="11"/>
                    </a:cubicBezTo>
                    <a:cubicBezTo>
                      <a:pt x="14" y="7"/>
                      <a:pt x="18" y="4"/>
                      <a:pt x="20" y="0"/>
                    </a:cubicBezTo>
                    <a:cubicBezTo>
                      <a:pt x="17" y="1"/>
                      <a:pt x="13" y="7"/>
                      <a:pt x="12" y="10"/>
                    </a:cubicBezTo>
                    <a:cubicBezTo>
                      <a:pt x="11" y="10"/>
                      <a:pt x="11" y="10"/>
                      <a:pt x="12" y="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Freeform 11"/>
              <p:cNvSpPr/>
              <p:nvPr/>
            </p:nvSpPr>
            <p:spPr bwMode="auto">
              <a:xfrm>
                <a:off x="7731669" y="1546170"/>
                <a:ext cx="100152" cy="50077"/>
              </a:xfrm>
              <a:custGeom>
                <a:avLst/>
                <a:gdLst>
                  <a:gd name="T0" fmla="*/ 0 w 2"/>
                  <a:gd name="T1" fmla="*/ 1 h 1"/>
                  <a:gd name="T2" fmla="*/ 2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0" y="1"/>
                    </a:moveTo>
                    <a:cubicBezTo>
                      <a:pt x="1" y="1"/>
                      <a:pt x="1" y="1"/>
                      <a:pt x="2" y="1"/>
                    </a:cubicBezTo>
                    <a:cubicBezTo>
                      <a:pt x="1" y="1"/>
                      <a:pt x="1" y="0"/>
                      <a:pt x="1" y="0"/>
                    </a:cubicBezTo>
                    <a:cubicBezTo>
                      <a:pt x="1" y="0"/>
                      <a:pt x="2" y="1"/>
                      <a:pt x="2" y="1"/>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0" name="Freeform 12"/>
              <p:cNvSpPr/>
              <p:nvPr/>
            </p:nvSpPr>
            <p:spPr bwMode="auto">
              <a:xfrm>
                <a:off x="7192390" y="1399795"/>
                <a:ext cx="589356" cy="342828"/>
              </a:xfrm>
              <a:custGeom>
                <a:avLst/>
                <a:gdLst>
                  <a:gd name="T0" fmla="*/ 0 w 12"/>
                  <a:gd name="T1" fmla="*/ 6 h 7"/>
                  <a:gd name="T2" fmla="*/ 5 w 12"/>
                  <a:gd name="T3" fmla="*/ 3 h 7"/>
                  <a:gd name="T4" fmla="*/ 10 w 12"/>
                  <a:gd name="T5" fmla="*/ 1 h 7"/>
                  <a:gd name="T6" fmla="*/ 1 w 12"/>
                  <a:gd name="T7" fmla="*/ 6 h 7"/>
                  <a:gd name="T8" fmla="*/ 6 w 12"/>
                  <a:gd name="T9" fmla="*/ 3 h 7"/>
                  <a:gd name="T10" fmla="*/ 11 w 12"/>
                  <a:gd name="T11" fmla="*/ 0 h 7"/>
                  <a:gd name="T12" fmla="*/ 1 w 12"/>
                  <a:gd name="T13" fmla="*/ 6 h 7"/>
                  <a:gd name="T14" fmla="*/ 11 w 12"/>
                  <a:gd name="T15" fmla="*/ 0 h 7"/>
                  <a:gd name="T16" fmla="*/ 11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0" y="6"/>
                    </a:moveTo>
                    <a:cubicBezTo>
                      <a:pt x="1" y="7"/>
                      <a:pt x="4" y="4"/>
                      <a:pt x="5" y="3"/>
                    </a:cubicBezTo>
                    <a:cubicBezTo>
                      <a:pt x="7" y="3"/>
                      <a:pt x="9" y="2"/>
                      <a:pt x="10" y="1"/>
                    </a:cubicBezTo>
                    <a:cubicBezTo>
                      <a:pt x="7" y="2"/>
                      <a:pt x="4" y="5"/>
                      <a:pt x="1" y="6"/>
                    </a:cubicBezTo>
                    <a:cubicBezTo>
                      <a:pt x="2" y="5"/>
                      <a:pt x="4" y="4"/>
                      <a:pt x="6" y="3"/>
                    </a:cubicBezTo>
                    <a:cubicBezTo>
                      <a:pt x="7" y="2"/>
                      <a:pt x="9" y="1"/>
                      <a:pt x="11" y="0"/>
                    </a:cubicBezTo>
                    <a:cubicBezTo>
                      <a:pt x="7" y="1"/>
                      <a:pt x="4" y="4"/>
                      <a:pt x="1" y="6"/>
                    </a:cubicBezTo>
                    <a:cubicBezTo>
                      <a:pt x="4" y="3"/>
                      <a:pt x="8" y="1"/>
                      <a:pt x="11" y="0"/>
                    </a:cubicBezTo>
                    <a:cubicBezTo>
                      <a:pt x="12" y="0"/>
                      <a:pt x="11" y="0"/>
                      <a:pt x="11" y="0"/>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1" name="Freeform 13"/>
              <p:cNvSpPr/>
              <p:nvPr/>
            </p:nvSpPr>
            <p:spPr bwMode="auto">
              <a:xfrm>
                <a:off x="7685445" y="1353571"/>
                <a:ext cx="589356" cy="1024629"/>
              </a:xfrm>
              <a:custGeom>
                <a:avLst/>
                <a:gdLst>
                  <a:gd name="T0" fmla="*/ 0 w 12"/>
                  <a:gd name="T1" fmla="*/ 1 h 21"/>
                  <a:gd name="T2" fmla="*/ 2 w 12"/>
                  <a:gd name="T3" fmla="*/ 3 h 21"/>
                  <a:gd name="T4" fmla="*/ 1 w 12"/>
                  <a:gd name="T5" fmla="*/ 1 h 21"/>
                  <a:gd name="T6" fmla="*/ 2 w 12"/>
                  <a:gd name="T7" fmla="*/ 3 h 21"/>
                  <a:gd name="T8" fmla="*/ 2 w 12"/>
                  <a:gd name="T9" fmla="*/ 0 h 21"/>
                  <a:gd name="T10" fmla="*/ 3 w 12"/>
                  <a:gd name="T11" fmla="*/ 3 h 21"/>
                  <a:gd name="T12" fmla="*/ 2 w 12"/>
                  <a:gd name="T13" fmla="*/ 1 h 21"/>
                  <a:gd name="T14" fmla="*/ 4 w 12"/>
                  <a:gd name="T15" fmla="*/ 3 h 21"/>
                  <a:gd name="T16" fmla="*/ 2 w 12"/>
                  <a:gd name="T17" fmla="*/ 0 h 21"/>
                  <a:gd name="T18" fmla="*/ 5 w 12"/>
                  <a:gd name="T19" fmla="*/ 6 h 21"/>
                  <a:gd name="T20" fmla="*/ 3 w 12"/>
                  <a:gd name="T21" fmla="*/ 2 h 21"/>
                  <a:gd name="T22" fmla="*/ 6 w 12"/>
                  <a:gd name="T23" fmla="*/ 8 h 21"/>
                  <a:gd name="T24" fmla="*/ 1 w 12"/>
                  <a:gd name="T25" fmla="*/ 0 h 21"/>
                  <a:gd name="T26" fmla="*/ 12 w 12"/>
                  <a:gd name="T27" fmla="*/ 21 h 21"/>
                  <a:gd name="T28" fmla="*/ 7 w 12"/>
                  <a:gd name="T29" fmla="*/ 13 h 21"/>
                  <a:gd name="T30" fmla="*/ 4 w 12"/>
                  <a:gd name="T31" fmla="*/ 7 h 21"/>
                  <a:gd name="T32" fmla="*/ 7 w 12"/>
                  <a:gd name="T33" fmla="*/ 11 h 21"/>
                  <a:gd name="T34" fmla="*/ 11 w 12"/>
                  <a:gd name="T35" fmla="*/ 19 h 21"/>
                  <a:gd name="T36" fmla="*/ 7 w 12"/>
                  <a:gd name="T37" fmla="*/ 11 h 21"/>
                  <a:gd name="T38" fmla="*/ 1 w 12"/>
                  <a:gd name="T39" fmla="*/ 1 h 21"/>
                  <a:gd name="T40" fmla="*/ 7 w 12"/>
                  <a:gd name="T41" fmla="*/ 10 h 21"/>
                  <a:gd name="T42" fmla="*/ 11 w 12"/>
                  <a:gd name="T43" fmla="*/ 17 h 21"/>
                  <a:gd name="T44" fmla="*/ 12 w 12"/>
                  <a:gd name="T45" fmla="*/ 20 h 21"/>
                  <a:gd name="T46" fmla="*/ 6 w 12"/>
                  <a:gd name="T47" fmla="*/ 11 h 21"/>
                  <a:gd name="T48" fmla="*/ 11 w 12"/>
                  <a:gd name="T49" fmla="*/ 19 h 21"/>
                  <a:gd name="T50" fmla="*/ 7 w 12"/>
                  <a:gd name="T51" fmla="*/ 14 h 21"/>
                  <a:gd name="T52" fmla="*/ 9 w 12"/>
                  <a:gd name="T5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1">
                    <a:moveTo>
                      <a:pt x="0" y="1"/>
                    </a:moveTo>
                    <a:cubicBezTo>
                      <a:pt x="1" y="2"/>
                      <a:pt x="1" y="2"/>
                      <a:pt x="2" y="3"/>
                    </a:cubicBezTo>
                    <a:cubicBezTo>
                      <a:pt x="2" y="2"/>
                      <a:pt x="1" y="2"/>
                      <a:pt x="1" y="1"/>
                    </a:cubicBezTo>
                    <a:cubicBezTo>
                      <a:pt x="2" y="2"/>
                      <a:pt x="2" y="2"/>
                      <a:pt x="2" y="3"/>
                    </a:cubicBezTo>
                    <a:cubicBezTo>
                      <a:pt x="2" y="2"/>
                      <a:pt x="2" y="1"/>
                      <a:pt x="2" y="0"/>
                    </a:cubicBezTo>
                    <a:cubicBezTo>
                      <a:pt x="2" y="1"/>
                      <a:pt x="3" y="2"/>
                      <a:pt x="3" y="3"/>
                    </a:cubicBezTo>
                    <a:cubicBezTo>
                      <a:pt x="3" y="2"/>
                      <a:pt x="3" y="1"/>
                      <a:pt x="2" y="1"/>
                    </a:cubicBezTo>
                    <a:cubicBezTo>
                      <a:pt x="3" y="2"/>
                      <a:pt x="3" y="3"/>
                      <a:pt x="4" y="3"/>
                    </a:cubicBezTo>
                    <a:cubicBezTo>
                      <a:pt x="3" y="2"/>
                      <a:pt x="2" y="1"/>
                      <a:pt x="2" y="0"/>
                    </a:cubicBezTo>
                    <a:cubicBezTo>
                      <a:pt x="3" y="1"/>
                      <a:pt x="5" y="4"/>
                      <a:pt x="5" y="6"/>
                    </a:cubicBezTo>
                    <a:cubicBezTo>
                      <a:pt x="4" y="5"/>
                      <a:pt x="3" y="3"/>
                      <a:pt x="3" y="2"/>
                    </a:cubicBezTo>
                    <a:cubicBezTo>
                      <a:pt x="4" y="4"/>
                      <a:pt x="5" y="6"/>
                      <a:pt x="6" y="8"/>
                    </a:cubicBezTo>
                    <a:cubicBezTo>
                      <a:pt x="5" y="5"/>
                      <a:pt x="3" y="2"/>
                      <a:pt x="1" y="0"/>
                    </a:cubicBezTo>
                    <a:cubicBezTo>
                      <a:pt x="7" y="4"/>
                      <a:pt x="7" y="15"/>
                      <a:pt x="12" y="21"/>
                    </a:cubicBezTo>
                    <a:cubicBezTo>
                      <a:pt x="11" y="18"/>
                      <a:pt x="8" y="15"/>
                      <a:pt x="7" y="13"/>
                    </a:cubicBezTo>
                    <a:cubicBezTo>
                      <a:pt x="6" y="11"/>
                      <a:pt x="5" y="9"/>
                      <a:pt x="4" y="7"/>
                    </a:cubicBezTo>
                    <a:cubicBezTo>
                      <a:pt x="5" y="8"/>
                      <a:pt x="6" y="10"/>
                      <a:pt x="7" y="11"/>
                    </a:cubicBezTo>
                    <a:cubicBezTo>
                      <a:pt x="9" y="14"/>
                      <a:pt x="10" y="16"/>
                      <a:pt x="11" y="19"/>
                    </a:cubicBezTo>
                    <a:cubicBezTo>
                      <a:pt x="10" y="16"/>
                      <a:pt x="8" y="14"/>
                      <a:pt x="7" y="11"/>
                    </a:cubicBezTo>
                    <a:cubicBezTo>
                      <a:pt x="5" y="8"/>
                      <a:pt x="4" y="4"/>
                      <a:pt x="1" y="1"/>
                    </a:cubicBezTo>
                    <a:cubicBezTo>
                      <a:pt x="3" y="5"/>
                      <a:pt x="5" y="7"/>
                      <a:pt x="7" y="10"/>
                    </a:cubicBezTo>
                    <a:cubicBezTo>
                      <a:pt x="8" y="13"/>
                      <a:pt x="9" y="15"/>
                      <a:pt x="11" y="17"/>
                    </a:cubicBezTo>
                    <a:cubicBezTo>
                      <a:pt x="11" y="18"/>
                      <a:pt x="11" y="19"/>
                      <a:pt x="12" y="20"/>
                    </a:cubicBezTo>
                    <a:cubicBezTo>
                      <a:pt x="10" y="17"/>
                      <a:pt x="9" y="13"/>
                      <a:pt x="6" y="11"/>
                    </a:cubicBezTo>
                    <a:cubicBezTo>
                      <a:pt x="7" y="14"/>
                      <a:pt x="9" y="16"/>
                      <a:pt x="11" y="19"/>
                    </a:cubicBezTo>
                    <a:cubicBezTo>
                      <a:pt x="10" y="17"/>
                      <a:pt x="8" y="16"/>
                      <a:pt x="7" y="14"/>
                    </a:cubicBezTo>
                    <a:cubicBezTo>
                      <a:pt x="8" y="16"/>
                      <a:pt x="9" y="17"/>
                      <a:pt x="9" y="19"/>
                    </a:cubicBezTo>
                  </a:path>
                </a:pathLst>
              </a:custGeom>
              <a:ln>
                <a:solidFill>
                  <a:schemeClr val="bg1"/>
                </a:solidFill>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104" name="Group 4"/>
          <p:cNvGrpSpPr>
            <a:grpSpLocks noChangeAspect="1"/>
          </p:cNvGrpSpPr>
          <p:nvPr/>
        </p:nvGrpSpPr>
        <p:grpSpPr bwMode="auto">
          <a:xfrm rot="19645679">
            <a:off x="2931372" y="2344719"/>
            <a:ext cx="811347" cy="947949"/>
            <a:chOff x="3082" y="1214"/>
            <a:chExt cx="1623" cy="1896"/>
          </a:xfrm>
        </p:grpSpPr>
        <p:grpSp>
          <p:nvGrpSpPr>
            <p:cNvPr id="105" name="Group 205"/>
            <p:cNvGrpSpPr/>
            <p:nvPr/>
          </p:nvGrpSpPr>
          <p:grpSpPr bwMode="auto">
            <a:xfrm>
              <a:off x="3082" y="1214"/>
              <a:ext cx="1623" cy="1603"/>
              <a:chOff x="3082" y="1214"/>
              <a:chExt cx="1623" cy="1603"/>
            </a:xfrm>
          </p:grpSpPr>
          <p:sp>
            <p:nvSpPr>
              <p:cNvPr id="353"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Rectangle 77"/>
              <p:cNvSpPr>
                <a:spLocks noChangeArrowheads="1"/>
              </p:cNvSpPr>
              <p:nvPr/>
            </p:nvSpPr>
            <p:spPr bwMode="auto">
              <a:xfrm>
                <a:off x="4586" y="1893"/>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26"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Oval 91"/>
              <p:cNvSpPr>
                <a:spLocks noChangeArrowheads="1"/>
              </p:cNvSpPr>
              <p:nvPr/>
            </p:nvSpPr>
            <p:spPr bwMode="auto">
              <a:xfrm>
                <a:off x="3814" y="2266"/>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Rectangle 126"/>
              <p:cNvSpPr>
                <a:spLocks noChangeArrowheads="1"/>
              </p:cNvSpPr>
              <p:nvPr/>
            </p:nvSpPr>
            <p:spPr bwMode="auto">
              <a:xfrm>
                <a:off x="3489" y="1441"/>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5"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Rectangle 155"/>
              <p:cNvSpPr>
                <a:spLocks noChangeArrowheads="1"/>
              </p:cNvSpPr>
              <p:nvPr/>
            </p:nvSpPr>
            <p:spPr bwMode="auto">
              <a:xfrm>
                <a:off x="4402" y="1454"/>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4"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6" name="Group 406"/>
            <p:cNvGrpSpPr/>
            <p:nvPr/>
          </p:nvGrpSpPr>
          <p:grpSpPr bwMode="auto">
            <a:xfrm>
              <a:off x="3112" y="1551"/>
              <a:ext cx="1462" cy="1559"/>
              <a:chOff x="3112" y="1551"/>
              <a:chExt cx="1462" cy="1559"/>
            </a:xfrm>
          </p:grpSpPr>
          <p:sp>
            <p:nvSpPr>
              <p:cNvPr id="153"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Rectangle 228"/>
              <p:cNvSpPr>
                <a:spLocks noChangeArrowheads="1"/>
              </p:cNvSpPr>
              <p:nvPr/>
            </p:nvSpPr>
            <p:spPr bwMode="auto">
              <a:xfrm>
                <a:off x="3748" y="3015"/>
                <a:ext cx="4"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6"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Oval 238"/>
              <p:cNvSpPr>
                <a:spLocks noChangeArrowheads="1"/>
              </p:cNvSpPr>
              <p:nvPr/>
            </p:nvSpPr>
            <p:spPr bwMode="auto">
              <a:xfrm>
                <a:off x="3602" y="1823"/>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Oval 258"/>
              <p:cNvSpPr>
                <a:spLocks noChangeArrowheads="1"/>
              </p:cNvSpPr>
              <p:nvPr/>
            </p:nvSpPr>
            <p:spPr bwMode="auto">
              <a:xfrm>
                <a:off x="3595" y="182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Rectangle 264"/>
              <p:cNvSpPr>
                <a:spLocks noChangeArrowheads="1"/>
              </p:cNvSpPr>
              <p:nvPr/>
            </p:nvSpPr>
            <p:spPr bwMode="auto">
              <a:xfrm>
                <a:off x="4013" y="3004"/>
                <a:ext cx="1"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2"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Oval 297"/>
              <p:cNvSpPr>
                <a:spLocks noChangeArrowheads="1"/>
              </p:cNvSpPr>
              <p:nvPr/>
            </p:nvSpPr>
            <p:spPr bwMode="auto">
              <a:xfrm>
                <a:off x="3598" y="1817"/>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Oval 298"/>
              <p:cNvSpPr>
                <a:spLocks noChangeArrowheads="1"/>
              </p:cNvSpPr>
              <p:nvPr/>
            </p:nvSpPr>
            <p:spPr bwMode="auto">
              <a:xfrm>
                <a:off x="3600" y="1817"/>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Oval 300"/>
              <p:cNvSpPr>
                <a:spLocks noChangeArrowheads="1"/>
              </p:cNvSpPr>
              <p:nvPr/>
            </p:nvSpPr>
            <p:spPr bwMode="auto">
              <a:xfrm>
                <a:off x="3602" y="1819"/>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Oval 303"/>
              <p:cNvSpPr>
                <a:spLocks noChangeArrowheads="1"/>
              </p:cNvSpPr>
              <p:nvPr/>
            </p:nvSpPr>
            <p:spPr bwMode="auto">
              <a:xfrm>
                <a:off x="3593" y="1814"/>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Oval 306"/>
              <p:cNvSpPr>
                <a:spLocks noChangeArrowheads="1"/>
              </p:cNvSpPr>
              <p:nvPr/>
            </p:nvSpPr>
            <p:spPr bwMode="auto">
              <a:xfrm>
                <a:off x="3612" y="1821"/>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Rectangle 336"/>
              <p:cNvSpPr>
                <a:spLocks noChangeArrowheads="1"/>
              </p:cNvSpPr>
              <p:nvPr/>
            </p:nvSpPr>
            <p:spPr bwMode="auto">
              <a:xfrm>
                <a:off x="3835" y="2434"/>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4"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Rectangle 368"/>
              <p:cNvSpPr>
                <a:spLocks noChangeArrowheads="1"/>
              </p:cNvSpPr>
              <p:nvPr/>
            </p:nvSpPr>
            <p:spPr bwMode="auto">
              <a:xfrm>
                <a:off x="4275" y="2542"/>
                <a:ext cx="1" cy="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 name="Oval 369"/>
              <p:cNvSpPr>
                <a:spLocks noChangeArrowheads="1"/>
              </p:cNvSpPr>
              <p:nvPr/>
            </p:nvSpPr>
            <p:spPr bwMode="auto">
              <a:xfrm>
                <a:off x="3472" y="207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Oval 381"/>
              <p:cNvSpPr>
                <a:spLocks noChangeArrowheads="1"/>
              </p:cNvSpPr>
              <p:nvPr/>
            </p:nvSpPr>
            <p:spPr bwMode="auto">
              <a:xfrm>
                <a:off x="3905" y="2275"/>
                <a:ext cx="1" cy="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Rectangle 391"/>
              <p:cNvSpPr>
                <a:spLocks noChangeArrowheads="1"/>
              </p:cNvSpPr>
              <p:nvPr/>
            </p:nvSpPr>
            <p:spPr bwMode="auto">
              <a:xfrm>
                <a:off x="3472" y="20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9"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422"/>
            <p:cNvSpPr>
              <a:spLocks noChangeArrowheads="1"/>
            </p:cNvSpPr>
            <p:nvPr/>
          </p:nvSpPr>
          <p:spPr bwMode="auto">
            <a:xfrm>
              <a:off x="3593" y="182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555" name="图片 554"/>
          <p:cNvPicPr>
            <a:picLocks noChangeAspect="1"/>
          </p:cNvPicPr>
          <p:nvPr/>
        </p:nvPicPr>
        <p:blipFill>
          <a:blip r:embed="rId2">
            <a:extLst>
              <a:ext uri="{BEBA8EAE-BF5A-486C-A8C5-ECC9F3942E4B}">
                <a14:imgProps xmlns:a14="http://schemas.microsoft.com/office/drawing/2010/main">
                  <a14:imgLayer r:embed="rId3">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1000"/>
                                        <p:tgtEl>
                                          <p:spTgt spid="554"/>
                                        </p:tgtEl>
                                      </p:cBhvr>
                                    </p:animEffect>
                                    <p:anim calcmode="lin" valueType="num">
                                      <p:cBhvr>
                                        <p:cTn id="8" dur="1000" fill="hold"/>
                                        <p:tgtEl>
                                          <p:spTgt spid="554"/>
                                        </p:tgtEl>
                                        <p:attrNameLst>
                                          <p:attrName>ppt_x</p:attrName>
                                        </p:attrNameLst>
                                      </p:cBhvr>
                                      <p:tavLst>
                                        <p:tav tm="0">
                                          <p:val>
                                            <p:strVal val="#ppt_x"/>
                                          </p:val>
                                        </p:tav>
                                        <p:tav tm="100000">
                                          <p:val>
                                            <p:strVal val="#ppt_x"/>
                                          </p:val>
                                        </p:tav>
                                      </p:tavLst>
                                    </p:anim>
                                    <p:anim calcmode="lin" valueType="num">
                                      <p:cBhvr>
                                        <p:cTn id="9" dur="1000" fill="hold"/>
                                        <p:tgtEl>
                                          <p:spTgt spid="5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555"/>
                                        </p:tgtEl>
                                        <p:attrNameLst>
                                          <p:attrName>style.visibility</p:attrName>
                                        </p:attrNameLst>
                                      </p:cBhvr>
                                      <p:to>
                                        <p:strVal val="visible"/>
                                      </p:to>
                                    </p:set>
                                    <p:anim calcmode="lin" valueType="num">
                                      <p:cBhvr>
                                        <p:cTn id="13" dur="500" fill="hold"/>
                                        <p:tgtEl>
                                          <p:spTgt spid="555"/>
                                        </p:tgtEl>
                                        <p:attrNameLst>
                                          <p:attrName>ppt_w</p:attrName>
                                        </p:attrNameLst>
                                      </p:cBhvr>
                                      <p:tavLst>
                                        <p:tav tm="0">
                                          <p:val>
                                            <p:fltVal val="0"/>
                                          </p:val>
                                        </p:tav>
                                        <p:tav tm="100000">
                                          <p:val>
                                            <p:strVal val="#ppt_w"/>
                                          </p:val>
                                        </p:tav>
                                      </p:tavLst>
                                    </p:anim>
                                    <p:anim calcmode="lin" valueType="num">
                                      <p:cBhvr>
                                        <p:cTn id="14" dur="500" fill="hold"/>
                                        <p:tgtEl>
                                          <p:spTgt spid="555"/>
                                        </p:tgtEl>
                                        <p:attrNameLst>
                                          <p:attrName>ppt_h</p:attrName>
                                        </p:attrNameLst>
                                      </p:cBhvr>
                                      <p:tavLst>
                                        <p:tav tm="0">
                                          <p:val>
                                            <p:fltVal val="0"/>
                                          </p:val>
                                        </p:tav>
                                        <p:tav tm="100000">
                                          <p:val>
                                            <p:strVal val="#ppt_h"/>
                                          </p:val>
                                        </p:tav>
                                      </p:tavLst>
                                    </p:anim>
                                    <p:anim calcmode="lin" valueType="num">
                                      <p:cBhvr>
                                        <p:cTn id="15" dur="500" fill="hold"/>
                                        <p:tgtEl>
                                          <p:spTgt spid="555"/>
                                        </p:tgtEl>
                                        <p:attrNameLst>
                                          <p:attrName>style.rotation</p:attrName>
                                        </p:attrNameLst>
                                      </p:cBhvr>
                                      <p:tavLst>
                                        <p:tav tm="0">
                                          <p:val>
                                            <p:fltVal val="360"/>
                                          </p:val>
                                        </p:tav>
                                        <p:tav tm="100000">
                                          <p:val>
                                            <p:fltVal val="0"/>
                                          </p:val>
                                        </p:tav>
                                      </p:tavLst>
                                    </p:anim>
                                    <p:animEffect transition="in" filter="fade">
                                      <p:cBhvr>
                                        <p:cTn id="16" dur="500"/>
                                        <p:tgtEl>
                                          <p:spTgt spid="555"/>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randombar(horizontal)">
                                      <p:cBhvr>
                                        <p:cTn id="20" dur="500"/>
                                        <p:tgtEl>
                                          <p:spTgt spid="64"/>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left)">
                                      <p:cBhvr>
                                        <p:cTn id="24" dur="500"/>
                                        <p:tgtEl>
                                          <p:spTgt spid="63"/>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p:cTn id="28" dur="500" fill="hold"/>
                                        <p:tgtEl>
                                          <p:spTgt spid="104"/>
                                        </p:tgtEl>
                                        <p:attrNameLst>
                                          <p:attrName>ppt_w</p:attrName>
                                        </p:attrNameLst>
                                      </p:cBhvr>
                                      <p:tavLst>
                                        <p:tav tm="0">
                                          <p:val>
                                            <p:fltVal val="0"/>
                                          </p:val>
                                        </p:tav>
                                        <p:tav tm="100000">
                                          <p:val>
                                            <p:strVal val="#ppt_w"/>
                                          </p:val>
                                        </p:tav>
                                      </p:tavLst>
                                    </p:anim>
                                    <p:anim calcmode="lin" valueType="num">
                                      <p:cBhvr>
                                        <p:cTn id="29" dur="500" fill="hold"/>
                                        <p:tgtEl>
                                          <p:spTgt spid="104"/>
                                        </p:tgtEl>
                                        <p:attrNameLst>
                                          <p:attrName>ppt_h</p:attrName>
                                        </p:attrNameLst>
                                      </p:cBhvr>
                                      <p:tavLst>
                                        <p:tav tm="0">
                                          <p:val>
                                            <p:fltVal val="0"/>
                                          </p:val>
                                        </p:tav>
                                        <p:tav tm="100000">
                                          <p:val>
                                            <p:strVal val="#ppt_h"/>
                                          </p:val>
                                        </p:tav>
                                      </p:tavLst>
                                    </p:anim>
                                    <p:animEffect transition="in" filter="fade">
                                      <p:cBhvr>
                                        <p:cTn id="30" dur="500"/>
                                        <p:tgtEl>
                                          <p:spTgt spid="104"/>
                                        </p:tgtEl>
                                      </p:cBhvr>
                                    </p:animEffect>
                                  </p:childTnLst>
                                </p:cTn>
                              </p:par>
                            </p:childTnLst>
                          </p:cTn>
                        </p:par>
                        <p:par>
                          <p:cTn id="31" fill="hold">
                            <p:stCondLst>
                              <p:cond delay="3000"/>
                            </p:stCondLst>
                            <p:childTnLst>
                              <p:par>
                                <p:cTn id="32" presetID="26" presetClass="emph" presetSubtype="0" repeatCount="2000" fill="hold" nodeType="afterEffect">
                                  <p:stCondLst>
                                    <p:cond delay="0"/>
                                  </p:stCondLst>
                                  <p:childTnLst>
                                    <p:animEffect transition="out" filter="fade">
                                      <p:cBhvr>
                                        <p:cTn id="33" dur="500" tmFilter="0, 0; .2, .5; .8, .5; 1, 0"/>
                                        <p:tgtEl>
                                          <p:spTgt spid="104"/>
                                        </p:tgtEl>
                                      </p:cBhvr>
                                    </p:animEffect>
                                    <p:animScale>
                                      <p:cBhvr>
                                        <p:cTn id="34" dur="250" autoRev="1" fill="hold"/>
                                        <p:tgtEl>
                                          <p:spTgt spid="104"/>
                                        </p:tgtEl>
                                      </p:cBhvr>
                                      <p:by x="105000" y="105000"/>
                                    </p:animScale>
                                  </p:childTnLst>
                                </p:cTn>
                              </p:par>
                            </p:childTnLst>
                          </p:cTn>
                        </p:par>
                        <p:par>
                          <p:cTn id="35" fill="hold">
                            <p:stCondLst>
                              <p:cond delay="3500"/>
                            </p:stCondLst>
                            <p:childTnLst>
                              <p:par>
                                <p:cTn id="36" presetID="25" presetClass="entr" presetSubtype="0"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500" decel="50000" fill="hold">
                                          <p:stCondLst>
                                            <p:cond delay="0"/>
                                          </p:stCondLst>
                                        </p:cTn>
                                        <p:tgtEl>
                                          <p:spTgt spid="51"/>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51"/>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51"/>
                                        </p:tgtEl>
                                        <p:attrNameLst>
                                          <p:attrName>ppt_w</p:attrName>
                                        </p:attrNameLst>
                                      </p:cBhvr>
                                      <p:tavLst>
                                        <p:tav tm="0">
                                          <p:val>
                                            <p:strVal val="#ppt_w*.05"/>
                                          </p:val>
                                        </p:tav>
                                        <p:tav tm="100000">
                                          <p:val>
                                            <p:strVal val="#ppt_w"/>
                                          </p:val>
                                        </p:tav>
                                      </p:tavLst>
                                    </p:anim>
                                    <p:anim calcmode="lin" valueType="num">
                                      <p:cBhvr>
                                        <p:cTn id="41" dur="1000" fill="hold"/>
                                        <p:tgtEl>
                                          <p:spTgt spid="51"/>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51"/>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51"/>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51"/>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51"/>
                                        </p:tgtEl>
                                      </p:cBhvr>
                                    </p:animEffect>
                                  </p:childTnLst>
                                </p:cTn>
                              </p:par>
                            </p:childTnLst>
                          </p:cTn>
                        </p:par>
                        <p:par>
                          <p:cTn id="46" fill="hold">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5" presetClass="entr" presetSubtype="0"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decel="50000" fill="hold">
                                          <p:stCondLst>
                                            <p:cond delay="0"/>
                                          </p:stCondLst>
                                        </p:cTn>
                                        <p:tgtEl>
                                          <p:spTgt spid="68"/>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68"/>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68"/>
                                        </p:tgtEl>
                                        <p:attrNameLst>
                                          <p:attrName>ppt_w</p:attrName>
                                        </p:attrNameLst>
                                      </p:cBhvr>
                                      <p:tavLst>
                                        <p:tav tm="0">
                                          <p:val>
                                            <p:strVal val="#ppt_w*.05"/>
                                          </p:val>
                                        </p:tav>
                                        <p:tav tm="100000">
                                          <p:val>
                                            <p:strVal val="#ppt_w"/>
                                          </p:val>
                                        </p:tav>
                                      </p:tavLst>
                                    </p:anim>
                                    <p:anim calcmode="lin" valueType="num">
                                      <p:cBhvr>
                                        <p:cTn id="57" dur="1000" fill="hold"/>
                                        <p:tgtEl>
                                          <p:spTgt spid="68"/>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68"/>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68"/>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68"/>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68"/>
                                        </p:tgtEl>
                                      </p:cBhvr>
                                    </p:animEffect>
                                  </p:childTnLst>
                                </p:cTn>
                              </p:par>
                            </p:childTnLst>
                          </p:cTn>
                        </p:par>
                        <p:par>
                          <p:cTn id="62" fill="hold">
                            <p:stCondLst>
                              <p:cond delay="6000"/>
                            </p:stCondLst>
                            <p:childTnLst>
                              <p:par>
                                <p:cTn id="63" presetID="2" presetClass="entr" presetSubtype="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1+#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5" presetClass="entr" presetSubtype="0" fill="hold" nodeType="afterEffect">
                                  <p:stCondLst>
                                    <p:cond delay="0"/>
                                  </p:stCondLst>
                                  <p:childTnLst>
                                    <p:set>
                                      <p:cBhvr>
                                        <p:cTn id="69" dur="1" fill="hold">
                                          <p:stCondLst>
                                            <p:cond delay="0"/>
                                          </p:stCondLst>
                                        </p:cTn>
                                        <p:tgtEl>
                                          <p:spTgt spid="80"/>
                                        </p:tgtEl>
                                        <p:attrNameLst>
                                          <p:attrName>style.visibility</p:attrName>
                                        </p:attrNameLst>
                                      </p:cBhvr>
                                      <p:to>
                                        <p:strVal val="visible"/>
                                      </p:to>
                                    </p:set>
                                    <p:anim calcmode="lin" valueType="num">
                                      <p:cBhvr>
                                        <p:cTn id="70"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73" dur="1000" fill="hold"/>
                                        <p:tgtEl>
                                          <p:spTgt spid="80"/>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80"/>
                                        </p:tgtEl>
                                      </p:cBhvr>
                                    </p:animEffect>
                                  </p:childTnLst>
                                </p:cTn>
                              </p:par>
                            </p:childTnLst>
                          </p:cTn>
                        </p:par>
                        <p:par>
                          <p:cTn id="78" fill="hold">
                            <p:stCondLst>
                              <p:cond delay="7500"/>
                            </p:stCondLst>
                            <p:childTnLst>
                              <p:par>
                                <p:cTn id="79" presetID="2" presetClass="entr" presetSubtype="2"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1+#ppt_w/2"/>
                                          </p:val>
                                        </p:tav>
                                        <p:tav tm="100000">
                                          <p:val>
                                            <p:strVal val="#ppt_x"/>
                                          </p:val>
                                        </p:tav>
                                      </p:tavLst>
                                    </p:anim>
                                    <p:anim calcmode="lin" valueType="num">
                                      <p:cBhvr additive="base">
                                        <p:cTn id="82" dur="500" fill="hold"/>
                                        <p:tgtEl>
                                          <p:spTgt spid="39"/>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25" presetClass="entr" presetSubtype="0" fill="hold" nodeType="afterEffect">
                                  <p:stCondLst>
                                    <p:cond delay="0"/>
                                  </p:stCondLst>
                                  <p:childTnLst>
                                    <p:set>
                                      <p:cBhvr>
                                        <p:cTn id="85" dur="1" fill="hold">
                                          <p:stCondLst>
                                            <p:cond delay="0"/>
                                          </p:stCondLst>
                                        </p:cTn>
                                        <p:tgtEl>
                                          <p:spTgt spid="92"/>
                                        </p:tgtEl>
                                        <p:attrNameLst>
                                          <p:attrName>style.visibility</p:attrName>
                                        </p:attrNameLst>
                                      </p:cBhvr>
                                      <p:to>
                                        <p:strVal val="visible"/>
                                      </p:to>
                                    </p:set>
                                    <p:anim calcmode="lin" valueType="num">
                                      <p:cBhvr>
                                        <p:cTn id="86" dur="500" decel="50000" fill="hold">
                                          <p:stCondLst>
                                            <p:cond delay="0"/>
                                          </p:stCondLst>
                                        </p:cTn>
                                        <p:tgtEl>
                                          <p:spTgt spid="92"/>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92"/>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92"/>
                                        </p:tgtEl>
                                        <p:attrNameLst>
                                          <p:attrName>ppt_w</p:attrName>
                                        </p:attrNameLst>
                                      </p:cBhvr>
                                      <p:tavLst>
                                        <p:tav tm="0">
                                          <p:val>
                                            <p:strVal val="#ppt_w*.05"/>
                                          </p:val>
                                        </p:tav>
                                        <p:tav tm="100000">
                                          <p:val>
                                            <p:strVal val="#ppt_w"/>
                                          </p:val>
                                        </p:tav>
                                      </p:tavLst>
                                    </p:anim>
                                    <p:anim calcmode="lin" valueType="num">
                                      <p:cBhvr>
                                        <p:cTn id="89" dur="1000" fill="hold"/>
                                        <p:tgtEl>
                                          <p:spTgt spid="92"/>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92"/>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92"/>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92"/>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92"/>
                                        </p:tgtEl>
                                      </p:cBhvr>
                                    </p:animEffect>
                                  </p:childTnLst>
                                </p:cTn>
                              </p:par>
                            </p:childTnLst>
                          </p:cTn>
                        </p:par>
                        <p:par>
                          <p:cTn id="94" fill="hold">
                            <p:stCondLst>
                              <p:cond delay="9000"/>
                            </p:stCondLst>
                            <p:childTnLst>
                              <p:par>
                                <p:cTn id="95" presetID="2" presetClass="entr" presetSubtype="2" fill="hold" grpId="0" nodeType="after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additive="base">
                                        <p:cTn id="97" dur="500" fill="hold"/>
                                        <p:tgtEl>
                                          <p:spTgt spid="46"/>
                                        </p:tgtEl>
                                        <p:attrNameLst>
                                          <p:attrName>ppt_x</p:attrName>
                                        </p:attrNameLst>
                                      </p:cBhvr>
                                      <p:tavLst>
                                        <p:tav tm="0">
                                          <p:val>
                                            <p:strVal val="1+#ppt_w/2"/>
                                          </p:val>
                                        </p:tav>
                                        <p:tav tm="100000">
                                          <p:val>
                                            <p:strVal val="#ppt_x"/>
                                          </p:val>
                                        </p:tav>
                                      </p:tavLst>
                                    </p:anim>
                                    <p:anim calcmode="lin" valueType="num">
                                      <p:cBhvr additive="base">
                                        <p:cTn id="98"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9" grpId="0"/>
      <p:bldP spid="46"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23855" y="1887436"/>
            <a:ext cx="3820504" cy="3474720"/>
            <a:chOff x="1618020" y="2105603"/>
            <a:chExt cx="3820504" cy="3474720"/>
          </a:xfrm>
        </p:grpSpPr>
        <p:sp>
          <p:nvSpPr>
            <p:cNvPr id="1386" name="TextBox 60"/>
            <p:cNvSpPr>
              <a:spLocks noChangeArrowheads="1"/>
            </p:cNvSpPr>
            <p:nvPr/>
          </p:nvSpPr>
          <p:spPr bwMode="auto">
            <a:xfrm rot="18286001">
              <a:off x="1250824" y="2953216"/>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cs typeface="+mn-ea"/>
                  <a:sym typeface="+mn-lt"/>
                </a:rPr>
                <a:t>输入标题</a:t>
              </a:r>
              <a:endParaRPr lang="zh-CN" altLang="en-US" sz="2800" b="1" dirty="0">
                <a:solidFill>
                  <a:schemeClr val="bg1"/>
                </a:solidFill>
                <a:cs typeface="+mn-ea"/>
                <a:sym typeface="+mn-lt"/>
              </a:endParaRPr>
            </a:p>
          </p:txBody>
        </p:sp>
        <p:cxnSp>
          <p:nvCxnSpPr>
            <p:cNvPr id="1535" name="Straight Connector 152"/>
            <p:cNvCxnSpPr/>
            <p:nvPr/>
          </p:nvCxnSpPr>
          <p:spPr>
            <a:xfrm rot="5400000">
              <a:off x="1283889" y="2593306"/>
              <a:ext cx="2511425" cy="1746250"/>
            </a:xfrm>
            <a:prstGeom prst="line">
              <a:avLst/>
            </a:prstGeom>
            <a:ln w="12700">
              <a:solidFill>
                <a:schemeClr val="bg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536" name="Group 162"/>
            <p:cNvGrpSpPr>
              <a:grpSpLocks noChangeAspect="1"/>
            </p:cNvGrpSpPr>
            <p:nvPr/>
          </p:nvGrpSpPr>
          <p:grpSpPr>
            <a:xfrm>
              <a:off x="1618020" y="2105603"/>
              <a:ext cx="3820504" cy="3474720"/>
              <a:chOff x="1457325" y="1144588"/>
              <a:chExt cx="4314825" cy="3924301"/>
            </a:xfrm>
            <a:solidFill>
              <a:schemeClr val="bg1"/>
            </a:solidFill>
          </p:grpSpPr>
          <p:sp>
            <p:nvSpPr>
              <p:cNvPr id="1537" name="Freeform 6"/>
              <p:cNvSpPr>
                <a:spLocks noEditPoints="1"/>
              </p:cNvSpPr>
              <p:nvPr/>
            </p:nvSpPr>
            <p:spPr bwMode="auto">
              <a:xfrm>
                <a:off x="3608388" y="1374776"/>
                <a:ext cx="1952625" cy="3524250"/>
              </a:xfrm>
              <a:custGeom>
                <a:avLst/>
                <a:gdLst/>
                <a:ahLst/>
                <a:cxnLst>
                  <a:cxn ang="0">
                    <a:pos x="216" y="187"/>
                  </a:cxn>
                  <a:cxn ang="0">
                    <a:pos x="104" y="24"/>
                  </a:cxn>
                  <a:cxn ang="0">
                    <a:pos x="7379" y="10633"/>
                  </a:cxn>
                  <a:cxn ang="0">
                    <a:pos x="7267" y="10470"/>
                  </a:cxn>
                  <a:cxn ang="0">
                    <a:pos x="7156" y="10307"/>
                  </a:cxn>
                  <a:cxn ang="0">
                    <a:pos x="7044" y="10143"/>
                  </a:cxn>
                  <a:cxn ang="0">
                    <a:pos x="6932" y="9980"/>
                  </a:cxn>
                  <a:cxn ang="0">
                    <a:pos x="6819" y="9817"/>
                  </a:cxn>
                  <a:cxn ang="0">
                    <a:pos x="6707" y="9654"/>
                  </a:cxn>
                  <a:cxn ang="0">
                    <a:pos x="6596" y="9491"/>
                  </a:cxn>
                  <a:cxn ang="0">
                    <a:pos x="6484" y="9328"/>
                  </a:cxn>
                  <a:cxn ang="0">
                    <a:pos x="6372" y="9165"/>
                  </a:cxn>
                  <a:cxn ang="0">
                    <a:pos x="6260" y="9001"/>
                  </a:cxn>
                  <a:cxn ang="0">
                    <a:pos x="6148" y="8838"/>
                  </a:cxn>
                  <a:cxn ang="0">
                    <a:pos x="6036" y="8674"/>
                  </a:cxn>
                  <a:cxn ang="0">
                    <a:pos x="5924" y="8511"/>
                  </a:cxn>
                  <a:cxn ang="0">
                    <a:pos x="5476" y="7858"/>
                  </a:cxn>
                  <a:cxn ang="0">
                    <a:pos x="5365" y="7695"/>
                  </a:cxn>
                  <a:cxn ang="0">
                    <a:pos x="5253" y="7532"/>
                  </a:cxn>
                  <a:cxn ang="0">
                    <a:pos x="5141" y="7369"/>
                  </a:cxn>
                  <a:cxn ang="0">
                    <a:pos x="5029" y="7206"/>
                  </a:cxn>
                  <a:cxn ang="0">
                    <a:pos x="4916" y="7042"/>
                  </a:cxn>
                  <a:cxn ang="0">
                    <a:pos x="4804" y="6879"/>
                  </a:cxn>
                  <a:cxn ang="0">
                    <a:pos x="4693" y="6716"/>
                  </a:cxn>
                  <a:cxn ang="0">
                    <a:pos x="4581" y="6553"/>
                  </a:cxn>
                  <a:cxn ang="0">
                    <a:pos x="4469" y="6389"/>
                  </a:cxn>
                  <a:cxn ang="0">
                    <a:pos x="4357" y="6226"/>
                  </a:cxn>
                  <a:cxn ang="0">
                    <a:pos x="4245" y="6063"/>
                  </a:cxn>
                  <a:cxn ang="0">
                    <a:pos x="4134" y="5899"/>
                  </a:cxn>
                  <a:cxn ang="0">
                    <a:pos x="4022" y="5736"/>
                  </a:cxn>
                  <a:cxn ang="0">
                    <a:pos x="3573" y="5084"/>
                  </a:cxn>
                  <a:cxn ang="0">
                    <a:pos x="3462" y="4920"/>
                  </a:cxn>
                  <a:cxn ang="0">
                    <a:pos x="3350" y="4757"/>
                  </a:cxn>
                  <a:cxn ang="0">
                    <a:pos x="3238" y="4594"/>
                  </a:cxn>
                  <a:cxn ang="0">
                    <a:pos x="3126" y="4431"/>
                  </a:cxn>
                  <a:cxn ang="0">
                    <a:pos x="3014" y="4268"/>
                  </a:cxn>
                  <a:cxn ang="0">
                    <a:pos x="2901" y="4105"/>
                  </a:cxn>
                  <a:cxn ang="0">
                    <a:pos x="2790" y="3940"/>
                  </a:cxn>
                  <a:cxn ang="0">
                    <a:pos x="2678" y="3777"/>
                  </a:cxn>
                  <a:cxn ang="0">
                    <a:pos x="2566" y="3614"/>
                  </a:cxn>
                  <a:cxn ang="0">
                    <a:pos x="2454" y="3451"/>
                  </a:cxn>
                  <a:cxn ang="0">
                    <a:pos x="2342" y="3288"/>
                  </a:cxn>
                  <a:cxn ang="0">
                    <a:pos x="2231" y="3125"/>
                  </a:cxn>
                  <a:cxn ang="0">
                    <a:pos x="2119" y="2962"/>
                  </a:cxn>
                  <a:cxn ang="0">
                    <a:pos x="2006" y="2798"/>
                  </a:cxn>
                  <a:cxn ang="0">
                    <a:pos x="1670" y="2309"/>
                  </a:cxn>
                  <a:cxn ang="0">
                    <a:pos x="1559" y="2146"/>
                  </a:cxn>
                  <a:cxn ang="0">
                    <a:pos x="1447" y="1983"/>
                  </a:cxn>
                  <a:cxn ang="0">
                    <a:pos x="1335" y="1819"/>
                  </a:cxn>
                  <a:cxn ang="0">
                    <a:pos x="1223" y="1655"/>
                  </a:cxn>
                  <a:cxn ang="0">
                    <a:pos x="1111" y="1492"/>
                  </a:cxn>
                  <a:cxn ang="0">
                    <a:pos x="999" y="1329"/>
                  </a:cxn>
                  <a:cxn ang="0">
                    <a:pos x="887" y="1166"/>
                  </a:cxn>
                  <a:cxn ang="0">
                    <a:pos x="775" y="1003"/>
                  </a:cxn>
                  <a:cxn ang="0">
                    <a:pos x="663" y="839"/>
                  </a:cxn>
                  <a:cxn ang="0">
                    <a:pos x="551" y="676"/>
                  </a:cxn>
                  <a:cxn ang="0">
                    <a:pos x="439" y="513"/>
                  </a:cxn>
                  <a:cxn ang="0">
                    <a:pos x="328" y="350"/>
                  </a:cxn>
                </a:cxnLst>
                <a:rect l="0" t="0" r="r" b="b"/>
                <a:pathLst>
                  <a:path w="7379" h="13324">
                    <a:moveTo>
                      <a:pt x="216" y="187"/>
                    </a:moveTo>
                    <a:lnTo>
                      <a:pt x="0" y="265"/>
                    </a:lnTo>
                    <a:lnTo>
                      <a:pt x="0" y="237"/>
                    </a:lnTo>
                    <a:lnTo>
                      <a:pt x="199" y="163"/>
                    </a:lnTo>
                    <a:lnTo>
                      <a:pt x="216" y="187"/>
                    </a:lnTo>
                    <a:close/>
                    <a:moveTo>
                      <a:pt x="104" y="24"/>
                    </a:moveTo>
                    <a:lnTo>
                      <a:pt x="0" y="61"/>
                    </a:lnTo>
                    <a:lnTo>
                      <a:pt x="0" y="32"/>
                    </a:lnTo>
                    <a:lnTo>
                      <a:pt x="87" y="0"/>
                    </a:lnTo>
                    <a:lnTo>
                      <a:pt x="104" y="24"/>
                    </a:lnTo>
                    <a:close/>
                    <a:moveTo>
                      <a:pt x="7379" y="10633"/>
                    </a:moveTo>
                    <a:lnTo>
                      <a:pt x="0" y="13324"/>
                    </a:lnTo>
                    <a:lnTo>
                      <a:pt x="0" y="13294"/>
                    </a:lnTo>
                    <a:lnTo>
                      <a:pt x="7364" y="10610"/>
                    </a:lnTo>
                    <a:lnTo>
                      <a:pt x="7379" y="10633"/>
                    </a:lnTo>
                    <a:close/>
                    <a:moveTo>
                      <a:pt x="7267" y="10470"/>
                    </a:moveTo>
                    <a:lnTo>
                      <a:pt x="0" y="13119"/>
                    </a:lnTo>
                    <a:lnTo>
                      <a:pt x="0" y="13091"/>
                    </a:lnTo>
                    <a:lnTo>
                      <a:pt x="7252" y="10447"/>
                    </a:lnTo>
                    <a:lnTo>
                      <a:pt x="7267" y="10470"/>
                    </a:lnTo>
                    <a:close/>
                    <a:moveTo>
                      <a:pt x="7156" y="10307"/>
                    </a:moveTo>
                    <a:lnTo>
                      <a:pt x="0" y="12915"/>
                    </a:lnTo>
                    <a:lnTo>
                      <a:pt x="0" y="12887"/>
                    </a:lnTo>
                    <a:lnTo>
                      <a:pt x="7139" y="10284"/>
                    </a:lnTo>
                    <a:lnTo>
                      <a:pt x="7156" y="10307"/>
                    </a:lnTo>
                    <a:close/>
                    <a:moveTo>
                      <a:pt x="7044" y="10143"/>
                    </a:moveTo>
                    <a:lnTo>
                      <a:pt x="0" y="12711"/>
                    </a:lnTo>
                    <a:lnTo>
                      <a:pt x="0" y="12683"/>
                    </a:lnTo>
                    <a:lnTo>
                      <a:pt x="7027" y="10121"/>
                    </a:lnTo>
                    <a:lnTo>
                      <a:pt x="7044" y="10143"/>
                    </a:lnTo>
                    <a:close/>
                    <a:moveTo>
                      <a:pt x="6932" y="9980"/>
                    </a:moveTo>
                    <a:lnTo>
                      <a:pt x="0" y="12508"/>
                    </a:lnTo>
                    <a:lnTo>
                      <a:pt x="0" y="12478"/>
                    </a:lnTo>
                    <a:lnTo>
                      <a:pt x="6915" y="9958"/>
                    </a:lnTo>
                    <a:lnTo>
                      <a:pt x="6932" y="9980"/>
                    </a:lnTo>
                    <a:close/>
                    <a:moveTo>
                      <a:pt x="6819" y="9817"/>
                    </a:moveTo>
                    <a:lnTo>
                      <a:pt x="0" y="12304"/>
                    </a:lnTo>
                    <a:lnTo>
                      <a:pt x="0" y="12274"/>
                    </a:lnTo>
                    <a:lnTo>
                      <a:pt x="6804" y="9794"/>
                    </a:lnTo>
                    <a:lnTo>
                      <a:pt x="6819" y="9817"/>
                    </a:lnTo>
                    <a:close/>
                    <a:moveTo>
                      <a:pt x="6707" y="9654"/>
                    </a:moveTo>
                    <a:lnTo>
                      <a:pt x="0" y="12099"/>
                    </a:lnTo>
                    <a:lnTo>
                      <a:pt x="0" y="12070"/>
                    </a:lnTo>
                    <a:lnTo>
                      <a:pt x="6692" y="9630"/>
                    </a:lnTo>
                    <a:lnTo>
                      <a:pt x="6707" y="9654"/>
                    </a:lnTo>
                    <a:close/>
                    <a:moveTo>
                      <a:pt x="6596" y="9491"/>
                    </a:moveTo>
                    <a:lnTo>
                      <a:pt x="0" y="11895"/>
                    </a:lnTo>
                    <a:lnTo>
                      <a:pt x="0" y="11867"/>
                    </a:lnTo>
                    <a:lnTo>
                      <a:pt x="6580" y="9467"/>
                    </a:lnTo>
                    <a:lnTo>
                      <a:pt x="6596" y="9491"/>
                    </a:lnTo>
                    <a:close/>
                    <a:moveTo>
                      <a:pt x="6484" y="9328"/>
                    </a:moveTo>
                    <a:lnTo>
                      <a:pt x="0" y="11691"/>
                    </a:lnTo>
                    <a:lnTo>
                      <a:pt x="0" y="11663"/>
                    </a:lnTo>
                    <a:lnTo>
                      <a:pt x="6468" y="9304"/>
                    </a:lnTo>
                    <a:lnTo>
                      <a:pt x="6484" y="9328"/>
                    </a:lnTo>
                    <a:close/>
                    <a:moveTo>
                      <a:pt x="6372" y="9165"/>
                    </a:moveTo>
                    <a:lnTo>
                      <a:pt x="0" y="11487"/>
                    </a:lnTo>
                    <a:lnTo>
                      <a:pt x="0" y="11458"/>
                    </a:lnTo>
                    <a:lnTo>
                      <a:pt x="6356" y="9141"/>
                    </a:lnTo>
                    <a:lnTo>
                      <a:pt x="6372" y="9165"/>
                    </a:lnTo>
                    <a:close/>
                    <a:moveTo>
                      <a:pt x="6260" y="9001"/>
                    </a:moveTo>
                    <a:lnTo>
                      <a:pt x="0" y="11284"/>
                    </a:lnTo>
                    <a:lnTo>
                      <a:pt x="0" y="11254"/>
                    </a:lnTo>
                    <a:lnTo>
                      <a:pt x="6245" y="8978"/>
                    </a:lnTo>
                    <a:lnTo>
                      <a:pt x="6260" y="9001"/>
                    </a:lnTo>
                    <a:close/>
                    <a:moveTo>
                      <a:pt x="6148" y="8838"/>
                    </a:moveTo>
                    <a:lnTo>
                      <a:pt x="0" y="11079"/>
                    </a:lnTo>
                    <a:lnTo>
                      <a:pt x="0" y="11050"/>
                    </a:lnTo>
                    <a:lnTo>
                      <a:pt x="6132" y="8815"/>
                    </a:lnTo>
                    <a:lnTo>
                      <a:pt x="6148" y="8838"/>
                    </a:lnTo>
                    <a:close/>
                    <a:moveTo>
                      <a:pt x="6036" y="8674"/>
                    </a:moveTo>
                    <a:lnTo>
                      <a:pt x="0" y="10875"/>
                    </a:lnTo>
                    <a:lnTo>
                      <a:pt x="0" y="10846"/>
                    </a:lnTo>
                    <a:lnTo>
                      <a:pt x="6020" y="8651"/>
                    </a:lnTo>
                    <a:lnTo>
                      <a:pt x="6036" y="8674"/>
                    </a:lnTo>
                    <a:close/>
                    <a:moveTo>
                      <a:pt x="5924" y="8511"/>
                    </a:moveTo>
                    <a:lnTo>
                      <a:pt x="0" y="10671"/>
                    </a:lnTo>
                    <a:lnTo>
                      <a:pt x="0" y="10643"/>
                    </a:lnTo>
                    <a:lnTo>
                      <a:pt x="5908" y="8488"/>
                    </a:lnTo>
                    <a:lnTo>
                      <a:pt x="5924" y="8511"/>
                    </a:lnTo>
                    <a:close/>
                    <a:moveTo>
                      <a:pt x="5476" y="7858"/>
                    </a:moveTo>
                    <a:lnTo>
                      <a:pt x="0" y="9855"/>
                    </a:lnTo>
                    <a:lnTo>
                      <a:pt x="0" y="9826"/>
                    </a:lnTo>
                    <a:lnTo>
                      <a:pt x="5461" y="7836"/>
                    </a:lnTo>
                    <a:lnTo>
                      <a:pt x="5476" y="7858"/>
                    </a:lnTo>
                    <a:close/>
                    <a:moveTo>
                      <a:pt x="5365" y="7695"/>
                    </a:moveTo>
                    <a:lnTo>
                      <a:pt x="0" y="9651"/>
                    </a:lnTo>
                    <a:lnTo>
                      <a:pt x="0" y="9622"/>
                    </a:lnTo>
                    <a:lnTo>
                      <a:pt x="5349" y="7672"/>
                    </a:lnTo>
                    <a:lnTo>
                      <a:pt x="5365" y="7695"/>
                    </a:lnTo>
                    <a:close/>
                    <a:moveTo>
                      <a:pt x="5253" y="7532"/>
                    </a:moveTo>
                    <a:lnTo>
                      <a:pt x="0" y="9447"/>
                    </a:lnTo>
                    <a:lnTo>
                      <a:pt x="0" y="9418"/>
                    </a:lnTo>
                    <a:lnTo>
                      <a:pt x="5237" y="7509"/>
                    </a:lnTo>
                    <a:lnTo>
                      <a:pt x="5253" y="7532"/>
                    </a:lnTo>
                    <a:close/>
                    <a:moveTo>
                      <a:pt x="5141" y="7369"/>
                    </a:moveTo>
                    <a:lnTo>
                      <a:pt x="0" y="9243"/>
                    </a:lnTo>
                    <a:lnTo>
                      <a:pt x="0" y="9214"/>
                    </a:lnTo>
                    <a:lnTo>
                      <a:pt x="5124" y="7345"/>
                    </a:lnTo>
                    <a:lnTo>
                      <a:pt x="5141" y="7369"/>
                    </a:lnTo>
                    <a:close/>
                    <a:moveTo>
                      <a:pt x="5029" y="7206"/>
                    </a:moveTo>
                    <a:lnTo>
                      <a:pt x="0" y="9038"/>
                    </a:lnTo>
                    <a:lnTo>
                      <a:pt x="0" y="9010"/>
                    </a:lnTo>
                    <a:lnTo>
                      <a:pt x="5013" y="7182"/>
                    </a:lnTo>
                    <a:lnTo>
                      <a:pt x="5029" y="7206"/>
                    </a:lnTo>
                    <a:close/>
                    <a:moveTo>
                      <a:pt x="4916" y="7042"/>
                    </a:moveTo>
                    <a:lnTo>
                      <a:pt x="0" y="8834"/>
                    </a:lnTo>
                    <a:lnTo>
                      <a:pt x="0" y="8806"/>
                    </a:lnTo>
                    <a:lnTo>
                      <a:pt x="4901" y="7019"/>
                    </a:lnTo>
                    <a:lnTo>
                      <a:pt x="4916" y="7042"/>
                    </a:lnTo>
                    <a:close/>
                    <a:moveTo>
                      <a:pt x="4804" y="6879"/>
                    </a:moveTo>
                    <a:lnTo>
                      <a:pt x="0" y="8631"/>
                    </a:lnTo>
                    <a:lnTo>
                      <a:pt x="0" y="8602"/>
                    </a:lnTo>
                    <a:lnTo>
                      <a:pt x="4789" y="6856"/>
                    </a:lnTo>
                    <a:lnTo>
                      <a:pt x="4804" y="6879"/>
                    </a:lnTo>
                    <a:close/>
                    <a:moveTo>
                      <a:pt x="4693" y="6716"/>
                    </a:moveTo>
                    <a:lnTo>
                      <a:pt x="0" y="8427"/>
                    </a:lnTo>
                    <a:lnTo>
                      <a:pt x="0" y="8398"/>
                    </a:lnTo>
                    <a:lnTo>
                      <a:pt x="4677" y="6692"/>
                    </a:lnTo>
                    <a:lnTo>
                      <a:pt x="4693" y="6716"/>
                    </a:lnTo>
                    <a:close/>
                    <a:moveTo>
                      <a:pt x="4581" y="6553"/>
                    </a:moveTo>
                    <a:lnTo>
                      <a:pt x="0" y="8223"/>
                    </a:lnTo>
                    <a:lnTo>
                      <a:pt x="0" y="8193"/>
                    </a:lnTo>
                    <a:lnTo>
                      <a:pt x="4565" y="6529"/>
                    </a:lnTo>
                    <a:lnTo>
                      <a:pt x="4581" y="6553"/>
                    </a:lnTo>
                    <a:close/>
                    <a:moveTo>
                      <a:pt x="4469" y="6389"/>
                    </a:moveTo>
                    <a:lnTo>
                      <a:pt x="0" y="8018"/>
                    </a:lnTo>
                    <a:lnTo>
                      <a:pt x="0" y="7990"/>
                    </a:lnTo>
                    <a:lnTo>
                      <a:pt x="4453" y="6366"/>
                    </a:lnTo>
                    <a:lnTo>
                      <a:pt x="4469" y="6389"/>
                    </a:lnTo>
                    <a:close/>
                    <a:moveTo>
                      <a:pt x="4357" y="6226"/>
                    </a:moveTo>
                    <a:lnTo>
                      <a:pt x="0" y="7814"/>
                    </a:lnTo>
                    <a:lnTo>
                      <a:pt x="0" y="7786"/>
                    </a:lnTo>
                    <a:lnTo>
                      <a:pt x="4342" y="6203"/>
                    </a:lnTo>
                    <a:lnTo>
                      <a:pt x="4357" y="6226"/>
                    </a:lnTo>
                    <a:close/>
                    <a:moveTo>
                      <a:pt x="4245" y="6063"/>
                    </a:moveTo>
                    <a:lnTo>
                      <a:pt x="0" y="7610"/>
                    </a:lnTo>
                    <a:lnTo>
                      <a:pt x="0" y="7582"/>
                    </a:lnTo>
                    <a:lnTo>
                      <a:pt x="4229" y="6040"/>
                    </a:lnTo>
                    <a:lnTo>
                      <a:pt x="4245" y="6063"/>
                    </a:lnTo>
                    <a:close/>
                    <a:moveTo>
                      <a:pt x="4134" y="5899"/>
                    </a:moveTo>
                    <a:lnTo>
                      <a:pt x="0" y="7407"/>
                    </a:lnTo>
                    <a:lnTo>
                      <a:pt x="0" y="7378"/>
                    </a:lnTo>
                    <a:lnTo>
                      <a:pt x="4117" y="5877"/>
                    </a:lnTo>
                    <a:lnTo>
                      <a:pt x="4134" y="5899"/>
                    </a:lnTo>
                    <a:close/>
                    <a:moveTo>
                      <a:pt x="4022" y="5736"/>
                    </a:moveTo>
                    <a:lnTo>
                      <a:pt x="0" y="7203"/>
                    </a:lnTo>
                    <a:lnTo>
                      <a:pt x="0" y="7173"/>
                    </a:lnTo>
                    <a:lnTo>
                      <a:pt x="4005" y="5714"/>
                    </a:lnTo>
                    <a:lnTo>
                      <a:pt x="4022" y="5736"/>
                    </a:lnTo>
                    <a:close/>
                    <a:moveTo>
                      <a:pt x="3573" y="5084"/>
                    </a:moveTo>
                    <a:lnTo>
                      <a:pt x="0" y="6386"/>
                    </a:lnTo>
                    <a:lnTo>
                      <a:pt x="0" y="6358"/>
                    </a:lnTo>
                    <a:lnTo>
                      <a:pt x="3558" y="5061"/>
                    </a:lnTo>
                    <a:lnTo>
                      <a:pt x="3573" y="5084"/>
                    </a:lnTo>
                    <a:close/>
                    <a:moveTo>
                      <a:pt x="3462" y="4920"/>
                    </a:moveTo>
                    <a:lnTo>
                      <a:pt x="0" y="6183"/>
                    </a:lnTo>
                    <a:lnTo>
                      <a:pt x="0" y="6153"/>
                    </a:lnTo>
                    <a:lnTo>
                      <a:pt x="3446" y="4897"/>
                    </a:lnTo>
                    <a:lnTo>
                      <a:pt x="3462" y="4920"/>
                    </a:lnTo>
                    <a:close/>
                    <a:moveTo>
                      <a:pt x="3350" y="4757"/>
                    </a:moveTo>
                    <a:lnTo>
                      <a:pt x="0" y="5979"/>
                    </a:lnTo>
                    <a:lnTo>
                      <a:pt x="0" y="5949"/>
                    </a:lnTo>
                    <a:lnTo>
                      <a:pt x="3334" y="4734"/>
                    </a:lnTo>
                    <a:lnTo>
                      <a:pt x="3350" y="4757"/>
                    </a:lnTo>
                    <a:close/>
                    <a:moveTo>
                      <a:pt x="3238" y="4594"/>
                    </a:moveTo>
                    <a:lnTo>
                      <a:pt x="0" y="5774"/>
                    </a:lnTo>
                    <a:lnTo>
                      <a:pt x="0" y="5745"/>
                    </a:lnTo>
                    <a:lnTo>
                      <a:pt x="3221" y="4570"/>
                    </a:lnTo>
                    <a:lnTo>
                      <a:pt x="3238" y="4594"/>
                    </a:lnTo>
                    <a:close/>
                    <a:moveTo>
                      <a:pt x="3126" y="4431"/>
                    </a:moveTo>
                    <a:lnTo>
                      <a:pt x="0" y="5570"/>
                    </a:lnTo>
                    <a:lnTo>
                      <a:pt x="0" y="5542"/>
                    </a:lnTo>
                    <a:lnTo>
                      <a:pt x="3110" y="4407"/>
                    </a:lnTo>
                    <a:lnTo>
                      <a:pt x="3126" y="4431"/>
                    </a:lnTo>
                    <a:close/>
                    <a:moveTo>
                      <a:pt x="3014" y="4268"/>
                    </a:moveTo>
                    <a:lnTo>
                      <a:pt x="0" y="5366"/>
                    </a:lnTo>
                    <a:lnTo>
                      <a:pt x="0" y="5338"/>
                    </a:lnTo>
                    <a:lnTo>
                      <a:pt x="2998" y="4244"/>
                    </a:lnTo>
                    <a:lnTo>
                      <a:pt x="3014" y="4268"/>
                    </a:lnTo>
                    <a:close/>
                    <a:moveTo>
                      <a:pt x="2901" y="4105"/>
                    </a:moveTo>
                    <a:lnTo>
                      <a:pt x="0" y="5162"/>
                    </a:lnTo>
                    <a:lnTo>
                      <a:pt x="0" y="5133"/>
                    </a:lnTo>
                    <a:lnTo>
                      <a:pt x="2886" y="4081"/>
                    </a:lnTo>
                    <a:lnTo>
                      <a:pt x="2901" y="4105"/>
                    </a:lnTo>
                    <a:close/>
                    <a:moveTo>
                      <a:pt x="2790" y="3940"/>
                    </a:moveTo>
                    <a:lnTo>
                      <a:pt x="0" y="4959"/>
                    </a:lnTo>
                    <a:lnTo>
                      <a:pt x="0" y="4929"/>
                    </a:lnTo>
                    <a:lnTo>
                      <a:pt x="2774" y="3918"/>
                    </a:lnTo>
                    <a:lnTo>
                      <a:pt x="2790" y="3940"/>
                    </a:lnTo>
                    <a:close/>
                    <a:moveTo>
                      <a:pt x="2678" y="3777"/>
                    </a:moveTo>
                    <a:lnTo>
                      <a:pt x="0" y="4754"/>
                    </a:lnTo>
                    <a:lnTo>
                      <a:pt x="0" y="4725"/>
                    </a:lnTo>
                    <a:lnTo>
                      <a:pt x="2662" y="3755"/>
                    </a:lnTo>
                    <a:lnTo>
                      <a:pt x="2678" y="3777"/>
                    </a:lnTo>
                    <a:close/>
                    <a:moveTo>
                      <a:pt x="2566" y="3614"/>
                    </a:moveTo>
                    <a:lnTo>
                      <a:pt x="0" y="4550"/>
                    </a:lnTo>
                    <a:lnTo>
                      <a:pt x="0" y="4521"/>
                    </a:lnTo>
                    <a:lnTo>
                      <a:pt x="2550" y="3591"/>
                    </a:lnTo>
                    <a:lnTo>
                      <a:pt x="2566" y="3614"/>
                    </a:lnTo>
                    <a:close/>
                    <a:moveTo>
                      <a:pt x="2454" y="3451"/>
                    </a:moveTo>
                    <a:lnTo>
                      <a:pt x="0" y="4346"/>
                    </a:lnTo>
                    <a:lnTo>
                      <a:pt x="0" y="4318"/>
                    </a:lnTo>
                    <a:lnTo>
                      <a:pt x="2439" y="3428"/>
                    </a:lnTo>
                    <a:lnTo>
                      <a:pt x="2454" y="3451"/>
                    </a:lnTo>
                    <a:close/>
                    <a:moveTo>
                      <a:pt x="2342" y="3288"/>
                    </a:moveTo>
                    <a:lnTo>
                      <a:pt x="0" y="4142"/>
                    </a:lnTo>
                    <a:lnTo>
                      <a:pt x="0" y="4113"/>
                    </a:lnTo>
                    <a:lnTo>
                      <a:pt x="2327" y="3265"/>
                    </a:lnTo>
                    <a:lnTo>
                      <a:pt x="2342" y="3288"/>
                    </a:lnTo>
                    <a:close/>
                    <a:moveTo>
                      <a:pt x="2231" y="3125"/>
                    </a:moveTo>
                    <a:lnTo>
                      <a:pt x="0" y="3938"/>
                    </a:lnTo>
                    <a:lnTo>
                      <a:pt x="0" y="3909"/>
                    </a:lnTo>
                    <a:lnTo>
                      <a:pt x="2214" y="3102"/>
                    </a:lnTo>
                    <a:lnTo>
                      <a:pt x="2231" y="3125"/>
                    </a:lnTo>
                    <a:close/>
                    <a:moveTo>
                      <a:pt x="2119" y="2962"/>
                    </a:moveTo>
                    <a:lnTo>
                      <a:pt x="0" y="3734"/>
                    </a:lnTo>
                    <a:lnTo>
                      <a:pt x="0" y="3705"/>
                    </a:lnTo>
                    <a:lnTo>
                      <a:pt x="2102" y="2939"/>
                    </a:lnTo>
                    <a:lnTo>
                      <a:pt x="2119" y="2962"/>
                    </a:lnTo>
                    <a:close/>
                    <a:moveTo>
                      <a:pt x="2006" y="2798"/>
                    </a:moveTo>
                    <a:lnTo>
                      <a:pt x="0" y="3530"/>
                    </a:lnTo>
                    <a:lnTo>
                      <a:pt x="0" y="3501"/>
                    </a:lnTo>
                    <a:lnTo>
                      <a:pt x="1990" y="2776"/>
                    </a:lnTo>
                    <a:lnTo>
                      <a:pt x="2006" y="2798"/>
                    </a:lnTo>
                    <a:close/>
                    <a:moveTo>
                      <a:pt x="1670" y="2309"/>
                    </a:moveTo>
                    <a:lnTo>
                      <a:pt x="0" y="2918"/>
                    </a:lnTo>
                    <a:lnTo>
                      <a:pt x="0" y="2889"/>
                    </a:lnTo>
                    <a:lnTo>
                      <a:pt x="1655" y="2285"/>
                    </a:lnTo>
                    <a:lnTo>
                      <a:pt x="1670" y="2309"/>
                    </a:lnTo>
                    <a:close/>
                    <a:moveTo>
                      <a:pt x="1559" y="2146"/>
                    </a:moveTo>
                    <a:lnTo>
                      <a:pt x="0" y="2713"/>
                    </a:lnTo>
                    <a:lnTo>
                      <a:pt x="0" y="2685"/>
                    </a:lnTo>
                    <a:lnTo>
                      <a:pt x="1543" y="2122"/>
                    </a:lnTo>
                    <a:lnTo>
                      <a:pt x="1559" y="2146"/>
                    </a:lnTo>
                    <a:close/>
                    <a:moveTo>
                      <a:pt x="1447" y="1983"/>
                    </a:moveTo>
                    <a:lnTo>
                      <a:pt x="0" y="2510"/>
                    </a:lnTo>
                    <a:lnTo>
                      <a:pt x="0" y="2481"/>
                    </a:lnTo>
                    <a:lnTo>
                      <a:pt x="1431" y="1959"/>
                    </a:lnTo>
                    <a:lnTo>
                      <a:pt x="1447" y="1983"/>
                    </a:lnTo>
                    <a:close/>
                    <a:moveTo>
                      <a:pt x="1335" y="1819"/>
                    </a:moveTo>
                    <a:lnTo>
                      <a:pt x="0" y="2306"/>
                    </a:lnTo>
                    <a:lnTo>
                      <a:pt x="0" y="2277"/>
                    </a:lnTo>
                    <a:lnTo>
                      <a:pt x="1319" y="1796"/>
                    </a:lnTo>
                    <a:lnTo>
                      <a:pt x="1335" y="1819"/>
                    </a:lnTo>
                    <a:close/>
                    <a:moveTo>
                      <a:pt x="1223" y="1655"/>
                    </a:moveTo>
                    <a:lnTo>
                      <a:pt x="0" y="2102"/>
                    </a:lnTo>
                    <a:lnTo>
                      <a:pt x="0" y="2072"/>
                    </a:lnTo>
                    <a:lnTo>
                      <a:pt x="1207" y="1633"/>
                    </a:lnTo>
                    <a:lnTo>
                      <a:pt x="1223" y="1655"/>
                    </a:lnTo>
                    <a:close/>
                    <a:moveTo>
                      <a:pt x="1111" y="1492"/>
                    </a:moveTo>
                    <a:lnTo>
                      <a:pt x="0" y="1898"/>
                    </a:lnTo>
                    <a:lnTo>
                      <a:pt x="0" y="1868"/>
                    </a:lnTo>
                    <a:lnTo>
                      <a:pt x="1095" y="1469"/>
                    </a:lnTo>
                    <a:lnTo>
                      <a:pt x="1111" y="1492"/>
                    </a:lnTo>
                    <a:close/>
                    <a:moveTo>
                      <a:pt x="999" y="1329"/>
                    </a:moveTo>
                    <a:lnTo>
                      <a:pt x="0" y="1693"/>
                    </a:lnTo>
                    <a:lnTo>
                      <a:pt x="0" y="1665"/>
                    </a:lnTo>
                    <a:lnTo>
                      <a:pt x="983" y="1306"/>
                    </a:lnTo>
                    <a:lnTo>
                      <a:pt x="999" y="1329"/>
                    </a:lnTo>
                    <a:close/>
                    <a:moveTo>
                      <a:pt x="887" y="1166"/>
                    </a:moveTo>
                    <a:lnTo>
                      <a:pt x="0" y="1489"/>
                    </a:lnTo>
                    <a:lnTo>
                      <a:pt x="0" y="1461"/>
                    </a:lnTo>
                    <a:lnTo>
                      <a:pt x="871" y="1143"/>
                    </a:lnTo>
                    <a:lnTo>
                      <a:pt x="887" y="1166"/>
                    </a:lnTo>
                    <a:close/>
                    <a:moveTo>
                      <a:pt x="775" y="1003"/>
                    </a:moveTo>
                    <a:lnTo>
                      <a:pt x="0" y="1285"/>
                    </a:lnTo>
                    <a:lnTo>
                      <a:pt x="0" y="1257"/>
                    </a:lnTo>
                    <a:lnTo>
                      <a:pt x="759" y="980"/>
                    </a:lnTo>
                    <a:lnTo>
                      <a:pt x="775" y="1003"/>
                    </a:lnTo>
                    <a:close/>
                    <a:moveTo>
                      <a:pt x="663" y="839"/>
                    </a:moveTo>
                    <a:lnTo>
                      <a:pt x="0" y="1082"/>
                    </a:lnTo>
                    <a:lnTo>
                      <a:pt x="0" y="1052"/>
                    </a:lnTo>
                    <a:lnTo>
                      <a:pt x="648" y="817"/>
                    </a:lnTo>
                    <a:lnTo>
                      <a:pt x="663" y="839"/>
                    </a:lnTo>
                    <a:close/>
                    <a:moveTo>
                      <a:pt x="551" y="676"/>
                    </a:moveTo>
                    <a:lnTo>
                      <a:pt x="0" y="878"/>
                    </a:lnTo>
                    <a:lnTo>
                      <a:pt x="0" y="848"/>
                    </a:lnTo>
                    <a:lnTo>
                      <a:pt x="536" y="654"/>
                    </a:lnTo>
                    <a:lnTo>
                      <a:pt x="551" y="676"/>
                    </a:lnTo>
                    <a:close/>
                    <a:moveTo>
                      <a:pt x="439" y="513"/>
                    </a:moveTo>
                    <a:lnTo>
                      <a:pt x="0" y="673"/>
                    </a:lnTo>
                    <a:lnTo>
                      <a:pt x="0" y="644"/>
                    </a:lnTo>
                    <a:lnTo>
                      <a:pt x="424" y="490"/>
                    </a:lnTo>
                    <a:lnTo>
                      <a:pt x="439" y="513"/>
                    </a:lnTo>
                    <a:close/>
                    <a:moveTo>
                      <a:pt x="328" y="350"/>
                    </a:moveTo>
                    <a:lnTo>
                      <a:pt x="0" y="469"/>
                    </a:lnTo>
                    <a:lnTo>
                      <a:pt x="0" y="441"/>
                    </a:lnTo>
                    <a:lnTo>
                      <a:pt x="311" y="326"/>
                    </a:lnTo>
                    <a:lnTo>
                      <a:pt x="328" y="35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38" name="Freeform 7"/>
              <p:cNvSpPr/>
              <p:nvPr/>
            </p:nvSpPr>
            <p:spPr bwMode="auto">
              <a:xfrm>
                <a:off x="3608388" y="2841626"/>
                <a:ext cx="1035050" cy="384175"/>
              </a:xfrm>
              <a:custGeom>
                <a:avLst/>
                <a:gdLst/>
                <a:ahLst/>
                <a:cxnLst>
                  <a:cxn ang="0">
                    <a:pos x="3909" y="23"/>
                  </a:cxn>
                  <a:cxn ang="0">
                    <a:pos x="0" y="1448"/>
                  </a:cxn>
                  <a:cxn ang="0">
                    <a:pos x="0" y="1419"/>
                  </a:cxn>
                  <a:cxn ang="0">
                    <a:pos x="3893" y="0"/>
                  </a:cxn>
                  <a:cxn ang="0">
                    <a:pos x="3909" y="23"/>
                  </a:cxn>
                </a:cxnLst>
                <a:rect l="0" t="0" r="r" b="b"/>
                <a:pathLst>
                  <a:path w="3909" h="1448">
                    <a:moveTo>
                      <a:pt x="3909" y="23"/>
                    </a:moveTo>
                    <a:lnTo>
                      <a:pt x="0" y="1448"/>
                    </a:lnTo>
                    <a:lnTo>
                      <a:pt x="0" y="1419"/>
                    </a:lnTo>
                    <a:lnTo>
                      <a:pt x="3893" y="0"/>
                    </a:lnTo>
                    <a:lnTo>
                      <a:pt x="3909" y="2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39" name="Freeform 8"/>
              <p:cNvSpPr/>
              <p:nvPr/>
            </p:nvSpPr>
            <p:spPr bwMode="auto">
              <a:xfrm>
                <a:off x="3148013" y="1163638"/>
                <a:ext cx="596900" cy="858838"/>
              </a:xfrm>
              <a:custGeom>
                <a:avLst/>
                <a:gdLst/>
                <a:ahLst/>
                <a:cxnLst>
                  <a:cxn ang="0">
                    <a:pos x="2257" y="39"/>
                  </a:cxn>
                  <a:cxn ang="0">
                    <a:pos x="56" y="3249"/>
                  </a:cxn>
                  <a:cxn ang="0">
                    <a:pos x="0" y="3211"/>
                  </a:cxn>
                  <a:cxn ang="0">
                    <a:pos x="2201" y="0"/>
                  </a:cxn>
                  <a:cxn ang="0">
                    <a:pos x="2257" y="39"/>
                  </a:cxn>
                </a:cxnLst>
                <a:rect l="0" t="0" r="r" b="b"/>
                <a:pathLst>
                  <a:path w="2257" h="3249">
                    <a:moveTo>
                      <a:pt x="2257" y="39"/>
                    </a:moveTo>
                    <a:lnTo>
                      <a:pt x="56" y="3249"/>
                    </a:lnTo>
                    <a:lnTo>
                      <a:pt x="0" y="3211"/>
                    </a:lnTo>
                    <a:lnTo>
                      <a:pt x="2201" y="0"/>
                    </a:lnTo>
                    <a:lnTo>
                      <a:pt x="2257" y="3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0" name="Freeform 9"/>
              <p:cNvSpPr/>
              <p:nvPr/>
            </p:nvSpPr>
            <p:spPr bwMode="auto">
              <a:xfrm>
                <a:off x="2630488" y="2063751"/>
                <a:ext cx="496888" cy="712788"/>
              </a:xfrm>
              <a:custGeom>
                <a:avLst/>
                <a:gdLst/>
                <a:ahLst/>
                <a:cxnLst>
                  <a:cxn ang="0">
                    <a:pos x="1877" y="38"/>
                  </a:cxn>
                  <a:cxn ang="0">
                    <a:pos x="56" y="2694"/>
                  </a:cxn>
                  <a:cxn ang="0">
                    <a:pos x="0" y="2655"/>
                  </a:cxn>
                  <a:cxn ang="0">
                    <a:pos x="1821" y="0"/>
                  </a:cxn>
                  <a:cxn ang="0">
                    <a:pos x="1877" y="38"/>
                  </a:cxn>
                </a:cxnLst>
                <a:rect l="0" t="0" r="r" b="b"/>
                <a:pathLst>
                  <a:path w="1877" h="2694">
                    <a:moveTo>
                      <a:pt x="1877" y="38"/>
                    </a:moveTo>
                    <a:lnTo>
                      <a:pt x="56" y="2694"/>
                    </a:lnTo>
                    <a:lnTo>
                      <a:pt x="0" y="2655"/>
                    </a:lnTo>
                    <a:lnTo>
                      <a:pt x="1821" y="0"/>
                    </a:lnTo>
                    <a:lnTo>
                      <a:pt x="1877" y="3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1" name="Freeform 10"/>
              <p:cNvSpPr/>
              <p:nvPr/>
            </p:nvSpPr>
            <p:spPr bwMode="auto">
              <a:xfrm>
                <a:off x="2124075" y="2811463"/>
                <a:ext cx="492125" cy="706438"/>
              </a:xfrm>
              <a:custGeom>
                <a:avLst/>
                <a:gdLst/>
                <a:ahLst/>
                <a:cxnLst>
                  <a:cxn ang="0">
                    <a:pos x="1861" y="39"/>
                  </a:cxn>
                  <a:cxn ang="0">
                    <a:pos x="56" y="2672"/>
                  </a:cxn>
                  <a:cxn ang="0">
                    <a:pos x="0" y="2633"/>
                  </a:cxn>
                  <a:cxn ang="0">
                    <a:pos x="1805" y="0"/>
                  </a:cxn>
                  <a:cxn ang="0">
                    <a:pos x="1861" y="39"/>
                  </a:cxn>
                </a:cxnLst>
                <a:rect l="0" t="0" r="r" b="b"/>
                <a:pathLst>
                  <a:path w="1861" h="2672">
                    <a:moveTo>
                      <a:pt x="1861" y="39"/>
                    </a:moveTo>
                    <a:lnTo>
                      <a:pt x="56" y="2672"/>
                    </a:lnTo>
                    <a:lnTo>
                      <a:pt x="0" y="2633"/>
                    </a:lnTo>
                    <a:lnTo>
                      <a:pt x="1805" y="0"/>
                    </a:lnTo>
                    <a:lnTo>
                      <a:pt x="1861" y="3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2" name="Freeform 11"/>
              <p:cNvSpPr/>
              <p:nvPr/>
            </p:nvSpPr>
            <p:spPr bwMode="auto">
              <a:xfrm>
                <a:off x="1509713" y="3563938"/>
                <a:ext cx="588963" cy="849313"/>
              </a:xfrm>
              <a:custGeom>
                <a:avLst/>
                <a:gdLst/>
                <a:ahLst/>
                <a:cxnLst>
                  <a:cxn ang="0">
                    <a:pos x="2229" y="38"/>
                  </a:cxn>
                  <a:cxn ang="0">
                    <a:pos x="56" y="3207"/>
                  </a:cxn>
                  <a:cxn ang="0">
                    <a:pos x="0" y="3169"/>
                  </a:cxn>
                  <a:cxn ang="0">
                    <a:pos x="2173" y="0"/>
                  </a:cxn>
                  <a:cxn ang="0">
                    <a:pos x="2229" y="38"/>
                  </a:cxn>
                </a:cxnLst>
                <a:rect l="0" t="0" r="r" b="b"/>
                <a:pathLst>
                  <a:path w="2229" h="3207">
                    <a:moveTo>
                      <a:pt x="2229" y="38"/>
                    </a:moveTo>
                    <a:lnTo>
                      <a:pt x="56" y="3207"/>
                    </a:lnTo>
                    <a:lnTo>
                      <a:pt x="0" y="3169"/>
                    </a:lnTo>
                    <a:lnTo>
                      <a:pt x="2173" y="0"/>
                    </a:lnTo>
                    <a:lnTo>
                      <a:pt x="2229" y="3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3" name="Freeform 12"/>
              <p:cNvSpPr/>
              <p:nvPr/>
            </p:nvSpPr>
            <p:spPr bwMode="auto">
              <a:xfrm>
                <a:off x="5129213" y="3563938"/>
                <a:ext cx="590550" cy="849313"/>
              </a:xfrm>
              <a:custGeom>
                <a:avLst/>
                <a:gdLst/>
                <a:ahLst/>
                <a:cxnLst>
                  <a:cxn ang="0">
                    <a:pos x="56" y="0"/>
                  </a:cxn>
                  <a:cxn ang="0">
                    <a:pos x="2230" y="3171"/>
                  </a:cxn>
                  <a:cxn ang="0">
                    <a:pos x="2174" y="3209"/>
                  </a:cxn>
                  <a:cxn ang="0">
                    <a:pos x="0" y="38"/>
                  </a:cxn>
                  <a:cxn ang="0">
                    <a:pos x="56" y="0"/>
                  </a:cxn>
                </a:cxnLst>
                <a:rect l="0" t="0" r="r" b="b"/>
                <a:pathLst>
                  <a:path w="2230" h="3209">
                    <a:moveTo>
                      <a:pt x="56" y="0"/>
                    </a:moveTo>
                    <a:lnTo>
                      <a:pt x="2230" y="3171"/>
                    </a:lnTo>
                    <a:lnTo>
                      <a:pt x="2174" y="3209"/>
                    </a:lnTo>
                    <a:lnTo>
                      <a:pt x="0" y="38"/>
                    </a:lnTo>
                    <a:lnTo>
                      <a:pt x="5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4" name="Freeform 13"/>
              <p:cNvSpPr/>
              <p:nvPr/>
            </p:nvSpPr>
            <p:spPr bwMode="auto">
              <a:xfrm>
                <a:off x="4616450" y="2814638"/>
                <a:ext cx="492125" cy="706438"/>
              </a:xfrm>
              <a:custGeom>
                <a:avLst/>
                <a:gdLst/>
                <a:ahLst/>
                <a:cxnLst>
                  <a:cxn ang="0">
                    <a:pos x="56" y="0"/>
                  </a:cxn>
                  <a:cxn ang="0">
                    <a:pos x="1858" y="2627"/>
                  </a:cxn>
                  <a:cxn ang="0">
                    <a:pos x="1802" y="2666"/>
                  </a:cxn>
                  <a:cxn ang="0">
                    <a:pos x="0" y="37"/>
                  </a:cxn>
                  <a:cxn ang="0">
                    <a:pos x="56" y="0"/>
                  </a:cxn>
                </a:cxnLst>
                <a:rect l="0" t="0" r="r" b="b"/>
                <a:pathLst>
                  <a:path w="1858" h="2666">
                    <a:moveTo>
                      <a:pt x="56" y="0"/>
                    </a:moveTo>
                    <a:lnTo>
                      <a:pt x="1858" y="2627"/>
                    </a:lnTo>
                    <a:lnTo>
                      <a:pt x="1802" y="2666"/>
                    </a:lnTo>
                    <a:lnTo>
                      <a:pt x="0" y="37"/>
                    </a:lnTo>
                    <a:lnTo>
                      <a:pt x="5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5" name="Freeform 14"/>
              <p:cNvSpPr/>
              <p:nvPr/>
            </p:nvSpPr>
            <p:spPr bwMode="auto">
              <a:xfrm>
                <a:off x="4102100" y="2065338"/>
                <a:ext cx="485775" cy="695325"/>
              </a:xfrm>
              <a:custGeom>
                <a:avLst/>
                <a:gdLst/>
                <a:ahLst/>
                <a:cxnLst>
                  <a:cxn ang="0">
                    <a:pos x="56" y="0"/>
                  </a:cxn>
                  <a:cxn ang="0">
                    <a:pos x="1832" y="2591"/>
                  </a:cxn>
                  <a:cxn ang="0">
                    <a:pos x="1776" y="2629"/>
                  </a:cxn>
                  <a:cxn ang="0">
                    <a:pos x="0" y="38"/>
                  </a:cxn>
                  <a:cxn ang="0">
                    <a:pos x="56" y="0"/>
                  </a:cxn>
                </a:cxnLst>
                <a:rect l="0" t="0" r="r" b="b"/>
                <a:pathLst>
                  <a:path w="1832" h="2629">
                    <a:moveTo>
                      <a:pt x="56" y="0"/>
                    </a:moveTo>
                    <a:lnTo>
                      <a:pt x="1832" y="2591"/>
                    </a:lnTo>
                    <a:lnTo>
                      <a:pt x="1776" y="2629"/>
                    </a:lnTo>
                    <a:lnTo>
                      <a:pt x="0" y="38"/>
                    </a:lnTo>
                    <a:lnTo>
                      <a:pt x="5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6" name="Freeform 15"/>
              <p:cNvSpPr/>
              <p:nvPr/>
            </p:nvSpPr>
            <p:spPr bwMode="auto">
              <a:xfrm>
                <a:off x="3484563" y="1163638"/>
                <a:ext cx="587375" cy="844550"/>
              </a:xfrm>
              <a:custGeom>
                <a:avLst/>
                <a:gdLst/>
                <a:ahLst/>
                <a:cxnLst>
                  <a:cxn ang="0">
                    <a:pos x="56" y="0"/>
                  </a:cxn>
                  <a:cxn ang="0">
                    <a:pos x="2220" y="3157"/>
                  </a:cxn>
                  <a:cxn ang="0">
                    <a:pos x="2164" y="3194"/>
                  </a:cxn>
                  <a:cxn ang="0">
                    <a:pos x="0" y="39"/>
                  </a:cxn>
                  <a:cxn ang="0">
                    <a:pos x="56" y="0"/>
                  </a:cxn>
                </a:cxnLst>
                <a:rect l="0" t="0" r="r" b="b"/>
                <a:pathLst>
                  <a:path w="2220" h="3194">
                    <a:moveTo>
                      <a:pt x="56" y="0"/>
                    </a:moveTo>
                    <a:lnTo>
                      <a:pt x="2220" y="3157"/>
                    </a:lnTo>
                    <a:lnTo>
                      <a:pt x="2164" y="3194"/>
                    </a:lnTo>
                    <a:lnTo>
                      <a:pt x="0" y="39"/>
                    </a:lnTo>
                    <a:lnTo>
                      <a:pt x="5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7" name="Freeform 16"/>
              <p:cNvSpPr/>
              <p:nvPr/>
            </p:nvSpPr>
            <p:spPr bwMode="auto">
              <a:xfrm>
                <a:off x="1457325" y="4152901"/>
                <a:ext cx="2339975" cy="868363"/>
              </a:xfrm>
              <a:custGeom>
                <a:avLst/>
                <a:gdLst/>
                <a:ahLst/>
                <a:cxnLst>
                  <a:cxn ang="0">
                    <a:pos x="23" y="0"/>
                  </a:cxn>
                  <a:cxn ang="0">
                    <a:pos x="8846" y="3216"/>
                  </a:cxn>
                  <a:cxn ang="0">
                    <a:pos x="8823" y="3281"/>
                  </a:cxn>
                  <a:cxn ang="0">
                    <a:pos x="0" y="64"/>
                  </a:cxn>
                  <a:cxn ang="0">
                    <a:pos x="23" y="0"/>
                  </a:cxn>
                </a:cxnLst>
                <a:rect l="0" t="0" r="r" b="b"/>
                <a:pathLst>
                  <a:path w="8846" h="3281">
                    <a:moveTo>
                      <a:pt x="23" y="0"/>
                    </a:moveTo>
                    <a:lnTo>
                      <a:pt x="8846" y="3216"/>
                    </a:lnTo>
                    <a:lnTo>
                      <a:pt x="8823" y="3281"/>
                    </a:lnTo>
                    <a:lnTo>
                      <a:pt x="0" y="64"/>
                    </a:lnTo>
                    <a:lnTo>
                      <a:pt x="23"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8" name="Freeform 17"/>
              <p:cNvSpPr/>
              <p:nvPr/>
            </p:nvSpPr>
            <p:spPr bwMode="auto">
              <a:xfrm>
                <a:off x="3432175" y="4152901"/>
                <a:ext cx="2339975" cy="868363"/>
              </a:xfrm>
              <a:custGeom>
                <a:avLst/>
                <a:gdLst/>
                <a:ahLst/>
                <a:cxnLst>
                  <a:cxn ang="0">
                    <a:pos x="8846" y="64"/>
                  </a:cxn>
                  <a:cxn ang="0">
                    <a:pos x="23" y="3281"/>
                  </a:cxn>
                  <a:cxn ang="0">
                    <a:pos x="0" y="3216"/>
                  </a:cxn>
                  <a:cxn ang="0">
                    <a:pos x="8823" y="0"/>
                  </a:cxn>
                  <a:cxn ang="0">
                    <a:pos x="8846" y="64"/>
                  </a:cxn>
                </a:cxnLst>
                <a:rect l="0" t="0" r="r" b="b"/>
                <a:pathLst>
                  <a:path w="8846" h="3281">
                    <a:moveTo>
                      <a:pt x="8846" y="64"/>
                    </a:moveTo>
                    <a:lnTo>
                      <a:pt x="23" y="3281"/>
                    </a:lnTo>
                    <a:lnTo>
                      <a:pt x="0" y="3216"/>
                    </a:lnTo>
                    <a:lnTo>
                      <a:pt x="8823" y="0"/>
                    </a:lnTo>
                    <a:lnTo>
                      <a:pt x="8846" y="6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49" name="Freeform 18"/>
              <p:cNvSpPr/>
              <p:nvPr/>
            </p:nvSpPr>
            <p:spPr bwMode="auto">
              <a:xfrm>
                <a:off x="3609975" y="2071688"/>
                <a:ext cx="571500" cy="222250"/>
              </a:xfrm>
              <a:custGeom>
                <a:avLst/>
                <a:gdLst/>
                <a:ahLst/>
                <a:cxnLst>
                  <a:cxn ang="0">
                    <a:pos x="2159" y="64"/>
                  </a:cxn>
                  <a:cxn ang="0">
                    <a:pos x="23" y="843"/>
                  </a:cxn>
                  <a:cxn ang="0">
                    <a:pos x="0" y="779"/>
                  </a:cxn>
                  <a:cxn ang="0">
                    <a:pos x="2137" y="0"/>
                  </a:cxn>
                  <a:cxn ang="0">
                    <a:pos x="2159" y="64"/>
                  </a:cxn>
                </a:cxnLst>
                <a:rect l="0" t="0" r="r" b="b"/>
                <a:pathLst>
                  <a:path w="2159" h="843">
                    <a:moveTo>
                      <a:pt x="2159" y="64"/>
                    </a:moveTo>
                    <a:lnTo>
                      <a:pt x="23" y="843"/>
                    </a:lnTo>
                    <a:lnTo>
                      <a:pt x="0" y="779"/>
                    </a:lnTo>
                    <a:lnTo>
                      <a:pt x="2137" y="0"/>
                    </a:lnTo>
                    <a:lnTo>
                      <a:pt x="2159" y="6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0" name="Freeform 19"/>
              <p:cNvSpPr/>
              <p:nvPr/>
            </p:nvSpPr>
            <p:spPr bwMode="auto">
              <a:xfrm>
                <a:off x="3606800" y="1958976"/>
                <a:ext cx="488950" cy="192088"/>
              </a:xfrm>
              <a:custGeom>
                <a:avLst/>
                <a:gdLst/>
                <a:ahLst/>
                <a:cxnLst>
                  <a:cxn ang="0">
                    <a:pos x="1848" y="63"/>
                  </a:cxn>
                  <a:cxn ang="0">
                    <a:pos x="24" y="729"/>
                  </a:cxn>
                  <a:cxn ang="0">
                    <a:pos x="0" y="664"/>
                  </a:cxn>
                  <a:cxn ang="0">
                    <a:pos x="1825" y="0"/>
                  </a:cxn>
                  <a:cxn ang="0">
                    <a:pos x="1848" y="63"/>
                  </a:cxn>
                </a:cxnLst>
                <a:rect l="0" t="0" r="r" b="b"/>
                <a:pathLst>
                  <a:path w="1848" h="729">
                    <a:moveTo>
                      <a:pt x="1848" y="63"/>
                    </a:moveTo>
                    <a:lnTo>
                      <a:pt x="24" y="729"/>
                    </a:lnTo>
                    <a:lnTo>
                      <a:pt x="0" y="664"/>
                    </a:lnTo>
                    <a:lnTo>
                      <a:pt x="1825" y="0"/>
                    </a:lnTo>
                    <a:lnTo>
                      <a:pt x="1848" y="6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1" name="Freeform 20"/>
              <p:cNvSpPr/>
              <p:nvPr/>
            </p:nvSpPr>
            <p:spPr bwMode="auto">
              <a:xfrm>
                <a:off x="2090738" y="3451226"/>
                <a:ext cx="1528763" cy="571500"/>
              </a:xfrm>
              <a:custGeom>
                <a:avLst/>
                <a:gdLst/>
                <a:ahLst/>
                <a:cxnLst>
                  <a:cxn ang="0">
                    <a:pos x="24" y="0"/>
                  </a:cxn>
                  <a:cxn ang="0">
                    <a:pos x="5774" y="2096"/>
                  </a:cxn>
                  <a:cxn ang="0">
                    <a:pos x="5751" y="2161"/>
                  </a:cxn>
                  <a:cxn ang="0">
                    <a:pos x="0" y="64"/>
                  </a:cxn>
                  <a:cxn ang="0">
                    <a:pos x="24" y="0"/>
                  </a:cxn>
                </a:cxnLst>
                <a:rect l="0" t="0" r="r" b="b"/>
                <a:pathLst>
                  <a:path w="5774" h="2161">
                    <a:moveTo>
                      <a:pt x="24" y="0"/>
                    </a:moveTo>
                    <a:lnTo>
                      <a:pt x="5774" y="2096"/>
                    </a:lnTo>
                    <a:lnTo>
                      <a:pt x="5751" y="2161"/>
                    </a:lnTo>
                    <a:lnTo>
                      <a:pt x="0" y="64"/>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2" name="Freeform 21"/>
              <p:cNvSpPr/>
              <p:nvPr/>
            </p:nvSpPr>
            <p:spPr bwMode="auto">
              <a:xfrm>
                <a:off x="3613150" y="3451226"/>
                <a:ext cx="1527175" cy="571500"/>
              </a:xfrm>
              <a:custGeom>
                <a:avLst/>
                <a:gdLst/>
                <a:ahLst/>
                <a:cxnLst>
                  <a:cxn ang="0">
                    <a:pos x="5774" y="64"/>
                  </a:cxn>
                  <a:cxn ang="0">
                    <a:pos x="23" y="2161"/>
                  </a:cxn>
                  <a:cxn ang="0">
                    <a:pos x="0" y="2096"/>
                  </a:cxn>
                  <a:cxn ang="0">
                    <a:pos x="5750" y="0"/>
                  </a:cxn>
                  <a:cxn ang="0">
                    <a:pos x="5774" y="64"/>
                  </a:cxn>
                </a:cxnLst>
                <a:rect l="0" t="0" r="r" b="b"/>
                <a:pathLst>
                  <a:path w="5774" h="2161">
                    <a:moveTo>
                      <a:pt x="5774" y="64"/>
                    </a:moveTo>
                    <a:lnTo>
                      <a:pt x="23" y="2161"/>
                    </a:lnTo>
                    <a:lnTo>
                      <a:pt x="0" y="2096"/>
                    </a:lnTo>
                    <a:lnTo>
                      <a:pt x="5750" y="0"/>
                    </a:lnTo>
                    <a:lnTo>
                      <a:pt x="5774" y="6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3" name="Freeform 22"/>
              <p:cNvSpPr/>
              <p:nvPr/>
            </p:nvSpPr>
            <p:spPr bwMode="auto">
              <a:xfrm>
                <a:off x="2538413" y="2822576"/>
                <a:ext cx="1077913" cy="407988"/>
              </a:xfrm>
              <a:custGeom>
                <a:avLst/>
                <a:gdLst/>
                <a:ahLst/>
                <a:cxnLst>
                  <a:cxn ang="0">
                    <a:pos x="24" y="0"/>
                  </a:cxn>
                  <a:cxn ang="0">
                    <a:pos x="4073" y="1477"/>
                  </a:cxn>
                  <a:cxn ang="0">
                    <a:pos x="4050" y="1540"/>
                  </a:cxn>
                  <a:cxn ang="0">
                    <a:pos x="0" y="65"/>
                  </a:cxn>
                  <a:cxn ang="0">
                    <a:pos x="24" y="0"/>
                  </a:cxn>
                </a:cxnLst>
                <a:rect l="0" t="0" r="r" b="b"/>
                <a:pathLst>
                  <a:path w="4073" h="1540">
                    <a:moveTo>
                      <a:pt x="24" y="0"/>
                    </a:moveTo>
                    <a:lnTo>
                      <a:pt x="4073" y="1477"/>
                    </a:lnTo>
                    <a:lnTo>
                      <a:pt x="4050" y="1540"/>
                    </a:lnTo>
                    <a:lnTo>
                      <a:pt x="0" y="65"/>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4" name="Freeform 23"/>
              <p:cNvSpPr/>
              <p:nvPr/>
            </p:nvSpPr>
            <p:spPr bwMode="auto">
              <a:xfrm>
                <a:off x="3609975" y="2822576"/>
                <a:ext cx="1077913" cy="407988"/>
              </a:xfrm>
              <a:custGeom>
                <a:avLst/>
                <a:gdLst/>
                <a:ahLst/>
                <a:cxnLst>
                  <a:cxn ang="0">
                    <a:pos x="4073" y="65"/>
                  </a:cxn>
                  <a:cxn ang="0">
                    <a:pos x="23" y="1540"/>
                  </a:cxn>
                  <a:cxn ang="0">
                    <a:pos x="0" y="1477"/>
                  </a:cxn>
                  <a:cxn ang="0">
                    <a:pos x="4050" y="0"/>
                  </a:cxn>
                  <a:cxn ang="0">
                    <a:pos x="4073" y="65"/>
                  </a:cxn>
                </a:cxnLst>
                <a:rect l="0" t="0" r="r" b="b"/>
                <a:pathLst>
                  <a:path w="4073" h="1540">
                    <a:moveTo>
                      <a:pt x="4073" y="65"/>
                    </a:moveTo>
                    <a:lnTo>
                      <a:pt x="23" y="1540"/>
                    </a:lnTo>
                    <a:lnTo>
                      <a:pt x="0" y="1477"/>
                    </a:lnTo>
                    <a:lnTo>
                      <a:pt x="4050" y="0"/>
                    </a:lnTo>
                    <a:lnTo>
                      <a:pt x="4073" y="6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5" name="Freeform 24"/>
              <p:cNvSpPr/>
              <p:nvPr/>
            </p:nvSpPr>
            <p:spPr bwMode="auto">
              <a:xfrm>
                <a:off x="2617788" y="2708276"/>
                <a:ext cx="998538" cy="377825"/>
              </a:xfrm>
              <a:custGeom>
                <a:avLst/>
                <a:gdLst/>
                <a:ahLst/>
                <a:cxnLst>
                  <a:cxn ang="0">
                    <a:pos x="23" y="0"/>
                  </a:cxn>
                  <a:cxn ang="0">
                    <a:pos x="3769" y="1366"/>
                  </a:cxn>
                  <a:cxn ang="0">
                    <a:pos x="3746" y="1429"/>
                  </a:cxn>
                  <a:cxn ang="0">
                    <a:pos x="0" y="63"/>
                  </a:cxn>
                  <a:cxn ang="0">
                    <a:pos x="23" y="0"/>
                  </a:cxn>
                </a:cxnLst>
                <a:rect l="0" t="0" r="r" b="b"/>
                <a:pathLst>
                  <a:path w="3769" h="1429">
                    <a:moveTo>
                      <a:pt x="23" y="0"/>
                    </a:moveTo>
                    <a:lnTo>
                      <a:pt x="3769" y="1366"/>
                    </a:lnTo>
                    <a:lnTo>
                      <a:pt x="3746" y="1429"/>
                    </a:lnTo>
                    <a:lnTo>
                      <a:pt x="0" y="63"/>
                    </a:lnTo>
                    <a:lnTo>
                      <a:pt x="23"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6" name="Freeform 25"/>
              <p:cNvSpPr/>
              <p:nvPr/>
            </p:nvSpPr>
            <p:spPr bwMode="auto">
              <a:xfrm>
                <a:off x="3616325" y="2708276"/>
                <a:ext cx="996950" cy="377825"/>
              </a:xfrm>
              <a:custGeom>
                <a:avLst/>
                <a:gdLst/>
                <a:ahLst/>
                <a:cxnLst>
                  <a:cxn ang="0">
                    <a:pos x="3769" y="63"/>
                  </a:cxn>
                  <a:cxn ang="0">
                    <a:pos x="24" y="1429"/>
                  </a:cxn>
                  <a:cxn ang="0">
                    <a:pos x="0" y="1366"/>
                  </a:cxn>
                  <a:cxn ang="0">
                    <a:pos x="3746" y="0"/>
                  </a:cxn>
                  <a:cxn ang="0">
                    <a:pos x="3769" y="63"/>
                  </a:cxn>
                </a:cxnLst>
                <a:rect l="0" t="0" r="r" b="b"/>
                <a:pathLst>
                  <a:path w="3769" h="1429">
                    <a:moveTo>
                      <a:pt x="3769" y="63"/>
                    </a:moveTo>
                    <a:lnTo>
                      <a:pt x="24" y="1429"/>
                    </a:lnTo>
                    <a:lnTo>
                      <a:pt x="0" y="1366"/>
                    </a:lnTo>
                    <a:lnTo>
                      <a:pt x="3746" y="0"/>
                    </a:lnTo>
                    <a:lnTo>
                      <a:pt x="3769" y="6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7" name="Freeform 26"/>
              <p:cNvSpPr/>
              <p:nvPr/>
            </p:nvSpPr>
            <p:spPr bwMode="auto">
              <a:xfrm>
                <a:off x="3044825" y="2071688"/>
                <a:ext cx="571500" cy="222250"/>
              </a:xfrm>
              <a:custGeom>
                <a:avLst/>
                <a:gdLst/>
                <a:ahLst/>
                <a:cxnLst>
                  <a:cxn ang="0">
                    <a:pos x="24" y="0"/>
                  </a:cxn>
                  <a:cxn ang="0">
                    <a:pos x="2160" y="779"/>
                  </a:cxn>
                  <a:cxn ang="0">
                    <a:pos x="2137" y="843"/>
                  </a:cxn>
                  <a:cxn ang="0">
                    <a:pos x="0" y="64"/>
                  </a:cxn>
                  <a:cxn ang="0">
                    <a:pos x="24" y="0"/>
                  </a:cxn>
                </a:cxnLst>
                <a:rect l="0" t="0" r="r" b="b"/>
                <a:pathLst>
                  <a:path w="2160" h="843">
                    <a:moveTo>
                      <a:pt x="24" y="0"/>
                    </a:moveTo>
                    <a:lnTo>
                      <a:pt x="2160" y="779"/>
                    </a:lnTo>
                    <a:lnTo>
                      <a:pt x="2137" y="843"/>
                    </a:lnTo>
                    <a:lnTo>
                      <a:pt x="0" y="64"/>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8" name="Freeform 27"/>
              <p:cNvSpPr/>
              <p:nvPr/>
            </p:nvSpPr>
            <p:spPr bwMode="auto">
              <a:xfrm>
                <a:off x="3130550" y="1958976"/>
                <a:ext cx="488950" cy="192088"/>
              </a:xfrm>
              <a:custGeom>
                <a:avLst/>
                <a:gdLst/>
                <a:ahLst/>
                <a:cxnLst>
                  <a:cxn ang="0">
                    <a:pos x="24" y="0"/>
                  </a:cxn>
                  <a:cxn ang="0">
                    <a:pos x="1848" y="664"/>
                  </a:cxn>
                  <a:cxn ang="0">
                    <a:pos x="1825" y="729"/>
                  </a:cxn>
                  <a:cxn ang="0">
                    <a:pos x="0" y="63"/>
                  </a:cxn>
                  <a:cxn ang="0">
                    <a:pos x="24" y="0"/>
                  </a:cxn>
                </a:cxnLst>
                <a:rect l="0" t="0" r="r" b="b"/>
                <a:pathLst>
                  <a:path w="1848" h="729">
                    <a:moveTo>
                      <a:pt x="24" y="0"/>
                    </a:moveTo>
                    <a:lnTo>
                      <a:pt x="1848" y="664"/>
                    </a:lnTo>
                    <a:lnTo>
                      <a:pt x="1825" y="729"/>
                    </a:lnTo>
                    <a:lnTo>
                      <a:pt x="0" y="63"/>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59" name="Freeform 28"/>
              <p:cNvSpPr/>
              <p:nvPr/>
            </p:nvSpPr>
            <p:spPr bwMode="auto">
              <a:xfrm>
                <a:off x="2006600" y="3565526"/>
                <a:ext cx="1609725" cy="600075"/>
              </a:xfrm>
              <a:custGeom>
                <a:avLst/>
                <a:gdLst/>
                <a:ahLst/>
                <a:cxnLst>
                  <a:cxn ang="0">
                    <a:pos x="24" y="0"/>
                  </a:cxn>
                  <a:cxn ang="0">
                    <a:pos x="6082" y="2209"/>
                  </a:cxn>
                  <a:cxn ang="0">
                    <a:pos x="6059" y="2273"/>
                  </a:cxn>
                  <a:cxn ang="0">
                    <a:pos x="0" y="63"/>
                  </a:cxn>
                  <a:cxn ang="0">
                    <a:pos x="24" y="0"/>
                  </a:cxn>
                </a:cxnLst>
                <a:rect l="0" t="0" r="r" b="b"/>
                <a:pathLst>
                  <a:path w="6082" h="2273">
                    <a:moveTo>
                      <a:pt x="24" y="0"/>
                    </a:moveTo>
                    <a:lnTo>
                      <a:pt x="6082" y="2209"/>
                    </a:lnTo>
                    <a:lnTo>
                      <a:pt x="6059" y="2273"/>
                    </a:lnTo>
                    <a:lnTo>
                      <a:pt x="0" y="63"/>
                    </a:lnTo>
                    <a:lnTo>
                      <a:pt x="24"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0" name="Freeform 29"/>
              <p:cNvSpPr/>
              <p:nvPr/>
            </p:nvSpPr>
            <p:spPr bwMode="auto">
              <a:xfrm>
                <a:off x="3616325" y="3565526"/>
                <a:ext cx="1608138" cy="600075"/>
              </a:xfrm>
              <a:custGeom>
                <a:avLst/>
                <a:gdLst/>
                <a:ahLst/>
                <a:cxnLst>
                  <a:cxn ang="0">
                    <a:pos x="6082" y="63"/>
                  </a:cxn>
                  <a:cxn ang="0">
                    <a:pos x="24" y="2273"/>
                  </a:cxn>
                  <a:cxn ang="0">
                    <a:pos x="0" y="2209"/>
                  </a:cxn>
                  <a:cxn ang="0">
                    <a:pos x="6058" y="0"/>
                  </a:cxn>
                  <a:cxn ang="0">
                    <a:pos x="6082" y="63"/>
                  </a:cxn>
                </a:cxnLst>
                <a:rect l="0" t="0" r="r" b="b"/>
                <a:pathLst>
                  <a:path w="6082" h="2273">
                    <a:moveTo>
                      <a:pt x="6082" y="63"/>
                    </a:moveTo>
                    <a:lnTo>
                      <a:pt x="24" y="2273"/>
                    </a:lnTo>
                    <a:lnTo>
                      <a:pt x="0" y="2209"/>
                    </a:lnTo>
                    <a:lnTo>
                      <a:pt x="6058" y="0"/>
                    </a:lnTo>
                    <a:lnTo>
                      <a:pt x="6082" y="6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1" name="Freeform 30"/>
              <p:cNvSpPr/>
              <p:nvPr/>
            </p:nvSpPr>
            <p:spPr bwMode="auto">
              <a:xfrm>
                <a:off x="1792288" y="3819526"/>
                <a:ext cx="36513" cy="23813"/>
              </a:xfrm>
              <a:custGeom>
                <a:avLst/>
                <a:gdLst/>
                <a:ahLst/>
                <a:cxnLst>
                  <a:cxn ang="0">
                    <a:pos x="132" y="67"/>
                  </a:cxn>
                  <a:cxn ang="0">
                    <a:pos x="118" y="59"/>
                  </a:cxn>
                  <a:cxn ang="0">
                    <a:pos x="98" y="47"/>
                  </a:cxn>
                  <a:cxn ang="0">
                    <a:pos x="77" y="35"/>
                  </a:cxn>
                  <a:cxn ang="0">
                    <a:pos x="56" y="24"/>
                  </a:cxn>
                  <a:cxn ang="0">
                    <a:pos x="35" y="11"/>
                  </a:cxn>
                  <a:cxn ang="0">
                    <a:pos x="13" y="0"/>
                  </a:cxn>
                  <a:cxn ang="0">
                    <a:pos x="0" y="25"/>
                  </a:cxn>
                  <a:cxn ang="0">
                    <a:pos x="21" y="36"/>
                  </a:cxn>
                  <a:cxn ang="0">
                    <a:pos x="43" y="47"/>
                  </a:cxn>
                  <a:cxn ang="0">
                    <a:pos x="63" y="59"/>
                  </a:cxn>
                  <a:cxn ang="0">
                    <a:pos x="85" y="70"/>
                  </a:cxn>
                  <a:cxn ang="0">
                    <a:pos x="105" y="83"/>
                  </a:cxn>
                  <a:cxn ang="0">
                    <a:pos x="118" y="91"/>
                  </a:cxn>
                  <a:cxn ang="0">
                    <a:pos x="132" y="67"/>
                  </a:cxn>
                </a:cxnLst>
                <a:rect l="0" t="0" r="r" b="b"/>
                <a:pathLst>
                  <a:path w="132" h="91">
                    <a:moveTo>
                      <a:pt x="132" y="67"/>
                    </a:moveTo>
                    <a:lnTo>
                      <a:pt x="118" y="59"/>
                    </a:lnTo>
                    <a:lnTo>
                      <a:pt x="98" y="47"/>
                    </a:lnTo>
                    <a:lnTo>
                      <a:pt x="77" y="35"/>
                    </a:lnTo>
                    <a:lnTo>
                      <a:pt x="56" y="24"/>
                    </a:lnTo>
                    <a:lnTo>
                      <a:pt x="35" y="11"/>
                    </a:lnTo>
                    <a:lnTo>
                      <a:pt x="13" y="0"/>
                    </a:lnTo>
                    <a:lnTo>
                      <a:pt x="0" y="25"/>
                    </a:lnTo>
                    <a:lnTo>
                      <a:pt x="21" y="36"/>
                    </a:lnTo>
                    <a:lnTo>
                      <a:pt x="43" y="47"/>
                    </a:lnTo>
                    <a:lnTo>
                      <a:pt x="63" y="59"/>
                    </a:lnTo>
                    <a:lnTo>
                      <a:pt x="85" y="70"/>
                    </a:lnTo>
                    <a:lnTo>
                      <a:pt x="105" y="83"/>
                    </a:lnTo>
                    <a:lnTo>
                      <a:pt x="118" y="91"/>
                    </a:lnTo>
                    <a:lnTo>
                      <a:pt x="132" y="67"/>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2" name="Freeform 31"/>
              <p:cNvSpPr/>
              <p:nvPr/>
            </p:nvSpPr>
            <p:spPr bwMode="auto">
              <a:xfrm>
                <a:off x="1843088" y="3848101"/>
                <a:ext cx="33338" cy="26988"/>
              </a:xfrm>
              <a:custGeom>
                <a:avLst/>
                <a:gdLst/>
                <a:ahLst/>
                <a:cxnLst>
                  <a:cxn ang="0">
                    <a:pos x="127" y="77"/>
                  </a:cxn>
                  <a:cxn ang="0">
                    <a:pos x="125" y="75"/>
                  </a:cxn>
                  <a:cxn ang="0">
                    <a:pos x="107" y="62"/>
                  </a:cxn>
                  <a:cxn ang="0">
                    <a:pos x="87" y="49"/>
                  </a:cxn>
                  <a:cxn ang="0">
                    <a:pos x="69" y="36"/>
                  </a:cxn>
                  <a:cxn ang="0">
                    <a:pos x="49" y="24"/>
                  </a:cxn>
                  <a:cxn ang="0">
                    <a:pos x="30" y="10"/>
                  </a:cxn>
                  <a:cxn ang="0">
                    <a:pos x="14" y="0"/>
                  </a:cxn>
                  <a:cxn ang="0">
                    <a:pos x="0" y="23"/>
                  </a:cxn>
                  <a:cxn ang="0">
                    <a:pos x="16" y="34"/>
                  </a:cxn>
                  <a:cxn ang="0">
                    <a:pos x="34" y="46"/>
                  </a:cxn>
                  <a:cxn ang="0">
                    <a:pos x="54" y="58"/>
                  </a:cxn>
                  <a:cxn ang="0">
                    <a:pos x="72" y="72"/>
                  </a:cxn>
                  <a:cxn ang="0">
                    <a:pos x="90" y="84"/>
                  </a:cxn>
                  <a:cxn ang="0">
                    <a:pos x="109" y="97"/>
                  </a:cxn>
                  <a:cxn ang="0">
                    <a:pos x="111" y="99"/>
                  </a:cxn>
                  <a:cxn ang="0">
                    <a:pos x="127" y="77"/>
                  </a:cxn>
                </a:cxnLst>
                <a:rect l="0" t="0" r="r" b="b"/>
                <a:pathLst>
                  <a:path w="127" h="99">
                    <a:moveTo>
                      <a:pt x="127" y="77"/>
                    </a:moveTo>
                    <a:lnTo>
                      <a:pt x="125" y="75"/>
                    </a:lnTo>
                    <a:lnTo>
                      <a:pt x="107" y="62"/>
                    </a:lnTo>
                    <a:lnTo>
                      <a:pt x="87" y="49"/>
                    </a:lnTo>
                    <a:lnTo>
                      <a:pt x="69" y="36"/>
                    </a:lnTo>
                    <a:lnTo>
                      <a:pt x="49" y="24"/>
                    </a:lnTo>
                    <a:lnTo>
                      <a:pt x="30" y="10"/>
                    </a:lnTo>
                    <a:lnTo>
                      <a:pt x="14" y="0"/>
                    </a:lnTo>
                    <a:lnTo>
                      <a:pt x="0" y="23"/>
                    </a:lnTo>
                    <a:lnTo>
                      <a:pt x="16" y="34"/>
                    </a:lnTo>
                    <a:lnTo>
                      <a:pt x="34" y="46"/>
                    </a:lnTo>
                    <a:lnTo>
                      <a:pt x="54" y="58"/>
                    </a:lnTo>
                    <a:lnTo>
                      <a:pt x="72" y="72"/>
                    </a:lnTo>
                    <a:lnTo>
                      <a:pt x="90" y="84"/>
                    </a:lnTo>
                    <a:lnTo>
                      <a:pt x="109" y="97"/>
                    </a:lnTo>
                    <a:lnTo>
                      <a:pt x="111" y="99"/>
                    </a:lnTo>
                    <a:lnTo>
                      <a:pt x="127" y="77"/>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3" name="Freeform 32"/>
              <p:cNvSpPr/>
              <p:nvPr/>
            </p:nvSpPr>
            <p:spPr bwMode="auto">
              <a:xfrm>
                <a:off x="1889125" y="3881438"/>
                <a:ext cx="31750" cy="28575"/>
              </a:xfrm>
              <a:custGeom>
                <a:avLst/>
                <a:gdLst/>
                <a:ahLst/>
                <a:cxnLst>
                  <a:cxn ang="0">
                    <a:pos x="121" y="88"/>
                  </a:cxn>
                  <a:cxn ang="0">
                    <a:pos x="119" y="86"/>
                  </a:cxn>
                  <a:cxn ang="0">
                    <a:pos x="103" y="72"/>
                  </a:cxn>
                  <a:cxn ang="0">
                    <a:pos x="86" y="58"/>
                  </a:cxn>
                  <a:cxn ang="0">
                    <a:pos x="70" y="43"/>
                  </a:cxn>
                  <a:cxn ang="0">
                    <a:pos x="54" y="29"/>
                  </a:cxn>
                  <a:cxn ang="0">
                    <a:pos x="37" y="16"/>
                  </a:cxn>
                  <a:cxn ang="0">
                    <a:pos x="19" y="2"/>
                  </a:cxn>
                  <a:cxn ang="0">
                    <a:pos x="16" y="0"/>
                  </a:cxn>
                  <a:cxn ang="0">
                    <a:pos x="0" y="21"/>
                  </a:cxn>
                  <a:cxn ang="0">
                    <a:pos x="3" y="23"/>
                  </a:cxn>
                  <a:cxn ang="0">
                    <a:pos x="19" y="36"/>
                  </a:cxn>
                  <a:cxn ang="0">
                    <a:pos x="37" y="51"/>
                  </a:cxn>
                  <a:cxn ang="0">
                    <a:pos x="53" y="64"/>
                  </a:cxn>
                  <a:cxn ang="0">
                    <a:pos x="69" y="78"/>
                  </a:cxn>
                  <a:cxn ang="0">
                    <a:pos x="84" y="92"/>
                  </a:cxn>
                  <a:cxn ang="0">
                    <a:pos x="101" y="107"/>
                  </a:cxn>
                  <a:cxn ang="0">
                    <a:pos x="103" y="109"/>
                  </a:cxn>
                  <a:cxn ang="0">
                    <a:pos x="121" y="88"/>
                  </a:cxn>
                </a:cxnLst>
                <a:rect l="0" t="0" r="r" b="b"/>
                <a:pathLst>
                  <a:path w="121" h="109">
                    <a:moveTo>
                      <a:pt x="121" y="88"/>
                    </a:moveTo>
                    <a:lnTo>
                      <a:pt x="119" y="86"/>
                    </a:lnTo>
                    <a:lnTo>
                      <a:pt x="103" y="72"/>
                    </a:lnTo>
                    <a:lnTo>
                      <a:pt x="86" y="58"/>
                    </a:lnTo>
                    <a:lnTo>
                      <a:pt x="70" y="43"/>
                    </a:lnTo>
                    <a:lnTo>
                      <a:pt x="54" y="29"/>
                    </a:lnTo>
                    <a:lnTo>
                      <a:pt x="37" y="16"/>
                    </a:lnTo>
                    <a:lnTo>
                      <a:pt x="19" y="2"/>
                    </a:lnTo>
                    <a:lnTo>
                      <a:pt x="16" y="0"/>
                    </a:lnTo>
                    <a:lnTo>
                      <a:pt x="0" y="21"/>
                    </a:lnTo>
                    <a:lnTo>
                      <a:pt x="3" y="23"/>
                    </a:lnTo>
                    <a:lnTo>
                      <a:pt x="19" y="36"/>
                    </a:lnTo>
                    <a:lnTo>
                      <a:pt x="37" y="51"/>
                    </a:lnTo>
                    <a:lnTo>
                      <a:pt x="53" y="64"/>
                    </a:lnTo>
                    <a:lnTo>
                      <a:pt x="69" y="78"/>
                    </a:lnTo>
                    <a:lnTo>
                      <a:pt x="84" y="92"/>
                    </a:lnTo>
                    <a:lnTo>
                      <a:pt x="101" y="107"/>
                    </a:lnTo>
                    <a:lnTo>
                      <a:pt x="103" y="109"/>
                    </a:lnTo>
                    <a:lnTo>
                      <a:pt x="121" y="8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4" name="Freeform 33"/>
              <p:cNvSpPr/>
              <p:nvPr/>
            </p:nvSpPr>
            <p:spPr bwMode="auto">
              <a:xfrm>
                <a:off x="1931988" y="3919538"/>
                <a:ext cx="30163" cy="31750"/>
              </a:xfrm>
              <a:custGeom>
                <a:avLst/>
                <a:gdLst/>
                <a:ahLst/>
                <a:cxnLst>
                  <a:cxn ang="0">
                    <a:pos x="112" y="100"/>
                  </a:cxn>
                  <a:cxn ang="0">
                    <a:pos x="104" y="91"/>
                  </a:cxn>
                  <a:cxn ang="0">
                    <a:pos x="90" y="75"/>
                  </a:cxn>
                  <a:cxn ang="0">
                    <a:pos x="76" y="59"/>
                  </a:cxn>
                  <a:cxn ang="0">
                    <a:pos x="62" y="44"/>
                  </a:cxn>
                  <a:cxn ang="0">
                    <a:pos x="48" y="30"/>
                  </a:cxn>
                  <a:cxn ang="0">
                    <a:pos x="34" y="15"/>
                  </a:cxn>
                  <a:cxn ang="0">
                    <a:pos x="18" y="0"/>
                  </a:cxn>
                  <a:cxn ang="0">
                    <a:pos x="0" y="19"/>
                  </a:cxn>
                  <a:cxn ang="0">
                    <a:pos x="13" y="33"/>
                  </a:cxn>
                  <a:cxn ang="0">
                    <a:pos x="27" y="48"/>
                  </a:cxn>
                  <a:cxn ang="0">
                    <a:pos x="42" y="64"/>
                  </a:cxn>
                  <a:cxn ang="0">
                    <a:pos x="56" y="78"/>
                  </a:cxn>
                  <a:cxn ang="0">
                    <a:pos x="69" y="93"/>
                  </a:cxn>
                  <a:cxn ang="0">
                    <a:pos x="82" y="108"/>
                  </a:cxn>
                  <a:cxn ang="0">
                    <a:pos x="91" y="119"/>
                  </a:cxn>
                  <a:cxn ang="0">
                    <a:pos x="112" y="100"/>
                  </a:cxn>
                </a:cxnLst>
                <a:rect l="0" t="0" r="r" b="b"/>
                <a:pathLst>
                  <a:path w="112" h="119">
                    <a:moveTo>
                      <a:pt x="112" y="100"/>
                    </a:moveTo>
                    <a:lnTo>
                      <a:pt x="104" y="91"/>
                    </a:lnTo>
                    <a:lnTo>
                      <a:pt x="90" y="75"/>
                    </a:lnTo>
                    <a:lnTo>
                      <a:pt x="76" y="59"/>
                    </a:lnTo>
                    <a:lnTo>
                      <a:pt x="62" y="44"/>
                    </a:lnTo>
                    <a:lnTo>
                      <a:pt x="48" y="30"/>
                    </a:lnTo>
                    <a:lnTo>
                      <a:pt x="34" y="15"/>
                    </a:lnTo>
                    <a:lnTo>
                      <a:pt x="18" y="0"/>
                    </a:lnTo>
                    <a:lnTo>
                      <a:pt x="0" y="19"/>
                    </a:lnTo>
                    <a:lnTo>
                      <a:pt x="13" y="33"/>
                    </a:lnTo>
                    <a:lnTo>
                      <a:pt x="27" y="48"/>
                    </a:lnTo>
                    <a:lnTo>
                      <a:pt x="42" y="64"/>
                    </a:lnTo>
                    <a:lnTo>
                      <a:pt x="56" y="78"/>
                    </a:lnTo>
                    <a:lnTo>
                      <a:pt x="69" y="93"/>
                    </a:lnTo>
                    <a:lnTo>
                      <a:pt x="82" y="108"/>
                    </a:lnTo>
                    <a:lnTo>
                      <a:pt x="91" y="119"/>
                    </a:lnTo>
                    <a:lnTo>
                      <a:pt x="112" y="10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5" name="Freeform 34"/>
              <p:cNvSpPr/>
              <p:nvPr/>
            </p:nvSpPr>
            <p:spPr bwMode="auto">
              <a:xfrm>
                <a:off x="1970088" y="3963988"/>
                <a:ext cx="26988" cy="33338"/>
              </a:xfrm>
              <a:custGeom>
                <a:avLst/>
                <a:gdLst/>
                <a:ahLst/>
                <a:cxnLst>
                  <a:cxn ang="0">
                    <a:pos x="100" y="113"/>
                  </a:cxn>
                  <a:cxn ang="0">
                    <a:pos x="95" y="105"/>
                  </a:cxn>
                  <a:cxn ang="0">
                    <a:pos x="84" y="88"/>
                  </a:cxn>
                  <a:cxn ang="0">
                    <a:pos x="73" y="72"/>
                  </a:cxn>
                  <a:cxn ang="0">
                    <a:pos x="62" y="55"/>
                  </a:cxn>
                  <a:cxn ang="0">
                    <a:pos x="50" y="38"/>
                  </a:cxn>
                  <a:cxn ang="0">
                    <a:pos x="38" y="22"/>
                  </a:cxn>
                  <a:cxn ang="0">
                    <a:pos x="26" y="6"/>
                  </a:cxn>
                  <a:cxn ang="0">
                    <a:pos x="21" y="0"/>
                  </a:cxn>
                  <a:cxn ang="0">
                    <a:pos x="0" y="17"/>
                  </a:cxn>
                  <a:cxn ang="0">
                    <a:pos x="4" y="23"/>
                  </a:cxn>
                  <a:cxn ang="0">
                    <a:pos x="16" y="38"/>
                  </a:cxn>
                  <a:cxn ang="0">
                    <a:pos x="28" y="54"/>
                  </a:cxn>
                  <a:cxn ang="0">
                    <a:pos x="39" y="71"/>
                  </a:cxn>
                  <a:cxn ang="0">
                    <a:pos x="51" y="87"/>
                  </a:cxn>
                  <a:cxn ang="0">
                    <a:pos x="62" y="103"/>
                  </a:cxn>
                  <a:cxn ang="0">
                    <a:pos x="72" y="120"/>
                  </a:cxn>
                  <a:cxn ang="0">
                    <a:pos x="77" y="128"/>
                  </a:cxn>
                  <a:cxn ang="0">
                    <a:pos x="100" y="113"/>
                  </a:cxn>
                </a:cxnLst>
                <a:rect l="0" t="0" r="r" b="b"/>
                <a:pathLst>
                  <a:path w="100" h="128">
                    <a:moveTo>
                      <a:pt x="100" y="113"/>
                    </a:moveTo>
                    <a:lnTo>
                      <a:pt x="95" y="105"/>
                    </a:lnTo>
                    <a:lnTo>
                      <a:pt x="84" y="88"/>
                    </a:lnTo>
                    <a:lnTo>
                      <a:pt x="73" y="72"/>
                    </a:lnTo>
                    <a:lnTo>
                      <a:pt x="62" y="55"/>
                    </a:lnTo>
                    <a:lnTo>
                      <a:pt x="50" y="38"/>
                    </a:lnTo>
                    <a:lnTo>
                      <a:pt x="38" y="22"/>
                    </a:lnTo>
                    <a:lnTo>
                      <a:pt x="26" y="6"/>
                    </a:lnTo>
                    <a:lnTo>
                      <a:pt x="21" y="0"/>
                    </a:lnTo>
                    <a:lnTo>
                      <a:pt x="0" y="17"/>
                    </a:lnTo>
                    <a:lnTo>
                      <a:pt x="4" y="23"/>
                    </a:lnTo>
                    <a:lnTo>
                      <a:pt x="16" y="38"/>
                    </a:lnTo>
                    <a:lnTo>
                      <a:pt x="28" y="54"/>
                    </a:lnTo>
                    <a:lnTo>
                      <a:pt x="39" y="71"/>
                    </a:lnTo>
                    <a:lnTo>
                      <a:pt x="51" y="87"/>
                    </a:lnTo>
                    <a:lnTo>
                      <a:pt x="62" y="103"/>
                    </a:lnTo>
                    <a:lnTo>
                      <a:pt x="72" y="120"/>
                    </a:lnTo>
                    <a:lnTo>
                      <a:pt x="77" y="128"/>
                    </a:lnTo>
                    <a:lnTo>
                      <a:pt x="100" y="113"/>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6" name="Freeform 35"/>
              <p:cNvSpPr/>
              <p:nvPr/>
            </p:nvSpPr>
            <p:spPr bwMode="auto">
              <a:xfrm>
                <a:off x="2001838" y="4011613"/>
                <a:ext cx="22225" cy="36513"/>
              </a:xfrm>
              <a:custGeom>
                <a:avLst/>
                <a:gdLst/>
                <a:ahLst/>
                <a:cxnLst>
                  <a:cxn ang="0">
                    <a:pos x="84" y="122"/>
                  </a:cxn>
                  <a:cxn ang="0">
                    <a:pos x="80" y="114"/>
                  </a:cxn>
                  <a:cxn ang="0">
                    <a:pos x="72" y="96"/>
                  </a:cxn>
                  <a:cxn ang="0">
                    <a:pos x="64" y="77"/>
                  </a:cxn>
                  <a:cxn ang="0">
                    <a:pos x="55" y="60"/>
                  </a:cxn>
                  <a:cxn ang="0">
                    <a:pos x="46" y="42"/>
                  </a:cxn>
                  <a:cxn ang="0">
                    <a:pos x="37" y="24"/>
                  </a:cxn>
                  <a:cxn ang="0">
                    <a:pos x="27" y="7"/>
                  </a:cxn>
                  <a:cxn ang="0">
                    <a:pos x="23" y="0"/>
                  </a:cxn>
                  <a:cxn ang="0">
                    <a:pos x="0" y="13"/>
                  </a:cxn>
                  <a:cxn ang="0">
                    <a:pos x="4" y="20"/>
                  </a:cxn>
                  <a:cxn ang="0">
                    <a:pos x="13" y="38"/>
                  </a:cxn>
                  <a:cxn ang="0">
                    <a:pos x="22" y="55"/>
                  </a:cxn>
                  <a:cxn ang="0">
                    <a:pos x="30" y="72"/>
                  </a:cxn>
                  <a:cxn ang="0">
                    <a:pos x="40" y="90"/>
                  </a:cxn>
                  <a:cxn ang="0">
                    <a:pos x="48" y="107"/>
                  </a:cxn>
                  <a:cxn ang="0">
                    <a:pos x="56" y="125"/>
                  </a:cxn>
                  <a:cxn ang="0">
                    <a:pos x="60" y="133"/>
                  </a:cxn>
                  <a:cxn ang="0">
                    <a:pos x="84" y="122"/>
                  </a:cxn>
                </a:cxnLst>
                <a:rect l="0" t="0" r="r" b="b"/>
                <a:pathLst>
                  <a:path w="84" h="133">
                    <a:moveTo>
                      <a:pt x="84" y="122"/>
                    </a:moveTo>
                    <a:lnTo>
                      <a:pt x="80" y="114"/>
                    </a:lnTo>
                    <a:lnTo>
                      <a:pt x="72" y="96"/>
                    </a:lnTo>
                    <a:lnTo>
                      <a:pt x="64" y="77"/>
                    </a:lnTo>
                    <a:lnTo>
                      <a:pt x="55" y="60"/>
                    </a:lnTo>
                    <a:lnTo>
                      <a:pt x="46" y="42"/>
                    </a:lnTo>
                    <a:lnTo>
                      <a:pt x="37" y="24"/>
                    </a:lnTo>
                    <a:lnTo>
                      <a:pt x="27" y="7"/>
                    </a:lnTo>
                    <a:lnTo>
                      <a:pt x="23" y="0"/>
                    </a:lnTo>
                    <a:lnTo>
                      <a:pt x="0" y="13"/>
                    </a:lnTo>
                    <a:lnTo>
                      <a:pt x="4" y="20"/>
                    </a:lnTo>
                    <a:lnTo>
                      <a:pt x="13" y="38"/>
                    </a:lnTo>
                    <a:lnTo>
                      <a:pt x="22" y="55"/>
                    </a:lnTo>
                    <a:lnTo>
                      <a:pt x="30" y="72"/>
                    </a:lnTo>
                    <a:lnTo>
                      <a:pt x="40" y="90"/>
                    </a:lnTo>
                    <a:lnTo>
                      <a:pt x="48" y="107"/>
                    </a:lnTo>
                    <a:lnTo>
                      <a:pt x="56" y="125"/>
                    </a:lnTo>
                    <a:lnTo>
                      <a:pt x="60" y="133"/>
                    </a:lnTo>
                    <a:lnTo>
                      <a:pt x="84" y="122"/>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7" name="Freeform 36"/>
              <p:cNvSpPr/>
              <p:nvPr/>
            </p:nvSpPr>
            <p:spPr bwMode="auto">
              <a:xfrm>
                <a:off x="2025650" y="4064001"/>
                <a:ext cx="17463" cy="36513"/>
              </a:xfrm>
              <a:custGeom>
                <a:avLst/>
                <a:gdLst/>
                <a:ahLst/>
                <a:cxnLst>
                  <a:cxn ang="0">
                    <a:pos x="68" y="130"/>
                  </a:cxn>
                  <a:cxn ang="0">
                    <a:pos x="65" y="122"/>
                  </a:cxn>
                  <a:cxn ang="0">
                    <a:pos x="60" y="103"/>
                  </a:cxn>
                  <a:cxn ang="0">
                    <a:pos x="54" y="83"/>
                  </a:cxn>
                  <a:cxn ang="0">
                    <a:pos x="47" y="64"/>
                  </a:cxn>
                  <a:cxn ang="0">
                    <a:pos x="41" y="44"/>
                  </a:cxn>
                  <a:cxn ang="0">
                    <a:pos x="34" y="26"/>
                  </a:cxn>
                  <a:cxn ang="0">
                    <a:pos x="28" y="7"/>
                  </a:cxn>
                  <a:cxn ang="0">
                    <a:pos x="25" y="0"/>
                  </a:cxn>
                  <a:cxn ang="0">
                    <a:pos x="0" y="10"/>
                  </a:cxn>
                  <a:cxn ang="0">
                    <a:pos x="3" y="16"/>
                  </a:cxn>
                  <a:cxn ang="0">
                    <a:pos x="9" y="35"/>
                  </a:cxn>
                  <a:cxn ang="0">
                    <a:pos x="16" y="54"/>
                  </a:cxn>
                  <a:cxn ang="0">
                    <a:pos x="22" y="72"/>
                  </a:cxn>
                  <a:cxn ang="0">
                    <a:pos x="28" y="91"/>
                  </a:cxn>
                  <a:cxn ang="0">
                    <a:pos x="33" y="110"/>
                  </a:cxn>
                  <a:cxn ang="0">
                    <a:pos x="39" y="129"/>
                  </a:cxn>
                  <a:cxn ang="0">
                    <a:pos x="41" y="137"/>
                  </a:cxn>
                  <a:cxn ang="0">
                    <a:pos x="68" y="130"/>
                  </a:cxn>
                </a:cxnLst>
                <a:rect l="0" t="0" r="r" b="b"/>
                <a:pathLst>
                  <a:path w="68" h="137">
                    <a:moveTo>
                      <a:pt x="68" y="130"/>
                    </a:moveTo>
                    <a:lnTo>
                      <a:pt x="65" y="122"/>
                    </a:lnTo>
                    <a:lnTo>
                      <a:pt x="60" y="103"/>
                    </a:lnTo>
                    <a:lnTo>
                      <a:pt x="54" y="83"/>
                    </a:lnTo>
                    <a:lnTo>
                      <a:pt x="47" y="64"/>
                    </a:lnTo>
                    <a:lnTo>
                      <a:pt x="41" y="44"/>
                    </a:lnTo>
                    <a:lnTo>
                      <a:pt x="34" y="26"/>
                    </a:lnTo>
                    <a:lnTo>
                      <a:pt x="28" y="7"/>
                    </a:lnTo>
                    <a:lnTo>
                      <a:pt x="25" y="0"/>
                    </a:lnTo>
                    <a:lnTo>
                      <a:pt x="0" y="10"/>
                    </a:lnTo>
                    <a:lnTo>
                      <a:pt x="3" y="16"/>
                    </a:lnTo>
                    <a:lnTo>
                      <a:pt x="9" y="35"/>
                    </a:lnTo>
                    <a:lnTo>
                      <a:pt x="16" y="54"/>
                    </a:lnTo>
                    <a:lnTo>
                      <a:pt x="22" y="72"/>
                    </a:lnTo>
                    <a:lnTo>
                      <a:pt x="28" y="91"/>
                    </a:lnTo>
                    <a:lnTo>
                      <a:pt x="33" y="110"/>
                    </a:lnTo>
                    <a:lnTo>
                      <a:pt x="39" y="129"/>
                    </a:lnTo>
                    <a:lnTo>
                      <a:pt x="41" y="137"/>
                    </a:lnTo>
                    <a:lnTo>
                      <a:pt x="68" y="1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8" name="Freeform 37"/>
              <p:cNvSpPr/>
              <p:nvPr/>
            </p:nvSpPr>
            <p:spPr bwMode="auto">
              <a:xfrm>
                <a:off x="2041525" y="4119563"/>
                <a:ext cx="12700" cy="38100"/>
              </a:xfrm>
              <a:custGeom>
                <a:avLst/>
                <a:gdLst/>
                <a:ahLst/>
                <a:cxnLst>
                  <a:cxn ang="0">
                    <a:pos x="51" y="135"/>
                  </a:cxn>
                  <a:cxn ang="0">
                    <a:pos x="50" y="132"/>
                  </a:cxn>
                  <a:cxn ang="0">
                    <a:pos x="48" y="112"/>
                  </a:cxn>
                  <a:cxn ang="0">
                    <a:pos x="44" y="91"/>
                  </a:cxn>
                  <a:cxn ang="0">
                    <a:pos x="40" y="71"/>
                  </a:cxn>
                  <a:cxn ang="0">
                    <a:pos x="36" y="51"/>
                  </a:cxn>
                  <a:cxn ang="0">
                    <a:pos x="33" y="30"/>
                  </a:cxn>
                  <a:cxn ang="0">
                    <a:pos x="28" y="10"/>
                  </a:cxn>
                  <a:cxn ang="0">
                    <a:pos x="26" y="0"/>
                  </a:cxn>
                  <a:cxn ang="0">
                    <a:pos x="0" y="6"/>
                  </a:cxn>
                  <a:cxn ang="0">
                    <a:pos x="2" y="16"/>
                  </a:cxn>
                  <a:cxn ang="0">
                    <a:pos x="6" y="35"/>
                  </a:cxn>
                  <a:cxn ang="0">
                    <a:pos x="10" y="56"/>
                  </a:cxn>
                  <a:cxn ang="0">
                    <a:pos x="14" y="76"/>
                  </a:cxn>
                  <a:cxn ang="0">
                    <a:pos x="17" y="95"/>
                  </a:cxn>
                  <a:cxn ang="0">
                    <a:pos x="20" y="116"/>
                  </a:cxn>
                  <a:cxn ang="0">
                    <a:pos x="23" y="136"/>
                  </a:cxn>
                  <a:cxn ang="0">
                    <a:pos x="23" y="138"/>
                  </a:cxn>
                  <a:cxn ang="0">
                    <a:pos x="51" y="135"/>
                  </a:cxn>
                </a:cxnLst>
                <a:rect l="0" t="0" r="r" b="b"/>
                <a:pathLst>
                  <a:path w="51" h="138">
                    <a:moveTo>
                      <a:pt x="51" y="135"/>
                    </a:moveTo>
                    <a:lnTo>
                      <a:pt x="50" y="132"/>
                    </a:lnTo>
                    <a:lnTo>
                      <a:pt x="48" y="112"/>
                    </a:lnTo>
                    <a:lnTo>
                      <a:pt x="44" y="91"/>
                    </a:lnTo>
                    <a:lnTo>
                      <a:pt x="40" y="71"/>
                    </a:lnTo>
                    <a:lnTo>
                      <a:pt x="36" y="51"/>
                    </a:lnTo>
                    <a:lnTo>
                      <a:pt x="33" y="30"/>
                    </a:lnTo>
                    <a:lnTo>
                      <a:pt x="28" y="10"/>
                    </a:lnTo>
                    <a:lnTo>
                      <a:pt x="26" y="0"/>
                    </a:lnTo>
                    <a:lnTo>
                      <a:pt x="0" y="6"/>
                    </a:lnTo>
                    <a:lnTo>
                      <a:pt x="2" y="16"/>
                    </a:lnTo>
                    <a:lnTo>
                      <a:pt x="6" y="35"/>
                    </a:lnTo>
                    <a:lnTo>
                      <a:pt x="10" y="56"/>
                    </a:lnTo>
                    <a:lnTo>
                      <a:pt x="14" y="76"/>
                    </a:lnTo>
                    <a:lnTo>
                      <a:pt x="17" y="95"/>
                    </a:lnTo>
                    <a:lnTo>
                      <a:pt x="20" y="116"/>
                    </a:lnTo>
                    <a:lnTo>
                      <a:pt x="23" y="136"/>
                    </a:lnTo>
                    <a:lnTo>
                      <a:pt x="23" y="138"/>
                    </a:lnTo>
                    <a:lnTo>
                      <a:pt x="51" y="1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69" name="Freeform 38"/>
              <p:cNvSpPr/>
              <p:nvPr/>
            </p:nvSpPr>
            <p:spPr bwMode="auto">
              <a:xfrm>
                <a:off x="2049463" y="4178301"/>
                <a:ext cx="9525" cy="36513"/>
              </a:xfrm>
              <a:custGeom>
                <a:avLst/>
                <a:gdLst/>
                <a:ahLst/>
                <a:cxnLst>
                  <a:cxn ang="0">
                    <a:pos x="34" y="136"/>
                  </a:cxn>
                  <a:cxn ang="0">
                    <a:pos x="34" y="129"/>
                  </a:cxn>
                  <a:cxn ang="0">
                    <a:pos x="34" y="107"/>
                  </a:cxn>
                  <a:cxn ang="0">
                    <a:pos x="33" y="85"/>
                  </a:cxn>
                  <a:cxn ang="0">
                    <a:pos x="32" y="64"/>
                  </a:cxn>
                  <a:cxn ang="0">
                    <a:pos x="31" y="42"/>
                  </a:cxn>
                  <a:cxn ang="0">
                    <a:pos x="29" y="21"/>
                  </a:cxn>
                  <a:cxn ang="0">
                    <a:pos x="28" y="0"/>
                  </a:cxn>
                  <a:cxn ang="0">
                    <a:pos x="0" y="2"/>
                  </a:cxn>
                  <a:cxn ang="0">
                    <a:pos x="2" y="23"/>
                  </a:cxn>
                  <a:cxn ang="0">
                    <a:pos x="3" y="43"/>
                  </a:cxn>
                  <a:cxn ang="0">
                    <a:pos x="4" y="65"/>
                  </a:cxn>
                  <a:cxn ang="0">
                    <a:pos x="5" y="86"/>
                  </a:cxn>
                  <a:cxn ang="0">
                    <a:pos x="6" y="108"/>
                  </a:cxn>
                  <a:cxn ang="0">
                    <a:pos x="7" y="129"/>
                  </a:cxn>
                  <a:cxn ang="0">
                    <a:pos x="7" y="137"/>
                  </a:cxn>
                  <a:cxn ang="0">
                    <a:pos x="34" y="136"/>
                  </a:cxn>
                </a:cxnLst>
                <a:rect l="0" t="0" r="r" b="b"/>
                <a:pathLst>
                  <a:path w="34" h="137">
                    <a:moveTo>
                      <a:pt x="34" y="136"/>
                    </a:moveTo>
                    <a:lnTo>
                      <a:pt x="34" y="129"/>
                    </a:lnTo>
                    <a:lnTo>
                      <a:pt x="34" y="107"/>
                    </a:lnTo>
                    <a:lnTo>
                      <a:pt x="33" y="85"/>
                    </a:lnTo>
                    <a:lnTo>
                      <a:pt x="32" y="64"/>
                    </a:lnTo>
                    <a:lnTo>
                      <a:pt x="31" y="42"/>
                    </a:lnTo>
                    <a:lnTo>
                      <a:pt x="29" y="21"/>
                    </a:lnTo>
                    <a:lnTo>
                      <a:pt x="28" y="0"/>
                    </a:lnTo>
                    <a:lnTo>
                      <a:pt x="0" y="2"/>
                    </a:lnTo>
                    <a:lnTo>
                      <a:pt x="2" y="23"/>
                    </a:lnTo>
                    <a:lnTo>
                      <a:pt x="3" y="43"/>
                    </a:lnTo>
                    <a:lnTo>
                      <a:pt x="4" y="65"/>
                    </a:lnTo>
                    <a:lnTo>
                      <a:pt x="5" y="86"/>
                    </a:lnTo>
                    <a:lnTo>
                      <a:pt x="6" y="108"/>
                    </a:lnTo>
                    <a:lnTo>
                      <a:pt x="7" y="129"/>
                    </a:lnTo>
                    <a:lnTo>
                      <a:pt x="7" y="137"/>
                    </a:lnTo>
                    <a:lnTo>
                      <a:pt x="34" y="136"/>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0" name="Freeform 39"/>
              <p:cNvSpPr/>
              <p:nvPr/>
            </p:nvSpPr>
            <p:spPr bwMode="auto">
              <a:xfrm>
                <a:off x="2049463" y="4235451"/>
                <a:ext cx="9525" cy="36513"/>
              </a:xfrm>
              <a:custGeom>
                <a:avLst/>
                <a:gdLst/>
                <a:ahLst/>
                <a:cxnLst>
                  <a:cxn ang="0">
                    <a:pos x="27" y="137"/>
                  </a:cxn>
                  <a:cxn ang="0">
                    <a:pos x="27" y="135"/>
                  </a:cxn>
                  <a:cxn ang="0">
                    <a:pos x="29" y="113"/>
                  </a:cxn>
                  <a:cxn ang="0">
                    <a:pos x="31" y="89"/>
                  </a:cxn>
                  <a:cxn ang="0">
                    <a:pos x="32" y="67"/>
                  </a:cxn>
                  <a:cxn ang="0">
                    <a:pos x="33" y="45"/>
                  </a:cxn>
                  <a:cxn ang="0">
                    <a:pos x="34" y="22"/>
                  </a:cxn>
                  <a:cxn ang="0">
                    <a:pos x="35" y="1"/>
                  </a:cxn>
                  <a:cxn ang="0">
                    <a:pos x="7" y="0"/>
                  </a:cxn>
                  <a:cxn ang="0">
                    <a:pos x="7" y="21"/>
                  </a:cxn>
                  <a:cxn ang="0">
                    <a:pos x="6" y="43"/>
                  </a:cxn>
                  <a:cxn ang="0">
                    <a:pos x="5" y="65"/>
                  </a:cxn>
                  <a:cxn ang="0">
                    <a:pos x="3" y="87"/>
                  </a:cxn>
                  <a:cxn ang="0">
                    <a:pos x="2" y="111"/>
                  </a:cxn>
                  <a:cxn ang="0">
                    <a:pos x="0" y="133"/>
                  </a:cxn>
                  <a:cxn ang="0">
                    <a:pos x="0" y="135"/>
                  </a:cxn>
                  <a:cxn ang="0">
                    <a:pos x="27" y="137"/>
                  </a:cxn>
                </a:cxnLst>
                <a:rect l="0" t="0" r="r" b="b"/>
                <a:pathLst>
                  <a:path w="35" h="137">
                    <a:moveTo>
                      <a:pt x="27" y="137"/>
                    </a:moveTo>
                    <a:lnTo>
                      <a:pt x="27" y="135"/>
                    </a:lnTo>
                    <a:lnTo>
                      <a:pt x="29" y="113"/>
                    </a:lnTo>
                    <a:lnTo>
                      <a:pt x="31" y="89"/>
                    </a:lnTo>
                    <a:lnTo>
                      <a:pt x="32" y="67"/>
                    </a:lnTo>
                    <a:lnTo>
                      <a:pt x="33" y="45"/>
                    </a:lnTo>
                    <a:lnTo>
                      <a:pt x="34" y="22"/>
                    </a:lnTo>
                    <a:lnTo>
                      <a:pt x="35" y="1"/>
                    </a:lnTo>
                    <a:lnTo>
                      <a:pt x="7" y="0"/>
                    </a:lnTo>
                    <a:lnTo>
                      <a:pt x="7" y="21"/>
                    </a:lnTo>
                    <a:lnTo>
                      <a:pt x="6" y="43"/>
                    </a:lnTo>
                    <a:lnTo>
                      <a:pt x="5" y="65"/>
                    </a:lnTo>
                    <a:lnTo>
                      <a:pt x="3" y="87"/>
                    </a:lnTo>
                    <a:lnTo>
                      <a:pt x="2" y="111"/>
                    </a:lnTo>
                    <a:lnTo>
                      <a:pt x="0" y="133"/>
                    </a:lnTo>
                    <a:lnTo>
                      <a:pt x="0" y="135"/>
                    </a:lnTo>
                    <a:lnTo>
                      <a:pt x="27" y="137"/>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1" name="Freeform 40"/>
              <p:cNvSpPr/>
              <p:nvPr/>
            </p:nvSpPr>
            <p:spPr bwMode="auto">
              <a:xfrm>
                <a:off x="2041525" y="4292601"/>
                <a:ext cx="12700" cy="36513"/>
              </a:xfrm>
              <a:custGeom>
                <a:avLst/>
                <a:gdLst/>
                <a:ahLst/>
                <a:cxnLst>
                  <a:cxn ang="0">
                    <a:pos x="27" y="138"/>
                  </a:cxn>
                  <a:cxn ang="0">
                    <a:pos x="28" y="132"/>
                  </a:cxn>
                  <a:cxn ang="0">
                    <a:pos x="32" y="108"/>
                  </a:cxn>
                  <a:cxn ang="0">
                    <a:pos x="36" y="84"/>
                  </a:cxn>
                  <a:cxn ang="0">
                    <a:pos x="39" y="60"/>
                  </a:cxn>
                  <a:cxn ang="0">
                    <a:pos x="43" y="36"/>
                  </a:cxn>
                  <a:cxn ang="0">
                    <a:pos x="46" y="13"/>
                  </a:cxn>
                  <a:cxn ang="0">
                    <a:pos x="48" y="3"/>
                  </a:cxn>
                  <a:cxn ang="0">
                    <a:pos x="20" y="0"/>
                  </a:cxn>
                  <a:cxn ang="0">
                    <a:pos x="19" y="9"/>
                  </a:cxn>
                  <a:cxn ang="0">
                    <a:pos x="16" y="32"/>
                  </a:cxn>
                  <a:cxn ang="0">
                    <a:pos x="13" y="56"/>
                  </a:cxn>
                  <a:cxn ang="0">
                    <a:pos x="9" y="79"/>
                  </a:cxn>
                  <a:cxn ang="0">
                    <a:pos x="5" y="104"/>
                  </a:cxn>
                  <a:cxn ang="0">
                    <a:pos x="1" y="127"/>
                  </a:cxn>
                  <a:cxn ang="0">
                    <a:pos x="0" y="133"/>
                  </a:cxn>
                  <a:cxn ang="0">
                    <a:pos x="27" y="138"/>
                  </a:cxn>
                </a:cxnLst>
                <a:rect l="0" t="0" r="r" b="b"/>
                <a:pathLst>
                  <a:path w="48" h="138">
                    <a:moveTo>
                      <a:pt x="27" y="138"/>
                    </a:moveTo>
                    <a:lnTo>
                      <a:pt x="28" y="132"/>
                    </a:lnTo>
                    <a:lnTo>
                      <a:pt x="32" y="108"/>
                    </a:lnTo>
                    <a:lnTo>
                      <a:pt x="36" y="84"/>
                    </a:lnTo>
                    <a:lnTo>
                      <a:pt x="39" y="60"/>
                    </a:lnTo>
                    <a:lnTo>
                      <a:pt x="43" y="36"/>
                    </a:lnTo>
                    <a:lnTo>
                      <a:pt x="46" y="13"/>
                    </a:lnTo>
                    <a:lnTo>
                      <a:pt x="48" y="3"/>
                    </a:lnTo>
                    <a:lnTo>
                      <a:pt x="20" y="0"/>
                    </a:lnTo>
                    <a:lnTo>
                      <a:pt x="19" y="9"/>
                    </a:lnTo>
                    <a:lnTo>
                      <a:pt x="16" y="32"/>
                    </a:lnTo>
                    <a:lnTo>
                      <a:pt x="13" y="56"/>
                    </a:lnTo>
                    <a:lnTo>
                      <a:pt x="9" y="79"/>
                    </a:lnTo>
                    <a:lnTo>
                      <a:pt x="5" y="104"/>
                    </a:lnTo>
                    <a:lnTo>
                      <a:pt x="1" y="127"/>
                    </a:lnTo>
                    <a:lnTo>
                      <a:pt x="0" y="133"/>
                    </a:lnTo>
                    <a:lnTo>
                      <a:pt x="27" y="13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2" name="Freeform 41"/>
              <p:cNvSpPr/>
              <p:nvPr/>
            </p:nvSpPr>
            <p:spPr bwMode="auto">
              <a:xfrm>
                <a:off x="2030413" y="4348163"/>
                <a:ext cx="14288" cy="38100"/>
              </a:xfrm>
              <a:custGeom>
                <a:avLst/>
                <a:gdLst/>
                <a:ahLst/>
                <a:cxnLst>
                  <a:cxn ang="0">
                    <a:pos x="26" y="138"/>
                  </a:cxn>
                  <a:cxn ang="0">
                    <a:pos x="32" y="116"/>
                  </a:cxn>
                  <a:cxn ang="0">
                    <a:pos x="39" y="91"/>
                  </a:cxn>
                  <a:cxn ang="0">
                    <a:pos x="44" y="66"/>
                  </a:cxn>
                  <a:cxn ang="0">
                    <a:pos x="50" y="41"/>
                  </a:cxn>
                  <a:cxn ang="0">
                    <a:pos x="55" y="16"/>
                  </a:cxn>
                  <a:cxn ang="0">
                    <a:pos x="57" y="6"/>
                  </a:cxn>
                  <a:cxn ang="0">
                    <a:pos x="30" y="0"/>
                  </a:cxn>
                  <a:cxn ang="0">
                    <a:pos x="28" y="11"/>
                  </a:cxn>
                  <a:cxn ang="0">
                    <a:pos x="23" y="35"/>
                  </a:cxn>
                  <a:cxn ang="0">
                    <a:pos x="17" y="60"/>
                  </a:cxn>
                  <a:cxn ang="0">
                    <a:pos x="12" y="84"/>
                  </a:cxn>
                  <a:cxn ang="0">
                    <a:pos x="6" y="109"/>
                  </a:cxn>
                  <a:cxn ang="0">
                    <a:pos x="0" y="132"/>
                  </a:cxn>
                  <a:cxn ang="0">
                    <a:pos x="26" y="138"/>
                  </a:cxn>
                </a:cxnLst>
                <a:rect l="0" t="0" r="r" b="b"/>
                <a:pathLst>
                  <a:path w="57" h="138">
                    <a:moveTo>
                      <a:pt x="26" y="138"/>
                    </a:moveTo>
                    <a:lnTo>
                      <a:pt x="32" y="116"/>
                    </a:lnTo>
                    <a:lnTo>
                      <a:pt x="39" y="91"/>
                    </a:lnTo>
                    <a:lnTo>
                      <a:pt x="44" y="66"/>
                    </a:lnTo>
                    <a:lnTo>
                      <a:pt x="50" y="41"/>
                    </a:lnTo>
                    <a:lnTo>
                      <a:pt x="55" y="16"/>
                    </a:lnTo>
                    <a:lnTo>
                      <a:pt x="57" y="6"/>
                    </a:lnTo>
                    <a:lnTo>
                      <a:pt x="30" y="0"/>
                    </a:lnTo>
                    <a:lnTo>
                      <a:pt x="28" y="11"/>
                    </a:lnTo>
                    <a:lnTo>
                      <a:pt x="23" y="35"/>
                    </a:lnTo>
                    <a:lnTo>
                      <a:pt x="17" y="60"/>
                    </a:lnTo>
                    <a:lnTo>
                      <a:pt x="12" y="84"/>
                    </a:lnTo>
                    <a:lnTo>
                      <a:pt x="6" y="109"/>
                    </a:lnTo>
                    <a:lnTo>
                      <a:pt x="0" y="132"/>
                    </a:lnTo>
                    <a:lnTo>
                      <a:pt x="26" y="138"/>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3" name="Freeform 42"/>
              <p:cNvSpPr/>
              <p:nvPr/>
            </p:nvSpPr>
            <p:spPr bwMode="auto">
              <a:xfrm>
                <a:off x="2014538" y="4405313"/>
                <a:ext cx="15875" cy="36513"/>
              </a:xfrm>
              <a:custGeom>
                <a:avLst/>
                <a:gdLst/>
                <a:ahLst/>
                <a:cxnLst>
                  <a:cxn ang="0">
                    <a:pos x="25" y="137"/>
                  </a:cxn>
                  <a:cxn ang="0">
                    <a:pos x="26" y="135"/>
                  </a:cxn>
                  <a:cxn ang="0">
                    <a:pos x="34" y="109"/>
                  </a:cxn>
                  <a:cxn ang="0">
                    <a:pos x="43" y="83"/>
                  </a:cxn>
                  <a:cxn ang="0">
                    <a:pos x="51" y="57"/>
                  </a:cxn>
                  <a:cxn ang="0">
                    <a:pos x="58" y="31"/>
                  </a:cxn>
                  <a:cxn ang="0">
                    <a:pos x="65" y="7"/>
                  </a:cxn>
                  <a:cxn ang="0">
                    <a:pos x="38" y="0"/>
                  </a:cxn>
                  <a:cxn ang="0">
                    <a:pos x="32" y="24"/>
                  </a:cxn>
                  <a:cxn ang="0">
                    <a:pos x="24" y="50"/>
                  </a:cxn>
                  <a:cxn ang="0">
                    <a:pos x="17" y="75"/>
                  </a:cxn>
                  <a:cxn ang="0">
                    <a:pos x="9" y="101"/>
                  </a:cxn>
                  <a:cxn ang="0">
                    <a:pos x="1" y="127"/>
                  </a:cxn>
                  <a:cxn ang="0">
                    <a:pos x="0" y="129"/>
                  </a:cxn>
                  <a:cxn ang="0">
                    <a:pos x="25" y="137"/>
                  </a:cxn>
                </a:cxnLst>
                <a:rect l="0" t="0" r="r" b="b"/>
                <a:pathLst>
                  <a:path w="65" h="137">
                    <a:moveTo>
                      <a:pt x="25" y="137"/>
                    </a:moveTo>
                    <a:lnTo>
                      <a:pt x="26" y="135"/>
                    </a:lnTo>
                    <a:lnTo>
                      <a:pt x="34" y="109"/>
                    </a:lnTo>
                    <a:lnTo>
                      <a:pt x="43" y="83"/>
                    </a:lnTo>
                    <a:lnTo>
                      <a:pt x="51" y="57"/>
                    </a:lnTo>
                    <a:lnTo>
                      <a:pt x="58" y="31"/>
                    </a:lnTo>
                    <a:lnTo>
                      <a:pt x="65" y="7"/>
                    </a:lnTo>
                    <a:lnTo>
                      <a:pt x="38" y="0"/>
                    </a:lnTo>
                    <a:lnTo>
                      <a:pt x="32" y="24"/>
                    </a:lnTo>
                    <a:lnTo>
                      <a:pt x="24" y="50"/>
                    </a:lnTo>
                    <a:lnTo>
                      <a:pt x="17" y="75"/>
                    </a:lnTo>
                    <a:lnTo>
                      <a:pt x="9" y="101"/>
                    </a:lnTo>
                    <a:lnTo>
                      <a:pt x="1" y="127"/>
                    </a:lnTo>
                    <a:lnTo>
                      <a:pt x="0" y="129"/>
                    </a:lnTo>
                    <a:lnTo>
                      <a:pt x="25" y="137"/>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4" name="Rectangle 43"/>
              <p:cNvSpPr>
                <a:spLocks noChangeArrowheads="1"/>
              </p:cNvSpPr>
              <p:nvPr/>
            </p:nvSpPr>
            <p:spPr bwMode="auto">
              <a:xfrm>
                <a:off x="3605213" y="1144588"/>
                <a:ext cx="19050" cy="1001713"/>
              </a:xfrm>
              <a:prstGeom prst="rect">
                <a:avLst/>
              </a:prstGeom>
              <a:grpFill/>
              <a:ln w="9525">
                <a:noFill/>
                <a:miter lim="800000"/>
              </a:ln>
            </p:spPr>
            <p:txBody>
              <a:bodyPr/>
              <a:lstStyle/>
              <a:p>
                <a:pPr fontAlgn="auto">
                  <a:spcBef>
                    <a:spcPts val="0"/>
                  </a:spcBef>
                  <a:spcAft>
                    <a:spcPts val="0"/>
                  </a:spcAft>
                  <a:defRPr/>
                </a:pPr>
                <a:endParaRPr lang="en-US">
                  <a:cs typeface="+mn-ea"/>
                  <a:sym typeface="+mn-lt"/>
                </a:endParaRPr>
              </a:p>
            </p:txBody>
          </p:sp>
          <p:sp>
            <p:nvSpPr>
              <p:cNvPr id="1575" name="Rectangle 44"/>
              <p:cNvSpPr>
                <a:spLocks noChangeArrowheads="1"/>
              </p:cNvSpPr>
              <p:nvPr/>
            </p:nvSpPr>
            <p:spPr bwMode="auto">
              <a:xfrm>
                <a:off x="3605213" y="2284413"/>
                <a:ext cx="19050" cy="801688"/>
              </a:xfrm>
              <a:prstGeom prst="rect">
                <a:avLst/>
              </a:prstGeom>
              <a:grpFill/>
              <a:ln w="9525">
                <a:noFill/>
                <a:miter lim="800000"/>
              </a:ln>
            </p:spPr>
            <p:txBody>
              <a:bodyPr/>
              <a:lstStyle/>
              <a:p>
                <a:pPr fontAlgn="auto">
                  <a:spcBef>
                    <a:spcPts val="0"/>
                  </a:spcBef>
                  <a:spcAft>
                    <a:spcPts val="0"/>
                  </a:spcAft>
                  <a:defRPr/>
                </a:pPr>
                <a:endParaRPr lang="en-US">
                  <a:cs typeface="+mn-ea"/>
                  <a:sym typeface="+mn-lt"/>
                </a:endParaRPr>
              </a:p>
            </p:txBody>
          </p:sp>
          <p:sp>
            <p:nvSpPr>
              <p:cNvPr id="1576" name="Rectangle 45"/>
              <p:cNvSpPr>
                <a:spLocks noChangeArrowheads="1"/>
              </p:cNvSpPr>
              <p:nvPr/>
            </p:nvSpPr>
            <p:spPr bwMode="auto">
              <a:xfrm>
                <a:off x="3605213" y="3219451"/>
                <a:ext cx="19050" cy="792163"/>
              </a:xfrm>
              <a:prstGeom prst="rect">
                <a:avLst/>
              </a:prstGeom>
              <a:grpFill/>
              <a:ln w="9525">
                <a:noFill/>
                <a:miter lim="800000"/>
              </a:ln>
            </p:spPr>
            <p:txBody>
              <a:bodyPr/>
              <a:lstStyle/>
              <a:p>
                <a:pPr fontAlgn="auto">
                  <a:spcBef>
                    <a:spcPts val="0"/>
                  </a:spcBef>
                  <a:spcAft>
                    <a:spcPts val="0"/>
                  </a:spcAft>
                  <a:defRPr/>
                </a:pPr>
                <a:endParaRPr lang="en-US">
                  <a:cs typeface="+mn-ea"/>
                  <a:sym typeface="+mn-lt"/>
                </a:endParaRPr>
              </a:p>
            </p:txBody>
          </p:sp>
          <p:sp>
            <p:nvSpPr>
              <p:cNvPr id="1577" name="Rectangle 46"/>
              <p:cNvSpPr>
                <a:spLocks noChangeArrowheads="1"/>
              </p:cNvSpPr>
              <p:nvPr/>
            </p:nvSpPr>
            <p:spPr bwMode="auto">
              <a:xfrm>
                <a:off x="3605213" y="4156076"/>
                <a:ext cx="19050" cy="912813"/>
              </a:xfrm>
              <a:prstGeom prst="rect">
                <a:avLst/>
              </a:prstGeom>
              <a:grpFill/>
              <a:ln w="9525">
                <a:noFill/>
                <a:miter lim="800000"/>
              </a:ln>
            </p:spPr>
            <p:txBody>
              <a:bodyPr/>
              <a:lstStyle/>
              <a:p>
                <a:pPr fontAlgn="auto">
                  <a:spcBef>
                    <a:spcPts val="0"/>
                  </a:spcBef>
                  <a:spcAft>
                    <a:spcPts val="0"/>
                  </a:spcAft>
                  <a:defRPr/>
                </a:pPr>
                <a:endParaRPr lang="en-US">
                  <a:cs typeface="+mn-ea"/>
                  <a:sym typeface="+mn-lt"/>
                </a:endParaRPr>
              </a:p>
            </p:txBody>
          </p:sp>
          <p:sp>
            <p:nvSpPr>
              <p:cNvPr id="1578" name="Freeform 47"/>
              <p:cNvSpPr/>
              <p:nvPr/>
            </p:nvSpPr>
            <p:spPr bwMode="auto">
              <a:xfrm>
                <a:off x="2081213" y="3579813"/>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79" name="Freeform 48"/>
              <p:cNvSpPr/>
              <p:nvPr/>
            </p:nvSpPr>
            <p:spPr bwMode="auto">
              <a:xfrm>
                <a:off x="2152650" y="3568701"/>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0" name="Freeform 49"/>
              <p:cNvSpPr/>
              <p:nvPr/>
            </p:nvSpPr>
            <p:spPr bwMode="auto">
              <a:xfrm>
                <a:off x="2222500" y="3556001"/>
                <a:ext cx="46038" cy="15875"/>
              </a:xfrm>
              <a:custGeom>
                <a:avLst/>
                <a:gdLst/>
                <a:ahLst/>
                <a:cxnLst>
                  <a:cxn ang="0">
                    <a:pos x="168" y="0"/>
                  </a:cxn>
                  <a:cxn ang="0">
                    <a:pos x="173" y="34"/>
                  </a:cxn>
                  <a:cxn ang="0">
                    <a:pos x="6" y="64"/>
                  </a:cxn>
                  <a:cxn ang="0">
                    <a:pos x="0" y="30"/>
                  </a:cxn>
                  <a:cxn ang="0">
                    <a:pos x="168" y="0"/>
                  </a:cxn>
                </a:cxnLst>
                <a:rect l="0" t="0" r="r" b="b"/>
                <a:pathLst>
                  <a:path w="173" h="64">
                    <a:moveTo>
                      <a:pt x="168" y="0"/>
                    </a:moveTo>
                    <a:lnTo>
                      <a:pt x="173" y="34"/>
                    </a:lnTo>
                    <a:lnTo>
                      <a:pt x="6" y="64"/>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1" name="Freeform 50"/>
              <p:cNvSpPr/>
              <p:nvPr/>
            </p:nvSpPr>
            <p:spPr bwMode="auto">
              <a:xfrm>
                <a:off x="2293938" y="3543301"/>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2" name="Freeform 51"/>
              <p:cNvSpPr/>
              <p:nvPr/>
            </p:nvSpPr>
            <p:spPr bwMode="auto">
              <a:xfrm>
                <a:off x="2365375" y="3530601"/>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3" name="Freeform 52"/>
              <p:cNvSpPr/>
              <p:nvPr/>
            </p:nvSpPr>
            <p:spPr bwMode="auto">
              <a:xfrm>
                <a:off x="2435225" y="3517901"/>
                <a:ext cx="46038" cy="17463"/>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4" name="Freeform 53"/>
              <p:cNvSpPr/>
              <p:nvPr/>
            </p:nvSpPr>
            <p:spPr bwMode="auto">
              <a:xfrm>
                <a:off x="2506663" y="3505201"/>
                <a:ext cx="46038" cy="17463"/>
              </a:xfrm>
              <a:custGeom>
                <a:avLst/>
                <a:gdLst/>
                <a:ahLst/>
                <a:cxnLst>
                  <a:cxn ang="0">
                    <a:pos x="167" y="0"/>
                  </a:cxn>
                  <a:cxn ang="0">
                    <a:pos x="173" y="34"/>
                  </a:cxn>
                  <a:cxn ang="0">
                    <a:pos x="6" y="62"/>
                  </a:cxn>
                  <a:cxn ang="0">
                    <a:pos x="0" y="28"/>
                  </a:cxn>
                  <a:cxn ang="0">
                    <a:pos x="167" y="0"/>
                  </a:cxn>
                </a:cxnLst>
                <a:rect l="0" t="0" r="r" b="b"/>
                <a:pathLst>
                  <a:path w="173" h="62">
                    <a:moveTo>
                      <a:pt x="167" y="0"/>
                    </a:moveTo>
                    <a:lnTo>
                      <a:pt x="173" y="34"/>
                    </a:lnTo>
                    <a:lnTo>
                      <a:pt x="6" y="62"/>
                    </a:lnTo>
                    <a:lnTo>
                      <a:pt x="0" y="28"/>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5" name="Freeform 54"/>
              <p:cNvSpPr/>
              <p:nvPr/>
            </p:nvSpPr>
            <p:spPr bwMode="auto">
              <a:xfrm>
                <a:off x="2578100" y="3494088"/>
                <a:ext cx="46038" cy="15875"/>
              </a:xfrm>
              <a:custGeom>
                <a:avLst/>
                <a:gdLst/>
                <a:ahLst/>
                <a:cxnLst>
                  <a:cxn ang="0">
                    <a:pos x="167" y="0"/>
                  </a:cxn>
                  <a:cxn ang="0">
                    <a:pos x="173" y="34"/>
                  </a:cxn>
                  <a:cxn ang="0">
                    <a:pos x="6" y="62"/>
                  </a:cxn>
                  <a:cxn ang="0">
                    <a:pos x="0" y="29"/>
                  </a:cxn>
                  <a:cxn ang="0">
                    <a:pos x="167" y="0"/>
                  </a:cxn>
                </a:cxnLst>
                <a:rect l="0" t="0" r="r" b="b"/>
                <a:pathLst>
                  <a:path w="173" h="62">
                    <a:moveTo>
                      <a:pt x="167" y="0"/>
                    </a:moveTo>
                    <a:lnTo>
                      <a:pt x="173" y="34"/>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6" name="Freeform 55"/>
              <p:cNvSpPr/>
              <p:nvPr/>
            </p:nvSpPr>
            <p:spPr bwMode="auto">
              <a:xfrm>
                <a:off x="2649538" y="3481388"/>
                <a:ext cx="44450"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7" name="Freeform 56"/>
              <p:cNvSpPr/>
              <p:nvPr/>
            </p:nvSpPr>
            <p:spPr bwMode="auto">
              <a:xfrm>
                <a:off x="2719388" y="3468688"/>
                <a:ext cx="46038" cy="15875"/>
              </a:xfrm>
              <a:custGeom>
                <a:avLst/>
                <a:gdLst/>
                <a:ahLst/>
                <a:cxnLst>
                  <a:cxn ang="0">
                    <a:pos x="167" y="0"/>
                  </a:cxn>
                  <a:cxn ang="0">
                    <a:pos x="173" y="33"/>
                  </a:cxn>
                  <a:cxn ang="0">
                    <a:pos x="5" y="62"/>
                  </a:cxn>
                  <a:cxn ang="0">
                    <a:pos x="0" y="29"/>
                  </a:cxn>
                  <a:cxn ang="0">
                    <a:pos x="167" y="0"/>
                  </a:cxn>
                </a:cxnLst>
                <a:rect l="0" t="0" r="r" b="b"/>
                <a:pathLst>
                  <a:path w="173" h="62">
                    <a:moveTo>
                      <a:pt x="167" y="0"/>
                    </a:moveTo>
                    <a:lnTo>
                      <a:pt x="173" y="33"/>
                    </a:lnTo>
                    <a:lnTo>
                      <a:pt x="5"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8" name="Freeform 57"/>
              <p:cNvSpPr/>
              <p:nvPr/>
            </p:nvSpPr>
            <p:spPr bwMode="auto">
              <a:xfrm>
                <a:off x="2790825" y="3455988"/>
                <a:ext cx="46038" cy="17463"/>
              </a:xfrm>
              <a:custGeom>
                <a:avLst/>
                <a:gdLst/>
                <a:ahLst/>
                <a:cxnLst>
                  <a:cxn ang="0">
                    <a:pos x="167" y="0"/>
                  </a:cxn>
                  <a:cxn ang="0">
                    <a:pos x="173" y="33"/>
                  </a:cxn>
                  <a:cxn ang="0">
                    <a:pos x="5" y="63"/>
                  </a:cxn>
                  <a:cxn ang="0">
                    <a:pos x="0" y="29"/>
                  </a:cxn>
                  <a:cxn ang="0">
                    <a:pos x="167" y="0"/>
                  </a:cxn>
                </a:cxnLst>
                <a:rect l="0" t="0" r="r" b="b"/>
                <a:pathLst>
                  <a:path w="173" h="63">
                    <a:moveTo>
                      <a:pt x="167" y="0"/>
                    </a:moveTo>
                    <a:lnTo>
                      <a:pt x="173" y="33"/>
                    </a:lnTo>
                    <a:lnTo>
                      <a:pt x="5" y="63"/>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89" name="Freeform 58"/>
              <p:cNvSpPr/>
              <p:nvPr/>
            </p:nvSpPr>
            <p:spPr bwMode="auto">
              <a:xfrm>
                <a:off x="2862263" y="3443288"/>
                <a:ext cx="44450" cy="17463"/>
              </a:xfrm>
              <a:custGeom>
                <a:avLst/>
                <a:gdLst/>
                <a:ahLst/>
                <a:cxnLst>
                  <a:cxn ang="0">
                    <a:pos x="167" y="0"/>
                  </a:cxn>
                  <a:cxn ang="0">
                    <a:pos x="174" y="34"/>
                  </a:cxn>
                  <a:cxn ang="0">
                    <a:pos x="5" y="64"/>
                  </a:cxn>
                  <a:cxn ang="0">
                    <a:pos x="0" y="30"/>
                  </a:cxn>
                  <a:cxn ang="0">
                    <a:pos x="167" y="0"/>
                  </a:cxn>
                </a:cxnLst>
                <a:rect l="0" t="0" r="r" b="b"/>
                <a:pathLst>
                  <a:path w="174" h="64">
                    <a:moveTo>
                      <a:pt x="167" y="0"/>
                    </a:moveTo>
                    <a:lnTo>
                      <a:pt x="174" y="34"/>
                    </a:lnTo>
                    <a:lnTo>
                      <a:pt x="5" y="64"/>
                    </a:lnTo>
                    <a:lnTo>
                      <a:pt x="0" y="30"/>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0" name="Freeform 59"/>
              <p:cNvSpPr/>
              <p:nvPr/>
            </p:nvSpPr>
            <p:spPr bwMode="auto">
              <a:xfrm>
                <a:off x="2932113" y="3430588"/>
                <a:ext cx="46038" cy="17463"/>
              </a:xfrm>
              <a:custGeom>
                <a:avLst/>
                <a:gdLst/>
                <a:ahLst/>
                <a:cxnLst>
                  <a:cxn ang="0">
                    <a:pos x="167" y="0"/>
                  </a:cxn>
                  <a:cxn ang="0">
                    <a:pos x="174" y="33"/>
                  </a:cxn>
                  <a:cxn ang="0">
                    <a:pos x="5" y="63"/>
                  </a:cxn>
                  <a:cxn ang="0">
                    <a:pos x="0" y="29"/>
                  </a:cxn>
                  <a:cxn ang="0">
                    <a:pos x="167" y="0"/>
                  </a:cxn>
                </a:cxnLst>
                <a:rect l="0" t="0" r="r" b="b"/>
                <a:pathLst>
                  <a:path w="174" h="63">
                    <a:moveTo>
                      <a:pt x="167" y="0"/>
                    </a:moveTo>
                    <a:lnTo>
                      <a:pt x="174" y="33"/>
                    </a:lnTo>
                    <a:lnTo>
                      <a:pt x="5" y="63"/>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1" name="Freeform 60"/>
              <p:cNvSpPr/>
              <p:nvPr/>
            </p:nvSpPr>
            <p:spPr bwMode="auto">
              <a:xfrm>
                <a:off x="3003550" y="3419476"/>
                <a:ext cx="46038" cy="15875"/>
              </a:xfrm>
              <a:custGeom>
                <a:avLst/>
                <a:gdLst/>
                <a:ahLst/>
                <a:cxnLst>
                  <a:cxn ang="0">
                    <a:pos x="169" y="0"/>
                  </a:cxn>
                  <a:cxn ang="0">
                    <a:pos x="175" y="33"/>
                  </a:cxn>
                  <a:cxn ang="0">
                    <a:pos x="6" y="63"/>
                  </a:cxn>
                  <a:cxn ang="0">
                    <a:pos x="0" y="29"/>
                  </a:cxn>
                  <a:cxn ang="0">
                    <a:pos x="169" y="0"/>
                  </a:cxn>
                </a:cxnLst>
                <a:rect l="0" t="0" r="r" b="b"/>
                <a:pathLst>
                  <a:path w="175" h="63">
                    <a:moveTo>
                      <a:pt x="169" y="0"/>
                    </a:moveTo>
                    <a:lnTo>
                      <a:pt x="175" y="33"/>
                    </a:lnTo>
                    <a:lnTo>
                      <a:pt x="6" y="63"/>
                    </a:lnTo>
                    <a:lnTo>
                      <a:pt x="0" y="29"/>
                    </a:lnTo>
                    <a:lnTo>
                      <a:pt x="169"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2" name="Freeform 61"/>
              <p:cNvSpPr/>
              <p:nvPr/>
            </p:nvSpPr>
            <p:spPr bwMode="auto">
              <a:xfrm>
                <a:off x="3073400" y="3406776"/>
                <a:ext cx="46038" cy="15875"/>
              </a:xfrm>
              <a:custGeom>
                <a:avLst/>
                <a:gdLst/>
                <a:ahLst/>
                <a:cxnLst>
                  <a:cxn ang="0">
                    <a:pos x="169" y="0"/>
                  </a:cxn>
                  <a:cxn ang="0">
                    <a:pos x="174" y="33"/>
                  </a:cxn>
                  <a:cxn ang="0">
                    <a:pos x="7" y="63"/>
                  </a:cxn>
                  <a:cxn ang="0">
                    <a:pos x="0" y="29"/>
                  </a:cxn>
                  <a:cxn ang="0">
                    <a:pos x="169" y="0"/>
                  </a:cxn>
                </a:cxnLst>
                <a:rect l="0" t="0" r="r" b="b"/>
                <a:pathLst>
                  <a:path w="174" h="63">
                    <a:moveTo>
                      <a:pt x="169" y="0"/>
                    </a:moveTo>
                    <a:lnTo>
                      <a:pt x="174" y="33"/>
                    </a:lnTo>
                    <a:lnTo>
                      <a:pt x="7" y="63"/>
                    </a:lnTo>
                    <a:lnTo>
                      <a:pt x="0" y="29"/>
                    </a:lnTo>
                    <a:lnTo>
                      <a:pt x="169"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3" name="Freeform 62"/>
              <p:cNvSpPr/>
              <p:nvPr/>
            </p:nvSpPr>
            <p:spPr bwMode="auto">
              <a:xfrm>
                <a:off x="3144838" y="3394076"/>
                <a:ext cx="46038" cy="17463"/>
              </a:xfrm>
              <a:custGeom>
                <a:avLst/>
                <a:gdLst/>
                <a:ahLst/>
                <a:cxnLst>
                  <a:cxn ang="0">
                    <a:pos x="169" y="0"/>
                  </a:cxn>
                  <a:cxn ang="0">
                    <a:pos x="174" y="34"/>
                  </a:cxn>
                  <a:cxn ang="0">
                    <a:pos x="7" y="63"/>
                  </a:cxn>
                  <a:cxn ang="0">
                    <a:pos x="0" y="29"/>
                  </a:cxn>
                  <a:cxn ang="0">
                    <a:pos x="169" y="0"/>
                  </a:cxn>
                </a:cxnLst>
                <a:rect l="0" t="0" r="r" b="b"/>
                <a:pathLst>
                  <a:path w="174" h="63">
                    <a:moveTo>
                      <a:pt x="169" y="0"/>
                    </a:moveTo>
                    <a:lnTo>
                      <a:pt x="174" y="34"/>
                    </a:lnTo>
                    <a:lnTo>
                      <a:pt x="7" y="63"/>
                    </a:lnTo>
                    <a:lnTo>
                      <a:pt x="0" y="29"/>
                    </a:lnTo>
                    <a:lnTo>
                      <a:pt x="169"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4" name="Freeform 63"/>
              <p:cNvSpPr/>
              <p:nvPr/>
            </p:nvSpPr>
            <p:spPr bwMode="auto">
              <a:xfrm>
                <a:off x="3216275" y="33813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5" name="Freeform 64"/>
              <p:cNvSpPr/>
              <p:nvPr/>
            </p:nvSpPr>
            <p:spPr bwMode="auto">
              <a:xfrm>
                <a:off x="3286125" y="33686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6" name="Freeform 65"/>
              <p:cNvSpPr/>
              <p:nvPr/>
            </p:nvSpPr>
            <p:spPr bwMode="auto">
              <a:xfrm>
                <a:off x="3357563" y="3357563"/>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7" name="Freeform 66"/>
              <p:cNvSpPr/>
              <p:nvPr/>
            </p:nvSpPr>
            <p:spPr bwMode="auto">
              <a:xfrm>
                <a:off x="3429000" y="3344863"/>
                <a:ext cx="46038" cy="15875"/>
              </a:xfrm>
              <a:custGeom>
                <a:avLst/>
                <a:gdLst/>
                <a:ahLst/>
                <a:cxnLst>
                  <a:cxn ang="0">
                    <a:pos x="167" y="0"/>
                  </a:cxn>
                  <a:cxn ang="0">
                    <a:pos x="173" y="34"/>
                  </a:cxn>
                  <a:cxn ang="0">
                    <a:pos x="6" y="64"/>
                  </a:cxn>
                  <a:cxn ang="0">
                    <a:pos x="0" y="30"/>
                  </a:cxn>
                  <a:cxn ang="0">
                    <a:pos x="167" y="0"/>
                  </a:cxn>
                </a:cxnLst>
                <a:rect l="0" t="0" r="r" b="b"/>
                <a:pathLst>
                  <a:path w="173" h="64">
                    <a:moveTo>
                      <a:pt x="167" y="0"/>
                    </a:moveTo>
                    <a:lnTo>
                      <a:pt x="173" y="34"/>
                    </a:lnTo>
                    <a:lnTo>
                      <a:pt x="6" y="64"/>
                    </a:lnTo>
                    <a:lnTo>
                      <a:pt x="0" y="30"/>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8" name="Freeform 67"/>
              <p:cNvSpPr/>
              <p:nvPr/>
            </p:nvSpPr>
            <p:spPr bwMode="auto">
              <a:xfrm>
                <a:off x="3498850" y="3332163"/>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599" name="Freeform 68"/>
              <p:cNvSpPr/>
              <p:nvPr/>
            </p:nvSpPr>
            <p:spPr bwMode="auto">
              <a:xfrm>
                <a:off x="3570288" y="3319463"/>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0" name="Freeform 69"/>
              <p:cNvSpPr/>
              <p:nvPr/>
            </p:nvSpPr>
            <p:spPr bwMode="auto">
              <a:xfrm>
                <a:off x="3641725" y="3317876"/>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1" name="Freeform 70"/>
              <p:cNvSpPr/>
              <p:nvPr/>
            </p:nvSpPr>
            <p:spPr bwMode="auto">
              <a:xfrm>
                <a:off x="3711575" y="3330576"/>
                <a:ext cx="46038"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2" name="Freeform 71"/>
              <p:cNvSpPr/>
              <p:nvPr/>
            </p:nvSpPr>
            <p:spPr bwMode="auto">
              <a:xfrm>
                <a:off x="3783013" y="33432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3" name="Freeform 72"/>
              <p:cNvSpPr/>
              <p:nvPr/>
            </p:nvSpPr>
            <p:spPr bwMode="auto">
              <a:xfrm>
                <a:off x="3854450" y="33559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4" name="Freeform 73"/>
              <p:cNvSpPr/>
              <p:nvPr/>
            </p:nvSpPr>
            <p:spPr bwMode="auto">
              <a:xfrm>
                <a:off x="3925888" y="3367088"/>
                <a:ext cx="44450" cy="17463"/>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5" name="Freeform 74"/>
              <p:cNvSpPr/>
              <p:nvPr/>
            </p:nvSpPr>
            <p:spPr bwMode="auto">
              <a:xfrm>
                <a:off x="3995738" y="3379788"/>
                <a:ext cx="46038" cy="17463"/>
              </a:xfrm>
              <a:custGeom>
                <a:avLst/>
                <a:gdLst/>
                <a:ahLst/>
                <a:cxnLst>
                  <a:cxn ang="0">
                    <a:pos x="173" y="29"/>
                  </a:cxn>
                  <a:cxn ang="0">
                    <a:pos x="167" y="63"/>
                  </a:cxn>
                  <a:cxn ang="0">
                    <a:pos x="0" y="34"/>
                  </a:cxn>
                  <a:cxn ang="0">
                    <a:pos x="5" y="0"/>
                  </a:cxn>
                  <a:cxn ang="0">
                    <a:pos x="173" y="29"/>
                  </a:cxn>
                </a:cxnLst>
                <a:rect l="0" t="0" r="r" b="b"/>
                <a:pathLst>
                  <a:path w="173" h="63">
                    <a:moveTo>
                      <a:pt x="173" y="29"/>
                    </a:moveTo>
                    <a:lnTo>
                      <a:pt x="167" y="63"/>
                    </a:lnTo>
                    <a:lnTo>
                      <a:pt x="0" y="34"/>
                    </a:lnTo>
                    <a:lnTo>
                      <a:pt x="5"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6" name="Freeform 75"/>
              <p:cNvSpPr/>
              <p:nvPr/>
            </p:nvSpPr>
            <p:spPr bwMode="auto">
              <a:xfrm>
                <a:off x="4067175" y="3392488"/>
                <a:ext cx="46038" cy="17463"/>
              </a:xfrm>
              <a:custGeom>
                <a:avLst/>
                <a:gdLst/>
                <a:ahLst/>
                <a:cxnLst>
                  <a:cxn ang="0">
                    <a:pos x="174" y="29"/>
                  </a:cxn>
                  <a:cxn ang="0">
                    <a:pos x="167" y="63"/>
                  </a:cxn>
                  <a:cxn ang="0">
                    <a:pos x="0" y="33"/>
                  </a:cxn>
                  <a:cxn ang="0">
                    <a:pos x="5" y="0"/>
                  </a:cxn>
                  <a:cxn ang="0">
                    <a:pos x="174" y="29"/>
                  </a:cxn>
                </a:cxnLst>
                <a:rect l="0" t="0" r="r" b="b"/>
                <a:pathLst>
                  <a:path w="174" h="63">
                    <a:moveTo>
                      <a:pt x="174" y="29"/>
                    </a:moveTo>
                    <a:lnTo>
                      <a:pt x="167" y="63"/>
                    </a:lnTo>
                    <a:lnTo>
                      <a:pt x="0" y="33"/>
                    </a:lnTo>
                    <a:lnTo>
                      <a:pt x="5" y="0"/>
                    </a:lnTo>
                    <a:lnTo>
                      <a:pt x="174"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7" name="Freeform 76"/>
              <p:cNvSpPr/>
              <p:nvPr/>
            </p:nvSpPr>
            <p:spPr bwMode="auto">
              <a:xfrm>
                <a:off x="4138613" y="3405188"/>
                <a:ext cx="44450" cy="15875"/>
              </a:xfrm>
              <a:custGeom>
                <a:avLst/>
                <a:gdLst/>
                <a:ahLst/>
                <a:cxnLst>
                  <a:cxn ang="0">
                    <a:pos x="174" y="29"/>
                  </a:cxn>
                  <a:cxn ang="0">
                    <a:pos x="168" y="63"/>
                  </a:cxn>
                  <a:cxn ang="0">
                    <a:pos x="0" y="33"/>
                  </a:cxn>
                  <a:cxn ang="0">
                    <a:pos x="5" y="0"/>
                  </a:cxn>
                  <a:cxn ang="0">
                    <a:pos x="174" y="29"/>
                  </a:cxn>
                </a:cxnLst>
                <a:rect l="0" t="0" r="r" b="b"/>
                <a:pathLst>
                  <a:path w="174" h="63">
                    <a:moveTo>
                      <a:pt x="174" y="29"/>
                    </a:moveTo>
                    <a:lnTo>
                      <a:pt x="168" y="63"/>
                    </a:lnTo>
                    <a:lnTo>
                      <a:pt x="0" y="33"/>
                    </a:lnTo>
                    <a:lnTo>
                      <a:pt x="5" y="0"/>
                    </a:lnTo>
                    <a:lnTo>
                      <a:pt x="174"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8" name="Freeform 77"/>
              <p:cNvSpPr/>
              <p:nvPr/>
            </p:nvSpPr>
            <p:spPr bwMode="auto">
              <a:xfrm>
                <a:off x="4208463" y="3417888"/>
                <a:ext cx="46038" cy="15875"/>
              </a:xfrm>
              <a:custGeom>
                <a:avLst/>
                <a:gdLst/>
                <a:ahLst/>
                <a:cxnLst>
                  <a:cxn ang="0">
                    <a:pos x="175" y="29"/>
                  </a:cxn>
                  <a:cxn ang="0">
                    <a:pos x="169" y="63"/>
                  </a:cxn>
                  <a:cxn ang="0">
                    <a:pos x="0" y="33"/>
                  </a:cxn>
                  <a:cxn ang="0">
                    <a:pos x="7" y="0"/>
                  </a:cxn>
                  <a:cxn ang="0">
                    <a:pos x="175" y="29"/>
                  </a:cxn>
                </a:cxnLst>
                <a:rect l="0" t="0" r="r" b="b"/>
                <a:pathLst>
                  <a:path w="175" h="63">
                    <a:moveTo>
                      <a:pt x="175" y="29"/>
                    </a:moveTo>
                    <a:lnTo>
                      <a:pt x="169" y="63"/>
                    </a:lnTo>
                    <a:lnTo>
                      <a:pt x="0" y="33"/>
                    </a:lnTo>
                    <a:lnTo>
                      <a:pt x="7" y="0"/>
                    </a:lnTo>
                    <a:lnTo>
                      <a:pt x="175"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09" name="Freeform 78"/>
              <p:cNvSpPr/>
              <p:nvPr/>
            </p:nvSpPr>
            <p:spPr bwMode="auto">
              <a:xfrm>
                <a:off x="4279900" y="3429001"/>
                <a:ext cx="46038" cy="17463"/>
              </a:xfrm>
              <a:custGeom>
                <a:avLst/>
                <a:gdLst/>
                <a:ahLst/>
                <a:cxnLst>
                  <a:cxn ang="0">
                    <a:pos x="175" y="30"/>
                  </a:cxn>
                  <a:cxn ang="0">
                    <a:pos x="169" y="64"/>
                  </a:cxn>
                  <a:cxn ang="0">
                    <a:pos x="0" y="34"/>
                  </a:cxn>
                  <a:cxn ang="0">
                    <a:pos x="7" y="0"/>
                  </a:cxn>
                  <a:cxn ang="0">
                    <a:pos x="175" y="30"/>
                  </a:cxn>
                </a:cxnLst>
                <a:rect l="0" t="0" r="r" b="b"/>
                <a:pathLst>
                  <a:path w="175" h="64">
                    <a:moveTo>
                      <a:pt x="175" y="30"/>
                    </a:moveTo>
                    <a:lnTo>
                      <a:pt x="169" y="64"/>
                    </a:lnTo>
                    <a:lnTo>
                      <a:pt x="0" y="34"/>
                    </a:lnTo>
                    <a:lnTo>
                      <a:pt x="7" y="0"/>
                    </a:lnTo>
                    <a:lnTo>
                      <a:pt x="175"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0" name="Freeform 79"/>
              <p:cNvSpPr/>
              <p:nvPr/>
            </p:nvSpPr>
            <p:spPr bwMode="auto">
              <a:xfrm>
                <a:off x="4349750" y="3441701"/>
                <a:ext cx="46038" cy="17463"/>
              </a:xfrm>
              <a:custGeom>
                <a:avLst/>
                <a:gdLst/>
                <a:ahLst/>
                <a:cxnLst>
                  <a:cxn ang="0">
                    <a:pos x="173" y="30"/>
                  </a:cxn>
                  <a:cxn ang="0">
                    <a:pos x="168" y="64"/>
                  </a:cxn>
                  <a:cxn ang="0">
                    <a:pos x="0" y="34"/>
                  </a:cxn>
                  <a:cxn ang="0">
                    <a:pos x="6" y="0"/>
                  </a:cxn>
                  <a:cxn ang="0">
                    <a:pos x="173" y="30"/>
                  </a:cxn>
                </a:cxnLst>
                <a:rect l="0" t="0" r="r" b="b"/>
                <a:pathLst>
                  <a:path w="173" h="64">
                    <a:moveTo>
                      <a:pt x="173" y="30"/>
                    </a:moveTo>
                    <a:lnTo>
                      <a:pt x="168" y="64"/>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1" name="Freeform 80"/>
              <p:cNvSpPr/>
              <p:nvPr/>
            </p:nvSpPr>
            <p:spPr bwMode="auto">
              <a:xfrm>
                <a:off x="4421188" y="3454401"/>
                <a:ext cx="46038" cy="17463"/>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2" name="Freeform 81"/>
              <p:cNvSpPr/>
              <p:nvPr/>
            </p:nvSpPr>
            <p:spPr bwMode="auto">
              <a:xfrm>
                <a:off x="4492625" y="34671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3" name="Freeform 82"/>
              <p:cNvSpPr/>
              <p:nvPr/>
            </p:nvSpPr>
            <p:spPr bwMode="auto">
              <a:xfrm>
                <a:off x="4562475" y="34798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4" name="Freeform 83"/>
              <p:cNvSpPr/>
              <p:nvPr/>
            </p:nvSpPr>
            <p:spPr bwMode="auto">
              <a:xfrm>
                <a:off x="4633913" y="3490913"/>
                <a:ext cx="46038" cy="17463"/>
              </a:xfrm>
              <a:custGeom>
                <a:avLst/>
                <a:gdLst/>
                <a:ahLst/>
                <a:cxnLst>
                  <a:cxn ang="0">
                    <a:pos x="173" y="29"/>
                  </a:cxn>
                  <a:cxn ang="0">
                    <a:pos x="168" y="63"/>
                  </a:cxn>
                  <a:cxn ang="0">
                    <a:pos x="0" y="33"/>
                  </a:cxn>
                  <a:cxn ang="0">
                    <a:pos x="6" y="0"/>
                  </a:cxn>
                  <a:cxn ang="0">
                    <a:pos x="173" y="29"/>
                  </a:cxn>
                </a:cxnLst>
                <a:rect l="0" t="0" r="r" b="b"/>
                <a:pathLst>
                  <a:path w="173" h="63">
                    <a:moveTo>
                      <a:pt x="173" y="29"/>
                    </a:moveTo>
                    <a:lnTo>
                      <a:pt x="168" y="63"/>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5" name="Freeform 84"/>
              <p:cNvSpPr/>
              <p:nvPr/>
            </p:nvSpPr>
            <p:spPr bwMode="auto">
              <a:xfrm>
                <a:off x="4705350" y="35036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6" name="Freeform 85"/>
              <p:cNvSpPr/>
              <p:nvPr/>
            </p:nvSpPr>
            <p:spPr bwMode="auto">
              <a:xfrm>
                <a:off x="4775200" y="35163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7" name="Freeform 86"/>
              <p:cNvSpPr/>
              <p:nvPr/>
            </p:nvSpPr>
            <p:spPr bwMode="auto">
              <a:xfrm>
                <a:off x="4846638" y="3529013"/>
                <a:ext cx="46038" cy="15875"/>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8" name="Freeform 87"/>
              <p:cNvSpPr/>
              <p:nvPr/>
            </p:nvSpPr>
            <p:spPr bwMode="auto">
              <a:xfrm>
                <a:off x="4918075" y="3541713"/>
                <a:ext cx="46038" cy="15875"/>
              </a:xfrm>
              <a:custGeom>
                <a:avLst/>
                <a:gdLst/>
                <a:ahLst/>
                <a:cxnLst>
                  <a:cxn ang="0">
                    <a:pos x="173" y="30"/>
                  </a:cxn>
                  <a:cxn ang="0">
                    <a:pos x="167" y="64"/>
                  </a:cxn>
                  <a:cxn ang="0">
                    <a:pos x="0" y="34"/>
                  </a:cxn>
                  <a:cxn ang="0">
                    <a:pos x="6" y="0"/>
                  </a:cxn>
                  <a:cxn ang="0">
                    <a:pos x="173" y="30"/>
                  </a:cxn>
                </a:cxnLst>
                <a:rect l="0" t="0" r="r" b="b"/>
                <a:pathLst>
                  <a:path w="173" h="64">
                    <a:moveTo>
                      <a:pt x="173" y="30"/>
                    </a:moveTo>
                    <a:lnTo>
                      <a:pt x="167" y="64"/>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19" name="Freeform 88"/>
              <p:cNvSpPr/>
              <p:nvPr/>
            </p:nvSpPr>
            <p:spPr bwMode="auto">
              <a:xfrm>
                <a:off x="4989513" y="3554413"/>
                <a:ext cx="44450"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0" name="Freeform 89"/>
              <p:cNvSpPr/>
              <p:nvPr/>
            </p:nvSpPr>
            <p:spPr bwMode="auto">
              <a:xfrm>
                <a:off x="5059363" y="3567113"/>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1" name="Freeform 90"/>
              <p:cNvSpPr/>
              <p:nvPr/>
            </p:nvSpPr>
            <p:spPr bwMode="auto">
              <a:xfrm>
                <a:off x="5130800" y="3578226"/>
                <a:ext cx="46038" cy="17463"/>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2" name="Freeform 91"/>
              <p:cNvSpPr/>
              <p:nvPr/>
            </p:nvSpPr>
            <p:spPr bwMode="auto">
              <a:xfrm>
                <a:off x="2589213" y="2830513"/>
                <a:ext cx="46038" cy="19050"/>
              </a:xfrm>
              <a:custGeom>
                <a:avLst/>
                <a:gdLst/>
                <a:ahLst/>
                <a:cxnLst>
                  <a:cxn ang="0">
                    <a:pos x="166" y="0"/>
                  </a:cxn>
                  <a:cxn ang="0">
                    <a:pos x="173" y="34"/>
                  </a:cxn>
                  <a:cxn ang="0">
                    <a:pos x="6" y="67"/>
                  </a:cxn>
                  <a:cxn ang="0">
                    <a:pos x="0" y="35"/>
                  </a:cxn>
                  <a:cxn ang="0">
                    <a:pos x="166" y="0"/>
                  </a:cxn>
                </a:cxnLst>
                <a:rect l="0" t="0" r="r" b="b"/>
                <a:pathLst>
                  <a:path w="173" h="67">
                    <a:moveTo>
                      <a:pt x="166" y="0"/>
                    </a:moveTo>
                    <a:lnTo>
                      <a:pt x="173" y="34"/>
                    </a:lnTo>
                    <a:lnTo>
                      <a:pt x="6" y="67"/>
                    </a:lnTo>
                    <a:lnTo>
                      <a:pt x="0" y="35"/>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3" name="Freeform 92"/>
              <p:cNvSpPr/>
              <p:nvPr/>
            </p:nvSpPr>
            <p:spPr bwMode="auto">
              <a:xfrm>
                <a:off x="2659063" y="2816226"/>
                <a:ext cx="46038" cy="19050"/>
              </a:xfrm>
              <a:custGeom>
                <a:avLst/>
                <a:gdLst/>
                <a:ahLst/>
                <a:cxnLst>
                  <a:cxn ang="0">
                    <a:pos x="166" y="0"/>
                  </a:cxn>
                  <a:cxn ang="0">
                    <a:pos x="173" y="33"/>
                  </a:cxn>
                  <a:cxn ang="0">
                    <a:pos x="7" y="68"/>
                  </a:cxn>
                  <a:cxn ang="0">
                    <a:pos x="0" y="35"/>
                  </a:cxn>
                  <a:cxn ang="0">
                    <a:pos x="166" y="0"/>
                  </a:cxn>
                </a:cxnLst>
                <a:rect l="0" t="0" r="r" b="b"/>
                <a:pathLst>
                  <a:path w="173" h="68">
                    <a:moveTo>
                      <a:pt x="166" y="0"/>
                    </a:moveTo>
                    <a:lnTo>
                      <a:pt x="173" y="33"/>
                    </a:lnTo>
                    <a:lnTo>
                      <a:pt x="7" y="68"/>
                    </a:lnTo>
                    <a:lnTo>
                      <a:pt x="0" y="35"/>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4" name="Freeform 93"/>
              <p:cNvSpPr/>
              <p:nvPr/>
            </p:nvSpPr>
            <p:spPr bwMode="auto">
              <a:xfrm>
                <a:off x="2730500" y="2801938"/>
                <a:ext cx="46038" cy="17463"/>
              </a:xfrm>
              <a:custGeom>
                <a:avLst/>
                <a:gdLst/>
                <a:ahLst/>
                <a:cxnLst>
                  <a:cxn ang="0">
                    <a:pos x="166" y="0"/>
                  </a:cxn>
                  <a:cxn ang="0">
                    <a:pos x="173" y="33"/>
                  </a:cxn>
                  <a:cxn ang="0">
                    <a:pos x="6" y="68"/>
                  </a:cxn>
                  <a:cxn ang="0">
                    <a:pos x="0" y="34"/>
                  </a:cxn>
                  <a:cxn ang="0">
                    <a:pos x="166" y="0"/>
                  </a:cxn>
                </a:cxnLst>
                <a:rect l="0" t="0" r="r" b="b"/>
                <a:pathLst>
                  <a:path w="173" h="68">
                    <a:moveTo>
                      <a:pt x="166" y="0"/>
                    </a:moveTo>
                    <a:lnTo>
                      <a:pt x="173" y="33"/>
                    </a:lnTo>
                    <a:lnTo>
                      <a:pt x="6" y="68"/>
                    </a:lnTo>
                    <a:lnTo>
                      <a:pt x="0" y="34"/>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5" name="Freeform 94"/>
              <p:cNvSpPr/>
              <p:nvPr/>
            </p:nvSpPr>
            <p:spPr bwMode="auto">
              <a:xfrm>
                <a:off x="2800350" y="2787651"/>
                <a:ext cx="46038" cy="17463"/>
              </a:xfrm>
              <a:custGeom>
                <a:avLst/>
                <a:gdLst/>
                <a:ahLst/>
                <a:cxnLst>
                  <a:cxn ang="0">
                    <a:pos x="166" y="0"/>
                  </a:cxn>
                  <a:cxn ang="0">
                    <a:pos x="173" y="32"/>
                  </a:cxn>
                  <a:cxn ang="0">
                    <a:pos x="7" y="67"/>
                  </a:cxn>
                  <a:cxn ang="0">
                    <a:pos x="0" y="33"/>
                  </a:cxn>
                  <a:cxn ang="0">
                    <a:pos x="166" y="0"/>
                  </a:cxn>
                </a:cxnLst>
                <a:rect l="0" t="0" r="r" b="b"/>
                <a:pathLst>
                  <a:path w="173" h="67">
                    <a:moveTo>
                      <a:pt x="166" y="0"/>
                    </a:moveTo>
                    <a:lnTo>
                      <a:pt x="173" y="32"/>
                    </a:lnTo>
                    <a:lnTo>
                      <a:pt x="7" y="67"/>
                    </a:lnTo>
                    <a:lnTo>
                      <a:pt x="0" y="33"/>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6" name="Freeform 95"/>
              <p:cNvSpPr/>
              <p:nvPr/>
            </p:nvSpPr>
            <p:spPr bwMode="auto">
              <a:xfrm>
                <a:off x="2870200" y="2773363"/>
                <a:ext cx="46038" cy="17463"/>
              </a:xfrm>
              <a:custGeom>
                <a:avLst/>
                <a:gdLst/>
                <a:ahLst/>
                <a:cxnLst>
                  <a:cxn ang="0">
                    <a:pos x="167" y="0"/>
                  </a:cxn>
                  <a:cxn ang="0">
                    <a:pos x="174" y="32"/>
                  </a:cxn>
                  <a:cxn ang="0">
                    <a:pos x="7" y="67"/>
                  </a:cxn>
                  <a:cxn ang="0">
                    <a:pos x="0" y="33"/>
                  </a:cxn>
                  <a:cxn ang="0">
                    <a:pos x="167" y="0"/>
                  </a:cxn>
                </a:cxnLst>
                <a:rect l="0" t="0" r="r" b="b"/>
                <a:pathLst>
                  <a:path w="174" h="67">
                    <a:moveTo>
                      <a:pt x="167" y="0"/>
                    </a:moveTo>
                    <a:lnTo>
                      <a:pt x="174" y="32"/>
                    </a:lnTo>
                    <a:lnTo>
                      <a:pt x="7" y="67"/>
                    </a:lnTo>
                    <a:lnTo>
                      <a:pt x="0" y="33"/>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7" name="Freeform 96"/>
              <p:cNvSpPr/>
              <p:nvPr/>
            </p:nvSpPr>
            <p:spPr bwMode="auto">
              <a:xfrm>
                <a:off x="2941638" y="27590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8" name="Freeform 97"/>
              <p:cNvSpPr/>
              <p:nvPr/>
            </p:nvSpPr>
            <p:spPr bwMode="auto">
              <a:xfrm>
                <a:off x="3011488" y="2743201"/>
                <a:ext cx="46038" cy="19050"/>
              </a:xfrm>
              <a:custGeom>
                <a:avLst/>
                <a:gdLst/>
                <a:ahLst/>
                <a:cxnLst>
                  <a:cxn ang="0">
                    <a:pos x="167" y="0"/>
                  </a:cxn>
                  <a:cxn ang="0">
                    <a:pos x="173" y="33"/>
                  </a:cxn>
                  <a:cxn ang="0">
                    <a:pos x="7" y="67"/>
                  </a:cxn>
                  <a:cxn ang="0">
                    <a:pos x="0" y="34"/>
                  </a:cxn>
                  <a:cxn ang="0">
                    <a:pos x="167" y="0"/>
                  </a:cxn>
                </a:cxnLst>
                <a:rect l="0" t="0" r="r" b="b"/>
                <a:pathLst>
                  <a:path w="173" h="67">
                    <a:moveTo>
                      <a:pt x="167" y="0"/>
                    </a:moveTo>
                    <a:lnTo>
                      <a:pt x="173" y="33"/>
                    </a:lnTo>
                    <a:lnTo>
                      <a:pt x="7" y="67"/>
                    </a:lnTo>
                    <a:lnTo>
                      <a:pt x="0" y="34"/>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29" name="Freeform 98"/>
              <p:cNvSpPr/>
              <p:nvPr/>
            </p:nvSpPr>
            <p:spPr bwMode="auto">
              <a:xfrm>
                <a:off x="3082925" y="2728913"/>
                <a:ext cx="46038" cy="19050"/>
              </a:xfrm>
              <a:custGeom>
                <a:avLst/>
                <a:gdLst/>
                <a:ahLst/>
                <a:cxnLst>
                  <a:cxn ang="0">
                    <a:pos x="166" y="0"/>
                  </a:cxn>
                  <a:cxn ang="0">
                    <a:pos x="173" y="33"/>
                  </a:cxn>
                  <a:cxn ang="0">
                    <a:pos x="7" y="68"/>
                  </a:cxn>
                  <a:cxn ang="0">
                    <a:pos x="0" y="34"/>
                  </a:cxn>
                  <a:cxn ang="0">
                    <a:pos x="166" y="0"/>
                  </a:cxn>
                </a:cxnLst>
                <a:rect l="0" t="0" r="r" b="b"/>
                <a:pathLst>
                  <a:path w="173" h="68">
                    <a:moveTo>
                      <a:pt x="166" y="0"/>
                    </a:moveTo>
                    <a:lnTo>
                      <a:pt x="173" y="33"/>
                    </a:lnTo>
                    <a:lnTo>
                      <a:pt x="7" y="68"/>
                    </a:lnTo>
                    <a:lnTo>
                      <a:pt x="0" y="34"/>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0" name="Freeform 99"/>
              <p:cNvSpPr/>
              <p:nvPr/>
            </p:nvSpPr>
            <p:spPr bwMode="auto">
              <a:xfrm>
                <a:off x="3152775" y="2714626"/>
                <a:ext cx="46038" cy="17463"/>
              </a:xfrm>
              <a:custGeom>
                <a:avLst/>
                <a:gdLst/>
                <a:ahLst/>
                <a:cxnLst>
                  <a:cxn ang="0">
                    <a:pos x="167" y="0"/>
                  </a:cxn>
                  <a:cxn ang="0">
                    <a:pos x="173" y="33"/>
                  </a:cxn>
                  <a:cxn ang="0">
                    <a:pos x="7" y="68"/>
                  </a:cxn>
                  <a:cxn ang="0">
                    <a:pos x="0" y="34"/>
                  </a:cxn>
                  <a:cxn ang="0">
                    <a:pos x="167" y="0"/>
                  </a:cxn>
                </a:cxnLst>
                <a:rect l="0" t="0" r="r" b="b"/>
                <a:pathLst>
                  <a:path w="173" h="68">
                    <a:moveTo>
                      <a:pt x="167" y="0"/>
                    </a:moveTo>
                    <a:lnTo>
                      <a:pt x="173" y="33"/>
                    </a:lnTo>
                    <a:lnTo>
                      <a:pt x="7" y="68"/>
                    </a:lnTo>
                    <a:lnTo>
                      <a:pt x="0" y="34"/>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1" name="Freeform 100"/>
              <p:cNvSpPr/>
              <p:nvPr/>
            </p:nvSpPr>
            <p:spPr bwMode="auto">
              <a:xfrm>
                <a:off x="3224213" y="2700338"/>
                <a:ext cx="44450" cy="17463"/>
              </a:xfrm>
              <a:custGeom>
                <a:avLst/>
                <a:gdLst/>
                <a:ahLst/>
                <a:cxnLst>
                  <a:cxn ang="0">
                    <a:pos x="166" y="0"/>
                  </a:cxn>
                  <a:cxn ang="0">
                    <a:pos x="173" y="32"/>
                  </a:cxn>
                  <a:cxn ang="0">
                    <a:pos x="6" y="67"/>
                  </a:cxn>
                  <a:cxn ang="0">
                    <a:pos x="0" y="33"/>
                  </a:cxn>
                  <a:cxn ang="0">
                    <a:pos x="166" y="0"/>
                  </a:cxn>
                </a:cxnLst>
                <a:rect l="0" t="0" r="r" b="b"/>
                <a:pathLst>
                  <a:path w="173" h="67">
                    <a:moveTo>
                      <a:pt x="166" y="0"/>
                    </a:moveTo>
                    <a:lnTo>
                      <a:pt x="173" y="32"/>
                    </a:lnTo>
                    <a:lnTo>
                      <a:pt x="6" y="67"/>
                    </a:lnTo>
                    <a:lnTo>
                      <a:pt x="0" y="33"/>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2" name="Freeform 101"/>
              <p:cNvSpPr/>
              <p:nvPr/>
            </p:nvSpPr>
            <p:spPr bwMode="auto">
              <a:xfrm>
                <a:off x="3294063" y="2686051"/>
                <a:ext cx="46038" cy="17463"/>
              </a:xfrm>
              <a:custGeom>
                <a:avLst/>
                <a:gdLst/>
                <a:ahLst/>
                <a:cxnLst>
                  <a:cxn ang="0">
                    <a:pos x="167" y="0"/>
                  </a:cxn>
                  <a:cxn ang="0">
                    <a:pos x="173" y="32"/>
                  </a:cxn>
                  <a:cxn ang="0">
                    <a:pos x="7" y="67"/>
                  </a:cxn>
                  <a:cxn ang="0">
                    <a:pos x="0" y="33"/>
                  </a:cxn>
                  <a:cxn ang="0">
                    <a:pos x="167" y="0"/>
                  </a:cxn>
                </a:cxnLst>
                <a:rect l="0" t="0" r="r" b="b"/>
                <a:pathLst>
                  <a:path w="173" h="67">
                    <a:moveTo>
                      <a:pt x="167" y="0"/>
                    </a:moveTo>
                    <a:lnTo>
                      <a:pt x="173" y="32"/>
                    </a:lnTo>
                    <a:lnTo>
                      <a:pt x="7" y="67"/>
                    </a:lnTo>
                    <a:lnTo>
                      <a:pt x="0" y="33"/>
                    </a:lnTo>
                    <a:lnTo>
                      <a:pt x="16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3" name="Freeform 102"/>
              <p:cNvSpPr/>
              <p:nvPr/>
            </p:nvSpPr>
            <p:spPr bwMode="auto">
              <a:xfrm>
                <a:off x="3363913" y="2671763"/>
                <a:ext cx="46038" cy="17463"/>
              </a:xfrm>
              <a:custGeom>
                <a:avLst/>
                <a:gdLst/>
                <a:ahLst/>
                <a:cxnLst>
                  <a:cxn ang="0">
                    <a:pos x="166" y="0"/>
                  </a:cxn>
                  <a:cxn ang="0">
                    <a:pos x="173" y="33"/>
                  </a:cxn>
                  <a:cxn ang="0">
                    <a:pos x="6" y="67"/>
                  </a:cxn>
                  <a:cxn ang="0">
                    <a:pos x="0" y="33"/>
                  </a:cxn>
                  <a:cxn ang="0">
                    <a:pos x="166" y="0"/>
                  </a:cxn>
                </a:cxnLst>
                <a:rect l="0" t="0" r="r" b="b"/>
                <a:pathLst>
                  <a:path w="173" h="67">
                    <a:moveTo>
                      <a:pt x="166" y="0"/>
                    </a:moveTo>
                    <a:lnTo>
                      <a:pt x="173" y="33"/>
                    </a:lnTo>
                    <a:lnTo>
                      <a:pt x="6" y="67"/>
                    </a:lnTo>
                    <a:lnTo>
                      <a:pt x="0" y="33"/>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4" name="Freeform 103"/>
              <p:cNvSpPr/>
              <p:nvPr/>
            </p:nvSpPr>
            <p:spPr bwMode="auto">
              <a:xfrm>
                <a:off x="3435350" y="26574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5" name="Freeform 104"/>
              <p:cNvSpPr/>
              <p:nvPr/>
            </p:nvSpPr>
            <p:spPr bwMode="auto">
              <a:xfrm>
                <a:off x="3505200" y="2641601"/>
                <a:ext cx="46038" cy="19050"/>
              </a:xfrm>
              <a:custGeom>
                <a:avLst/>
                <a:gdLst/>
                <a:ahLst/>
                <a:cxnLst>
                  <a:cxn ang="0">
                    <a:pos x="166" y="0"/>
                  </a:cxn>
                  <a:cxn ang="0">
                    <a:pos x="173" y="34"/>
                  </a:cxn>
                  <a:cxn ang="0">
                    <a:pos x="6" y="68"/>
                  </a:cxn>
                  <a:cxn ang="0">
                    <a:pos x="0" y="35"/>
                  </a:cxn>
                  <a:cxn ang="0">
                    <a:pos x="166" y="0"/>
                  </a:cxn>
                </a:cxnLst>
                <a:rect l="0" t="0" r="r" b="b"/>
                <a:pathLst>
                  <a:path w="173" h="68">
                    <a:moveTo>
                      <a:pt x="166" y="0"/>
                    </a:moveTo>
                    <a:lnTo>
                      <a:pt x="173" y="34"/>
                    </a:lnTo>
                    <a:lnTo>
                      <a:pt x="6" y="68"/>
                    </a:lnTo>
                    <a:lnTo>
                      <a:pt x="0" y="35"/>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6" name="Freeform 105"/>
              <p:cNvSpPr/>
              <p:nvPr/>
            </p:nvSpPr>
            <p:spPr bwMode="auto">
              <a:xfrm>
                <a:off x="3576638" y="2628901"/>
                <a:ext cx="39688" cy="17463"/>
              </a:xfrm>
              <a:custGeom>
                <a:avLst/>
                <a:gdLst/>
                <a:ahLst/>
                <a:cxnLst>
                  <a:cxn ang="0">
                    <a:pos x="143" y="0"/>
                  </a:cxn>
                  <a:cxn ang="0">
                    <a:pos x="0" y="29"/>
                  </a:cxn>
                  <a:cxn ang="0">
                    <a:pos x="7" y="63"/>
                  </a:cxn>
                  <a:cxn ang="0">
                    <a:pos x="150" y="33"/>
                  </a:cxn>
                  <a:cxn ang="0">
                    <a:pos x="150" y="0"/>
                  </a:cxn>
                  <a:cxn ang="0">
                    <a:pos x="143" y="0"/>
                  </a:cxn>
                </a:cxnLst>
                <a:rect l="0" t="0" r="r" b="b"/>
                <a:pathLst>
                  <a:path w="150" h="63">
                    <a:moveTo>
                      <a:pt x="143" y="0"/>
                    </a:moveTo>
                    <a:lnTo>
                      <a:pt x="0" y="29"/>
                    </a:lnTo>
                    <a:lnTo>
                      <a:pt x="7" y="63"/>
                    </a:lnTo>
                    <a:lnTo>
                      <a:pt x="150" y="33"/>
                    </a:lnTo>
                    <a:lnTo>
                      <a:pt x="150" y="0"/>
                    </a:lnTo>
                    <a:lnTo>
                      <a:pt x="143"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7" name="Freeform 106"/>
              <p:cNvSpPr/>
              <p:nvPr/>
            </p:nvSpPr>
            <p:spPr bwMode="auto">
              <a:xfrm>
                <a:off x="3613150" y="2628901"/>
                <a:ext cx="3175" cy="1588"/>
              </a:xfrm>
              <a:custGeom>
                <a:avLst/>
                <a:gdLst/>
                <a:ahLst/>
                <a:cxnLst>
                  <a:cxn ang="0">
                    <a:pos x="0" y="1"/>
                  </a:cxn>
                  <a:cxn ang="0">
                    <a:pos x="3" y="0"/>
                  </a:cxn>
                  <a:cxn ang="0">
                    <a:pos x="7" y="1"/>
                  </a:cxn>
                  <a:cxn ang="0">
                    <a:pos x="0" y="1"/>
                  </a:cxn>
                </a:cxnLst>
                <a:rect l="0" t="0" r="r" b="b"/>
                <a:pathLst>
                  <a:path w="7" h="1">
                    <a:moveTo>
                      <a:pt x="0" y="1"/>
                    </a:moveTo>
                    <a:lnTo>
                      <a:pt x="3" y="0"/>
                    </a:lnTo>
                    <a:lnTo>
                      <a:pt x="7" y="1"/>
                    </a:lnTo>
                    <a:lnTo>
                      <a:pt x="0" y="1"/>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8" name="Freeform 107"/>
              <p:cNvSpPr/>
              <p:nvPr/>
            </p:nvSpPr>
            <p:spPr bwMode="auto">
              <a:xfrm>
                <a:off x="3613150" y="2628901"/>
                <a:ext cx="7938" cy="11113"/>
              </a:xfrm>
              <a:custGeom>
                <a:avLst/>
                <a:gdLst/>
                <a:ahLst/>
                <a:cxnLst>
                  <a:cxn ang="0">
                    <a:pos x="31" y="5"/>
                  </a:cxn>
                  <a:cxn ang="0">
                    <a:pos x="23" y="38"/>
                  </a:cxn>
                  <a:cxn ang="0">
                    <a:pos x="0" y="33"/>
                  </a:cxn>
                  <a:cxn ang="0">
                    <a:pos x="7" y="0"/>
                  </a:cxn>
                  <a:cxn ang="0">
                    <a:pos x="31" y="5"/>
                  </a:cxn>
                </a:cxnLst>
                <a:rect l="0" t="0" r="r" b="b"/>
                <a:pathLst>
                  <a:path w="31" h="38">
                    <a:moveTo>
                      <a:pt x="31" y="5"/>
                    </a:moveTo>
                    <a:lnTo>
                      <a:pt x="23" y="38"/>
                    </a:lnTo>
                    <a:lnTo>
                      <a:pt x="0" y="33"/>
                    </a:lnTo>
                    <a:lnTo>
                      <a:pt x="7" y="0"/>
                    </a:lnTo>
                    <a:lnTo>
                      <a:pt x="31" y="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39" name="Freeform 108"/>
              <p:cNvSpPr/>
              <p:nvPr/>
            </p:nvSpPr>
            <p:spPr bwMode="auto">
              <a:xfrm>
                <a:off x="3646488" y="2635251"/>
                <a:ext cx="46038" cy="19050"/>
              </a:xfrm>
              <a:custGeom>
                <a:avLst/>
                <a:gdLst/>
                <a:ahLst/>
                <a:cxnLst>
                  <a:cxn ang="0">
                    <a:pos x="175" y="35"/>
                  </a:cxn>
                  <a:cxn ang="0">
                    <a:pos x="167" y="67"/>
                  </a:cxn>
                  <a:cxn ang="0">
                    <a:pos x="0" y="34"/>
                  </a:cxn>
                  <a:cxn ang="0">
                    <a:pos x="7" y="0"/>
                  </a:cxn>
                  <a:cxn ang="0">
                    <a:pos x="175" y="35"/>
                  </a:cxn>
                </a:cxnLst>
                <a:rect l="0" t="0" r="r" b="b"/>
                <a:pathLst>
                  <a:path w="175" h="67">
                    <a:moveTo>
                      <a:pt x="175" y="35"/>
                    </a:moveTo>
                    <a:lnTo>
                      <a:pt x="167" y="67"/>
                    </a:lnTo>
                    <a:lnTo>
                      <a:pt x="0" y="34"/>
                    </a:lnTo>
                    <a:lnTo>
                      <a:pt x="7" y="0"/>
                    </a:lnTo>
                    <a:lnTo>
                      <a:pt x="175"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0" name="Freeform 109"/>
              <p:cNvSpPr/>
              <p:nvPr/>
            </p:nvSpPr>
            <p:spPr bwMode="auto">
              <a:xfrm>
                <a:off x="3716338" y="2651126"/>
                <a:ext cx="46038" cy="17463"/>
              </a:xfrm>
              <a:custGeom>
                <a:avLst/>
                <a:gdLst/>
                <a:ahLst/>
                <a:cxnLst>
                  <a:cxn ang="0">
                    <a:pos x="174" y="35"/>
                  </a:cxn>
                  <a:cxn ang="0">
                    <a:pos x="166" y="67"/>
                  </a:cxn>
                  <a:cxn ang="0">
                    <a:pos x="0" y="34"/>
                  </a:cxn>
                  <a:cxn ang="0">
                    <a:pos x="7" y="0"/>
                  </a:cxn>
                  <a:cxn ang="0">
                    <a:pos x="174" y="35"/>
                  </a:cxn>
                </a:cxnLst>
                <a:rect l="0" t="0" r="r" b="b"/>
                <a:pathLst>
                  <a:path w="174" h="67">
                    <a:moveTo>
                      <a:pt x="174" y="35"/>
                    </a:moveTo>
                    <a:lnTo>
                      <a:pt x="166" y="67"/>
                    </a:lnTo>
                    <a:lnTo>
                      <a:pt x="0" y="34"/>
                    </a:lnTo>
                    <a:lnTo>
                      <a:pt x="7" y="0"/>
                    </a:lnTo>
                    <a:lnTo>
                      <a:pt x="174"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1" name="Freeform 110"/>
              <p:cNvSpPr/>
              <p:nvPr/>
            </p:nvSpPr>
            <p:spPr bwMode="auto">
              <a:xfrm>
                <a:off x="3787775" y="2665413"/>
                <a:ext cx="46038" cy="17463"/>
              </a:xfrm>
              <a:custGeom>
                <a:avLst/>
                <a:gdLst/>
                <a:ahLst/>
                <a:cxnLst>
                  <a:cxn ang="0">
                    <a:pos x="175" y="34"/>
                  </a:cxn>
                  <a:cxn ang="0">
                    <a:pos x="167" y="67"/>
                  </a:cxn>
                  <a:cxn ang="0">
                    <a:pos x="0" y="33"/>
                  </a:cxn>
                  <a:cxn ang="0">
                    <a:pos x="7" y="0"/>
                  </a:cxn>
                  <a:cxn ang="0">
                    <a:pos x="175" y="34"/>
                  </a:cxn>
                </a:cxnLst>
                <a:rect l="0" t="0" r="r" b="b"/>
                <a:pathLst>
                  <a:path w="175" h="67">
                    <a:moveTo>
                      <a:pt x="175" y="34"/>
                    </a:moveTo>
                    <a:lnTo>
                      <a:pt x="167" y="67"/>
                    </a:lnTo>
                    <a:lnTo>
                      <a:pt x="0" y="33"/>
                    </a:lnTo>
                    <a:lnTo>
                      <a:pt x="7" y="0"/>
                    </a:lnTo>
                    <a:lnTo>
                      <a:pt x="175"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2" name="Freeform 111"/>
              <p:cNvSpPr/>
              <p:nvPr/>
            </p:nvSpPr>
            <p:spPr bwMode="auto">
              <a:xfrm>
                <a:off x="3857625" y="2679701"/>
                <a:ext cx="46038" cy="17463"/>
              </a:xfrm>
              <a:custGeom>
                <a:avLst/>
                <a:gdLst/>
                <a:ahLst/>
                <a:cxnLst>
                  <a:cxn ang="0">
                    <a:pos x="174" y="34"/>
                  </a:cxn>
                  <a:cxn ang="0">
                    <a:pos x="167" y="67"/>
                  </a:cxn>
                  <a:cxn ang="0">
                    <a:pos x="0" y="33"/>
                  </a:cxn>
                  <a:cxn ang="0">
                    <a:pos x="7" y="0"/>
                  </a:cxn>
                  <a:cxn ang="0">
                    <a:pos x="174" y="34"/>
                  </a:cxn>
                </a:cxnLst>
                <a:rect l="0" t="0" r="r" b="b"/>
                <a:pathLst>
                  <a:path w="174" h="67">
                    <a:moveTo>
                      <a:pt x="174" y="34"/>
                    </a:moveTo>
                    <a:lnTo>
                      <a:pt x="167" y="67"/>
                    </a:lnTo>
                    <a:lnTo>
                      <a:pt x="0" y="33"/>
                    </a:lnTo>
                    <a:lnTo>
                      <a:pt x="7" y="0"/>
                    </a:lnTo>
                    <a:lnTo>
                      <a:pt x="174"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3" name="Freeform 112"/>
              <p:cNvSpPr/>
              <p:nvPr/>
            </p:nvSpPr>
            <p:spPr bwMode="auto">
              <a:xfrm>
                <a:off x="3929063" y="2693988"/>
                <a:ext cx="44450" cy="17463"/>
              </a:xfrm>
              <a:custGeom>
                <a:avLst/>
                <a:gdLst/>
                <a:ahLst/>
                <a:cxnLst>
                  <a:cxn ang="0">
                    <a:pos x="174" y="35"/>
                  </a:cxn>
                  <a:cxn ang="0">
                    <a:pos x="168" y="68"/>
                  </a:cxn>
                  <a:cxn ang="0">
                    <a:pos x="0" y="34"/>
                  </a:cxn>
                  <a:cxn ang="0">
                    <a:pos x="8" y="0"/>
                  </a:cxn>
                  <a:cxn ang="0">
                    <a:pos x="174" y="35"/>
                  </a:cxn>
                </a:cxnLst>
                <a:rect l="0" t="0" r="r" b="b"/>
                <a:pathLst>
                  <a:path w="174" h="68">
                    <a:moveTo>
                      <a:pt x="174" y="35"/>
                    </a:moveTo>
                    <a:lnTo>
                      <a:pt x="168" y="68"/>
                    </a:lnTo>
                    <a:lnTo>
                      <a:pt x="0" y="34"/>
                    </a:lnTo>
                    <a:lnTo>
                      <a:pt x="8" y="0"/>
                    </a:lnTo>
                    <a:lnTo>
                      <a:pt x="174"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4" name="Freeform 113"/>
              <p:cNvSpPr/>
              <p:nvPr/>
            </p:nvSpPr>
            <p:spPr bwMode="auto">
              <a:xfrm>
                <a:off x="3998913" y="2708276"/>
                <a:ext cx="46038" cy="17463"/>
              </a:xfrm>
              <a:custGeom>
                <a:avLst/>
                <a:gdLst/>
                <a:ahLst/>
                <a:cxnLst>
                  <a:cxn ang="0">
                    <a:pos x="174" y="35"/>
                  </a:cxn>
                  <a:cxn ang="0">
                    <a:pos x="167" y="67"/>
                  </a:cxn>
                  <a:cxn ang="0">
                    <a:pos x="0" y="34"/>
                  </a:cxn>
                  <a:cxn ang="0">
                    <a:pos x="7" y="0"/>
                  </a:cxn>
                  <a:cxn ang="0">
                    <a:pos x="174" y="35"/>
                  </a:cxn>
                </a:cxnLst>
                <a:rect l="0" t="0" r="r" b="b"/>
                <a:pathLst>
                  <a:path w="174" h="67">
                    <a:moveTo>
                      <a:pt x="174" y="35"/>
                    </a:moveTo>
                    <a:lnTo>
                      <a:pt x="167" y="67"/>
                    </a:lnTo>
                    <a:lnTo>
                      <a:pt x="0" y="34"/>
                    </a:lnTo>
                    <a:lnTo>
                      <a:pt x="7" y="0"/>
                    </a:lnTo>
                    <a:lnTo>
                      <a:pt x="174"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5" name="Freeform 114"/>
              <p:cNvSpPr/>
              <p:nvPr/>
            </p:nvSpPr>
            <p:spPr bwMode="auto">
              <a:xfrm>
                <a:off x="4068763" y="2722563"/>
                <a:ext cx="46038" cy="17463"/>
              </a:xfrm>
              <a:custGeom>
                <a:avLst/>
                <a:gdLst/>
                <a:ahLst/>
                <a:cxnLst>
                  <a:cxn ang="0">
                    <a:pos x="174" y="35"/>
                  </a:cxn>
                  <a:cxn ang="0">
                    <a:pos x="168" y="67"/>
                  </a:cxn>
                  <a:cxn ang="0">
                    <a:pos x="0" y="34"/>
                  </a:cxn>
                  <a:cxn ang="0">
                    <a:pos x="8" y="0"/>
                  </a:cxn>
                  <a:cxn ang="0">
                    <a:pos x="174" y="35"/>
                  </a:cxn>
                </a:cxnLst>
                <a:rect l="0" t="0" r="r" b="b"/>
                <a:pathLst>
                  <a:path w="174" h="67">
                    <a:moveTo>
                      <a:pt x="174" y="35"/>
                    </a:moveTo>
                    <a:lnTo>
                      <a:pt x="168" y="67"/>
                    </a:lnTo>
                    <a:lnTo>
                      <a:pt x="0" y="34"/>
                    </a:lnTo>
                    <a:lnTo>
                      <a:pt x="8" y="0"/>
                    </a:lnTo>
                    <a:lnTo>
                      <a:pt x="174"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6" name="Freeform 115"/>
              <p:cNvSpPr/>
              <p:nvPr/>
            </p:nvSpPr>
            <p:spPr bwMode="auto">
              <a:xfrm>
                <a:off x="4140200" y="2736851"/>
                <a:ext cx="46038" cy="19050"/>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7" name="Freeform 116"/>
              <p:cNvSpPr/>
              <p:nvPr/>
            </p:nvSpPr>
            <p:spPr bwMode="auto">
              <a:xfrm>
                <a:off x="4210050" y="2752726"/>
                <a:ext cx="46038" cy="17463"/>
              </a:xfrm>
              <a:custGeom>
                <a:avLst/>
                <a:gdLst/>
                <a:ahLst/>
                <a:cxnLst>
                  <a:cxn ang="0">
                    <a:pos x="173" y="34"/>
                  </a:cxn>
                  <a:cxn ang="0">
                    <a:pos x="167" y="68"/>
                  </a:cxn>
                  <a:cxn ang="0">
                    <a:pos x="0" y="33"/>
                  </a:cxn>
                  <a:cxn ang="0">
                    <a:pos x="7" y="0"/>
                  </a:cxn>
                  <a:cxn ang="0">
                    <a:pos x="173" y="34"/>
                  </a:cxn>
                </a:cxnLst>
                <a:rect l="0" t="0" r="r" b="b"/>
                <a:pathLst>
                  <a:path w="173" h="68">
                    <a:moveTo>
                      <a:pt x="173" y="34"/>
                    </a:moveTo>
                    <a:lnTo>
                      <a:pt x="167" y="68"/>
                    </a:lnTo>
                    <a:lnTo>
                      <a:pt x="0" y="33"/>
                    </a:lnTo>
                    <a:lnTo>
                      <a:pt x="7" y="0"/>
                    </a:lnTo>
                    <a:lnTo>
                      <a:pt x="173"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8" name="Freeform 117"/>
              <p:cNvSpPr/>
              <p:nvPr/>
            </p:nvSpPr>
            <p:spPr bwMode="auto">
              <a:xfrm>
                <a:off x="4281488" y="2767013"/>
                <a:ext cx="46038" cy="17463"/>
              </a:xfrm>
              <a:custGeom>
                <a:avLst/>
                <a:gdLst/>
                <a:ahLst/>
                <a:cxnLst>
                  <a:cxn ang="0">
                    <a:pos x="173" y="35"/>
                  </a:cxn>
                  <a:cxn ang="0">
                    <a:pos x="166" y="69"/>
                  </a:cxn>
                  <a:cxn ang="0">
                    <a:pos x="0" y="34"/>
                  </a:cxn>
                  <a:cxn ang="0">
                    <a:pos x="6" y="0"/>
                  </a:cxn>
                  <a:cxn ang="0">
                    <a:pos x="173" y="35"/>
                  </a:cxn>
                </a:cxnLst>
                <a:rect l="0" t="0" r="r" b="b"/>
                <a:pathLst>
                  <a:path w="173" h="69">
                    <a:moveTo>
                      <a:pt x="173" y="35"/>
                    </a:moveTo>
                    <a:lnTo>
                      <a:pt x="166" y="69"/>
                    </a:lnTo>
                    <a:lnTo>
                      <a:pt x="0" y="34"/>
                    </a:lnTo>
                    <a:lnTo>
                      <a:pt x="6" y="0"/>
                    </a:lnTo>
                    <a:lnTo>
                      <a:pt x="173"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49" name="Freeform 118"/>
              <p:cNvSpPr/>
              <p:nvPr/>
            </p:nvSpPr>
            <p:spPr bwMode="auto">
              <a:xfrm>
                <a:off x="4351338" y="2781301"/>
                <a:ext cx="46038" cy="17463"/>
              </a:xfrm>
              <a:custGeom>
                <a:avLst/>
                <a:gdLst/>
                <a:ahLst/>
                <a:cxnLst>
                  <a:cxn ang="0">
                    <a:pos x="173" y="35"/>
                  </a:cxn>
                  <a:cxn ang="0">
                    <a:pos x="166" y="69"/>
                  </a:cxn>
                  <a:cxn ang="0">
                    <a:pos x="0" y="34"/>
                  </a:cxn>
                  <a:cxn ang="0">
                    <a:pos x="7" y="0"/>
                  </a:cxn>
                  <a:cxn ang="0">
                    <a:pos x="173" y="35"/>
                  </a:cxn>
                </a:cxnLst>
                <a:rect l="0" t="0" r="r" b="b"/>
                <a:pathLst>
                  <a:path w="173" h="69">
                    <a:moveTo>
                      <a:pt x="173" y="35"/>
                    </a:moveTo>
                    <a:lnTo>
                      <a:pt x="166" y="69"/>
                    </a:lnTo>
                    <a:lnTo>
                      <a:pt x="0" y="34"/>
                    </a:lnTo>
                    <a:lnTo>
                      <a:pt x="7" y="0"/>
                    </a:lnTo>
                    <a:lnTo>
                      <a:pt x="173"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0" name="Freeform 119"/>
              <p:cNvSpPr/>
              <p:nvPr/>
            </p:nvSpPr>
            <p:spPr bwMode="auto">
              <a:xfrm>
                <a:off x="4422775" y="2795588"/>
                <a:ext cx="44450" cy="17463"/>
              </a:xfrm>
              <a:custGeom>
                <a:avLst/>
                <a:gdLst/>
                <a:ahLst/>
                <a:cxnLst>
                  <a:cxn ang="0">
                    <a:pos x="173" y="35"/>
                  </a:cxn>
                  <a:cxn ang="0">
                    <a:pos x="166" y="68"/>
                  </a:cxn>
                  <a:cxn ang="0">
                    <a:pos x="0" y="34"/>
                  </a:cxn>
                  <a:cxn ang="0">
                    <a:pos x="6" y="0"/>
                  </a:cxn>
                  <a:cxn ang="0">
                    <a:pos x="173" y="35"/>
                  </a:cxn>
                </a:cxnLst>
                <a:rect l="0" t="0" r="r" b="b"/>
                <a:pathLst>
                  <a:path w="173" h="68">
                    <a:moveTo>
                      <a:pt x="173" y="35"/>
                    </a:moveTo>
                    <a:lnTo>
                      <a:pt x="166" y="68"/>
                    </a:lnTo>
                    <a:lnTo>
                      <a:pt x="0" y="34"/>
                    </a:lnTo>
                    <a:lnTo>
                      <a:pt x="6" y="0"/>
                    </a:lnTo>
                    <a:lnTo>
                      <a:pt x="173"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1" name="Freeform 120"/>
              <p:cNvSpPr/>
              <p:nvPr/>
            </p:nvSpPr>
            <p:spPr bwMode="auto">
              <a:xfrm>
                <a:off x="4492625" y="2809876"/>
                <a:ext cx="46038" cy="17463"/>
              </a:xfrm>
              <a:custGeom>
                <a:avLst/>
                <a:gdLst/>
                <a:ahLst/>
                <a:cxnLst>
                  <a:cxn ang="0">
                    <a:pos x="173" y="35"/>
                  </a:cxn>
                  <a:cxn ang="0">
                    <a:pos x="166" y="68"/>
                  </a:cxn>
                  <a:cxn ang="0">
                    <a:pos x="0" y="34"/>
                  </a:cxn>
                  <a:cxn ang="0">
                    <a:pos x="7" y="0"/>
                  </a:cxn>
                  <a:cxn ang="0">
                    <a:pos x="173" y="35"/>
                  </a:cxn>
                </a:cxnLst>
                <a:rect l="0" t="0" r="r" b="b"/>
                <a:pathLst>
                  <a:path w="173" h="68">
                    <a:moveTo>
                      <a:pt x="173" y="35"/>
                    </a:moveTo>
                    <a:lnTo>
                      <a:pt x="166" y="68"/>
                    </a:lnTo>
                    <a:lnTo>
                      <a:pt x="0" y="34"/>
                    </a:lnTo>
                    <a:lnTo>
                      <a:pt x="7" y="0"/>
                    </a:lnTo>
                    <a:lnTo>
                      <a:pt x="173" y="35"/>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2" name="Freeform 121"/>
              <p:cNvSpPr/>
              <p:nvPr/>
            </p:nvSpPr>
            <p:spPr bwMode="auto">
              <a:xfrm>
                <a:off x="4562475" y="2824163"/>
                <a:ext cx="46038" cy="17463"/>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3" name="Freeform 122"/>
              <p:cNvSpPr/>
              <p:nvPr/>
            </p:nvSpPr>
            <p:spPr bwMode="auto">
              <a:xfrm>
                <a:off x="4633913" y="2838451"/>
                <a:ext cx="6350" cy="11113"/>
              </a:xfrm>
              <a:custGeom>
                <a:avLst/>
                <a:gdLst/>
                <a:ahLst/>
                <a:cxnLst>
                  <a:cxn ang="0">
                    <a:pos x="25" y="4"/>
                  </a:cxn>
                  <a:cxn ang="0">
                    <a:pos x="7" y="0"/>
                  </a:cxn>
                  <a:cxn ang="0">
                    <a:pos x="0" y="33"/>
                  </a:cxn>
                  <a:cxn ang="0">
                    <a:pos x="18" y="37"/>
                  </a:cxn>
                  <a:cxn ang="0">
                    <a:pos x="25" y="4"/>
                  </a:cxn>
                </a:cxnLst>
                <a:rect l="0" t="0" r="r" b="b"/>
                <a:pathLst>
                  <a:path w="25" h="37">
                    <a:moveTo>
                      <a:pt x="25" y="4"/>
                    </a:moveTo>
                    <a:lnTo>
                      <a:pt x="7" y="0"/>
                    </a:lnTo>
                    <a:lnTo>
                      <a:pt x="0" y="33"/>
                    </a:lnTo>
                    <a:lnTo>
                      <a:pt x="18" y="37"/>
                    </a:lnTo>
                    <a:lnTo>
                      <a:pt x="25" y="4"/>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4" name="Freeform 123"/>
              <p:cNvSpPr/>
              <p:nvPr/>
            </p:nvSpPr>
            <p:spPr bwMode="auto">
              <a:xfrm>
                <a:off x="3092450" y="2084388"/>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5" name="Freeform 124"/>
              <p:cNvSpPr/>
              <p:nvPr/>
            </p:nvSpPr>
            <p:spPr bwMode="auto">
              <a:xfrm>
                <a:off x="3162300" y="2066926"/>
                <a:ext cx="46038" cy="19050"/>
              </a:xfrm>
              <a:custGeom>
                <a:avLst/>
                <a:gdLst/>
                <a:ahLst/>
                <a:cxnLst>
                  <a:cxn ang="0">
                    <a:pos x="165" y="0"/>
                  </a:cxn>
                  <a:cxn ang="0">
                    <a:pos x="173" y="32"/>
                  </a:cxn>
                  <a:cxn ang="0">
                    <a:pos x="7" y="72"/>
                  </a:cxn>
                  <a:cxn ang="0">
                    <a:pos x="0" y="38"/>
                  </a:cxn>
                  <a:cxn ang="0">
                    <a:pos x="165" y="0"/>
                  </a:cxn>
                </a:cxnLst>
                <a:rect l="0" t="0" r="r" b="b"/>
                <a:pathLst>
                  <a:path w="173" h="72">
                    <a:moveTo>
                      <a:pt x="165" y="0"/>
                    </a:moveTo>
                    <a:lnTo>
                      <a:pt x="173" y="32"/>
                    </a:lnTo>
                    <a:lnTo>
                      <a:pt x="7" y="72"/>
                    </a:lnTo>
                    <a:lnTo>
                      <a:pt x="0" y="38"/>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6" name="Freeform 125"/>
              <p:cNvSpPr/>
              <p:nvPr/>
            </p:nvSpPr>
            <p:spPr bwMode="auto">
              <a:xfrm>
                <a:off x="3232150" y="2051051"/>
                <a:ext cx="46038" cy="19050"/>
              </a:xfrm>
              <a:custGeom>
                <a:avLst/>
                <a:gdLst/>
                <a:ahLst/>
                <a:cxnLst>
                  <a:cxn ang="0">
                    <a:pos x="166" y="0"/>
                  </a:cxn>
                  <a:cxn ang="0">
                    <a:pos x="173" y="33"/>
                  </a:cxn>
                  <a:cxn ang="0">
                    <a:pos x="8" y="73"/>
                  </a:cxn>
                  <a:cxn ang="0">
                    <a:pos x="0" y="39"/>
                  </a:cxn>
                  <a:cxn ang="0">
                    <a:pos x="166" y="0"/>
                  </a:cxn>
                </a:cxnLst>
                <a:rect l="0" t="0" r="r" b="b"/>
                <a:pathLst>
                  <a:path w="173" h="73">
                    <a:moveTo>
                      <a:pt x="166" y="0"/>
                    </a:moveTo>
                    <a:lnTo>
                      <a:pt x="173" y="33"/>
                    </a:lnTo>
                    <a:lnTo>
                      <a:pt x="8" y="73"/>
                    </a:lnTo>
                    <a:lnTo>
                      <a:pt x="0" y="39"/>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7" name="Freeform 126"/>
              <p:cNvSpPr/>
              <p:nvPr/>
            </p:nvSpPr>
            <p:spPr bwMode="auto">
              <a:xfrm>
                <a:off x="3302000" y="2033588"/>
                <a:ext cx="46038" cy="19050"/>
              </a:xfrm>
              <a:custGeom>
                <a:avLst/>
                <a:gdLst/>
                <a:ahLst/>
                <a:cxnLst>
                  <a:cxn ang="0">
                    <a:pos x="165" y="0"/>
                  </a:cxn>
                  <a:cxn ang="0">
                    <a:pos x="173" y="33"/>
                  </a:cxn>
                  <a:cxn ang="0">
                    <a:pos x="8" y="73"/>
                  </a:cxn>
                  <a:cxn ang="0">
                    <a:pos x="0" y="40"/>
                  </a:cxn>
                  <a:cxn ang="0">
                    <a:pos x="165" y="0"/>
                  </a:cxn>
                </a:cxnLst>
                <a:rect l="0" t="0" r="r" b="b"/>
                <a:pathLst>
                  <a:path w="173" h="73">
                    <a:moveTo>
                      <a:pt x="165" y="0"/>
                    </a:moveTo>
                    <a:lnTo>
                      <a:pt x="173" y="33"/>
                    </a:lnTo>
                    <a:lnTo>
                      <a:pt x="8" y="73"/>
                    </a:lnTo>
                    <a:lnTo>
                      <a:pt x="0" y="40"/>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8" name="Freeform 127"/>
              <p:cNvSpPr/>
              <p:nvPr/>
            </p:nvSpPr>
            <p:spPr bwMode="auto">
              <a:xfrm>
                <a:off x="3371850" y="2017713"/>
                <a:ext cx="46038" cy="19050"/>
              </a:xfrm>
              <a:custGeom>
                <a:avLst/>
                <a:gdLst/>
                <a:ahLst/>
                <a:cxnLst>
                  <a:cxn ang="0">
                    <a:pos x="165" y="0"/>
                  </a:cxn>
                  <a:cxn ang="0">
                    <a:pos x="173" y="33"/>
                  </a:cxn>
                  <a:cxn ang="0">
                    <a:pos x="7" y="72"/>
                  </a:cxn>
                  <a:cxn ang="0">
                    <a:pos x="0" y="40"/>
                  </a:cxn>
                  <a:cxn ang="0">
                    <a:pos x="165" y="0"/>
                  </a:cxn>
                </a:cxnLst>
                <a:rect l="0" t="0" r="r" b="b"/>
                <a:pathLst>
                  <a:path w="173" h="72">
                    <a:moveTo>
                      <a:pt x="165" y="0"/>
                    </a:moveTo>
                    <a:lnTo>
                      <a:pt x="173" y="33"/>
                    </a:lnTo>
                    <a:lnTo>
                      <a:pt x="7" y="72"/>
                    </a:lnTo>
                    <a:lnTo>
                      <a:pt x="0" y="40"/>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59" name="Freeform 128"/>
              <p:cNvSpPr/>
              <p:nvPr/>
            </p:nvSpPr>
            <p:spPr bwMode="auto">
              <a:xfrm>
                <a:off x="3441700" y="2000251"/>
                <a:ext cx="46038" cy="19050"/>
              </a:xfrm>
              <a:custGeom>
                <a:avLst/>
                <a:gdLst/>
                <a:ahLst/>
                <a:cxnLst>
                  <a:cxn ang="0">
                    <a:pos x="166" y="0"/>
                  </a:cxn>
                  <a:cxn ang="0">
                    <a:pos x="173" y="32"/>
                  </a:cxn>
                  <a:cxn ang="0">
                    <a:pos x="8" y="72"/>
                  </a:cxn>
                  <a:cxn ang="0">
                    <a:pos x="0" y="40"/>
                  </a:cxn>
                  <a:cxn ang="0">
                    <a:pos x="166" y="0"/>
                  </a:cxn>
                </a:cxnLst>
                <a:rect l="0" t="0" r="r" b="b"/>
                <a:pathLst>
                  <a:path w="173" h="72">
                    <a:moveTo>
                      <a:pt x="166" y="0"/>
                    </a:moveTo>
                    <a:lnTo>
                      <a:pt x="173" y="32"/>
                    </a:lnTo>
                    <a:lnTo>
                      <a:pt x="8" y="72"/>
                    </a:lnTo>
                    <a:lnTo>
                      <a:pt x="0" y="40"/>
                    </a:lnTo>
                    <a:lnTo>
                      <a:pt x="166"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0" name="Freeform 129"/>
              <p:cNvSpPr/>
              <p:nvPr/>
            </p:nvSpPr>
            <p:spPr bwMode="auto">
              <a:xfrm>
                <a:off x="3511550" y="1984376"/>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1" name="Freeform 130"/>
              <p:cNvSpPr/>
              <p:nvPr/>
            </p:nvSpPr>
            <p:spPr bwMode="auto">
              <a:xfrm>
                <a:off x="3582988" y="1970088"/>
                <a:ext cx="33338" cy="15875"/>
              </a:xfrm>
              <a:custGeom>
                <a:avLst/>
                <a:gdLst/>
                <a:ahLst/>
                <a:cxnLst>
                  <a:cxn ang="0">
                    <a:pos x="117" y="0"/>
                  </a:cxn>
                  <a:cxn ang="0">
                    <a:pos x="0" y="28"/>
                  </a:cxn>
                  <a:cxn ang="0">
                    <a:pos x="7" y="61"/>
                  </a:cxn>
                  <a:cxn ang="0">
                    <a:pos x="125" y="33"/>
                  </a:cxn>
                  <a:cxn ang="0">
                    <a:pos x="125" y="0"/>
                  </a:cxn>
                  <a:cxn ang="0">
                    <a:pos x="117" y="0"/>
                  </a:cxn>
                </a:cxnLst>
                <a:rect l="0" t="0" r="r" b="b"/>
                <a:pathLst>
                  <a:path w="125" h="61">
                    <a:moveTo>
                      <a:pt x="117" y="0"/>
                    </a:moveTo>
                    <a:lnTo>
                      <a:pt x="0" y="28"/>
                    </a:lnTo>
                    <a:lnTo>
                      <a:pt x="7" y="61"/>
                    </a:lnTo>
                    <a:lnTo>
                      <a:pt x="125" y="33"/>
                    </a:lnTo>
                    <a:lnTo>
                      <a:pt x="125" y="0"/>
                    </a:lnTo>
                    <a:lnTo>
                      <a:pt x="117" y="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2" name="Freeform 131"/>
              <p:cNvSpPr/>
              <p:nvPr/>
            </p:nvSpPr>
            <p:spPr bwMode="auto">
              <a:xfrm>
                <a:off x="3613150" y="1970088"/>
                <a:ext cx="3175" cy="1588"/>
              </a:xfrm>
              <a:custGeom>
                <a:avLst/>
                <a:gdLst/>
                <a:ahLst/>
                <a:cxnLst>
                  <a:cxn ang="0">
                    <a:pos x="0" y="1"/>
                  </a:cxn>
                  <a:cxn ang="0">
                    <a:pos x="4" y="0"/>
                  </a:cxn>
                  <a:cxn ang="0">
                    <a:pos x="8" y="1"/>
                  </a:cxn>
                  <a:cxn ang="0">
                    <a:pos x="0" y="1"/>
                  </a:cxn>
                </a:cxnLst>
                <a:rect l="0" t="0" r="r" b="b"/>
                <a:pathLst>
                  <a:path w="8" h="1">
                    <a:moveTo>
                      <a:pt x="0" y="1"/>
                    </a:moveTo>
                    <a:lnTo>
                      <a:pt x="4" y="0"/>
                    </a:lnTo>
                    <a:lnTo>
                      <a:pt x="8" y="1"/>
                    </a:lnTo>
                    <a:lnTo>
                      <a:pt x="0" y="1"/>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3" name="Freeform 132"/>
              <p:cNvSpPr/>
              <p:nvPr/>
            </p:nvSpPr>
            <p:spPr bwMode="auto">
              <a:xfrm>
                <a:off x="3613150" y="1970088"/>
                <a:ext cx="14288" cy="11113"/>
              </a:xfrm>
              <a:custGeom>
                <a:avLst/>
                <a:gdLst/>
                <a:ahLst/>
                <a:cxnLst>
                  <a:cxn ang="0">
                    <a:pos x="56" y="11"/>
                  </a:cxn>
                  <a:cxn ang="0">
                    <a:pos x="48" y="45"/>
                  </a:cxn>
                  <a:cxn ang="0">
                    <a:pos x="0" y="33"/>
                  </a:cxn>
                  <a:cxn ang="0">
                    <a:pos x="8" y="0"/>
                  </a:cxn>
                  <a:cxn ang="0">
                    <a:pos x="56" y="11"/>
                  </a:cxn>
                </a:cxnLst>
                <a:rect l="0" t="0" r="r" b="b"/>
                <a:pathLst>
                  <a:path w="56" h="45">
                    <a:moveTo>
                      <a:pt x="56" y="11"/>
                    </a:moveTo>
                    <a:lnTo>
                      <a:pt x="48" y="45"/>
                    </a:lnTo>
                    <a:lnTo>
                      <a:pt x="0" y="33"/>
                    </a:lnTo>
                    <a:lnTo>
                      <a:pt x="8" y="0"/>
                    </a:lnTo>
                    <a:lnTo>
                      <a:pt x="56" y="11"/>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4" name="Freeform 133"/>
              <p:cNvSpPr/>
              <p:nvPr/>
            </p:nvSpPr>
            <p:spPr bwMode="auto">
              <a:xfrm>
                <a:off x="3652838" y="1979613"/>
                <a:ext cx="44450" cy="19050"/>
              </a:xfrm>
              <a:custGeom>
                <a:avLst/>
                <a:gdLst/>
                <a:ahLst/>
                <a:cxnLst>
                  <a:cxn ang="0">
                    <a:pos x="173" y="40"/>
                  </a:cxn>
                  <a:cxn ang="0">
                    <a:pos x="166" y="74"/>
                  </a:cxn>
                  <a:cxn ang="0">
                    <a:pos x="0" y="34"/>
                  </a:cxn>
                  <a:cxn ang="0">
                    <a:pos x="8" y="0"/>
                  </a:cxn>
                  <a:cxn ang="0">
                    <a:pos x="173" y="40"/>
                  </a:cxn>
                </a:cxnLst>
                <a:rect l="0" t="0" r="r" b="b"/>
                <a:pathLst>
                  <a:path w="173" h="74">
                    <a:moveTo>
                      <a:pt x="173" y="40"/>
                    </a:moveTo>
                    <a:lnTo>
                      <a:pt x="166" y="74"/>
                    </a:lnTo>
                    <a:lnTo>
                      <a:pt x="0" y="34"/>
                    </a:lnTo>
                    <a:lnTo>
                      <a:pt x="8"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5" name="Freeform 134"/>
              <p:cNvSpPr/>
              <p:nvPr/>
            </p:nvSpPr>
            <p:spPr bwMode="auto">
              <a:xfrm>
                <a:off x="3722688" y="1995488"/>
                <a:ext cx="46038" cy="19050"/>
              </a:xfrm>
              <a:custGeom>
                <a:avLst/>
                <a:gdLst/>
                <a:ahLst/>
                <a:cxnLst>
                  <a:cxn ang="0">
                    <a:pos x="173" y="39"/>
                  </a:cxn>
                  <a:cxn ang="0">
                    <a:pos x="165" y="72"/>
                  </a:cxn>
                  <a:cxn ang="0">
                    <a:pos x="0" y="33"/>
                  </a:cxn>
                  <a:cxn ang="0">
                    <a:pos x="8" y="0"/>
                  </a:cxn>
                  <a:cxn ang="0">
                    <a:pos x="173" y="39"/>
                  </a:cxn>
                </a:cxnLst>
                <a:rect l="0" t="0" r="r" b="b"/>
                <a:pathLst>
                  <a:path w="173" h="72">
                    <a:moveTo>
                      <a:pt x="173" y="39"/>
                    </a:moveTo>
                    <a:lnTo>
                      <a:pt x="165" y="72"/>
                    </a:lnTo>
                    <a:lnTo>
                      <a:pt x="0" y="33"/>
                    </a:lnTo>
                    <a:lnTo>
                      <a:pt x="8" y="0"/>
                    </a:lnTo>
                    <a:lnTo>
                      <a:pt x="173" y="3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6" name="Freeform 135"/>
              <p:cNvSpPr/>
              <p:nvPr/>
            </p:nvSpPr>
            <p:spPr bwMode="auto">
              <a:xfrm>
                <a:off x="3792538" y="2012951"/>
                <a:ext cx="46038" cy="19050"/>
              </a:xfrm>
              <a:custGeom>
                <a:avLst/>
                <a:gdLst/>
                <a:ahLst/>
                <a:cxnLst>
                  <a:cxn ang="0">
                    <a:pos x="173" y="39"/>
                  </a:cxn>
                  <a:cxn ang="0">
                    <a:pos x="165" y="72"/>
                  </a:cxn>
                  <a:cxn ang="0">
                    <a:pos x="0" y="33"/>
                  </a:cxn>
                  <a:cxn ang="0">
                    <a:pos x="7" y="0"/>
                  </a:cxn>
                  <a:cxn ang="0">
                    <a:pos x="173" y="39"/>
                  </a:cxn>
                </a:cxnLst>
                <a:rect l="0" t="0" r="r" b="b"/>
                <a:pathLst>
                  <a:path w="173" h="72">
                    <a:moveTo>
                      <a:pt x="173" y="39"/>
                    </a:moveTo>
                    <a:lnTo>
                      <a:pt x="165" y="72"/>
                    </a:lnTo>
                    <a:lnTo>
                      <a:pt x="0" y="33"/>
                    </a:lnTo>
                    <a:lnTo>
                      <a:pt x="7" y="0"/>
                    </a:lnTo>
                    <a:lnTo>
                      <a:pt x="173" y="39"/>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7" name="Freeform 136"/>
              <p:cNvSpPr/>
              <p:nvPr/>
            </p:nvSpPr>
            <p:spPr bwMode="auto">
              <a:xfrm>
                <a:off x="3862388" y="2028826"/>
                <a:ext cx="46038" cy="19050"/>
              </a:xfrm>
              <a:custGeom>
                <a:avLst/>
                <a:gdLst/>
                <a:ahLst/>
                <a:cxnLst>
                  <a:cxn ang="0">
                    <a:pos x="173" y="40"/>
                  </a:cxn>
                  <a:cxn ang="0">
                    <a:pos x="166" y="72"/>
                  </a:cxn>
                  <a:cxn ang="0">
                    <a:pos x="0" y="34"/>
                  </a:cxn>
                  <a:cxn ang="0">
                    <a:pos x="8" y="0"/>
                  </a:cxn>
                  <a:cxn ang="0">
                    <a:pos x="173" y="40"/>
                  </a:cxn>
                </a:cxnLst>
                <a:rect l="0" t="0" r="r" b="b"/>
                <a:pathLst>
                  <a:path w="173" h="72">
                    <a:moveTo>
                      <a:pt x="173" y="40"/>
                    </a:moveTo>
                    <a:lnTo>
                      <a:pt x="166" y="72"/>
                    </a:lnTo>
                    <a:lnTo>
                      <a:pt x="0" y="34"/>
                    </a:lnTo>
                    <a:lnTo>
                      <a:pt x="8"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8" name="Freeform 137"/>
              <p:cNvSpPr/>
              <p:nvPr/>
            </p:nvSpPr>
            <p:spPr bwMode="auto">
              <a:xfrm>
                <a:off x="3932238" y="2046288"/>
                <a:ext cx="46038" cy="19050"/>
              </a:xfrm>
              <a:custGeom>
                <a:avLst/>
                <a:gdLst/>
                <a:ahLst/>
                <a:cxnLst>
                  <a:cxn ang="0">
                    <a:pos x="173" y="40"/>
                  </a:cxn>
                  <a:cxn ang="0">
                    <a:pos x="165" y="72"/>
                  </a:cxn>
                  <a:cxn ang="0">
                    <a:pos x="0" y="34"/>
                  </a:cxn>
                  <a:cxn ang="0">
                    <a:pos x="8" y="0"/>
                  </a:cxn>
                  <a:cxn ang="0">
                    <a:pos x="173" y="40"/>
                  </a:cxn>
                </a:cxnLst>
                <a:rect l="0" t="0" r="r" b="b"/>
                <a:pathLst>
                  <a:path w="173" h="72">
                    <a:moveTo>
                      <a:pt x="173" y="40"/>
                    </a:moveTo>
                    <a:lnTo>
                      <a:pt x="165" y="72"/>
                    </a:lnTo>
                    <a:lnTo>
                      <a:pt x="0" y="34"/>
                    </a:lnTo>
                    <a:lnTo>
                      <a:pt x="8"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69" name="Freeform 138"/>
              <p:cNvSpPr/>
              <p:nvPr/>
            </p:nvSpPr>
            <p:spPr bwMode="auto">
              <a:xfrm>
                <a:off x="4002088" y="2062163"/>
                <a:ext cx="46038" cy="19050"/>
              </a:xfrm>
              <a:custGeom>
                <a:avLst/>
                <a:gdLst/>
                <a:ahLst/>
                <a:cxnLst>
                  <a:cxn ang="0">
                    <a:pos x="173" y="40"/>
                  </a:cxn>
                  <a:cxn ang="0">
                    <a:pos x="165" y="73"/>
                  </a:cxn>
                  <a:cxn ang="0">
                    <a:pos x="0" y="33"/>
                  </a:cxn>
                  <a:cxn ang="0">
                    <a:pos x="7" y="0"/>
                  </a:cxn>
                  <a:cxn ang="0">
                    <a:pos x="173" y="40"/>
                  </a:cxn>
                </a:cxnLst>
                <a:rect l="0" t="0" r="r" b="b"/>
                <a:pathLst>
                  <a:path w="173" h="73">
                    <a:moveTo>
                      <a:pt x="173" y="40"/>
                    </a:moveTo>
                    <a:lnTo>
                      <a:pt x="165" y="73"/>
                    </a:lnTo>
                    <a:lnTo>
                      <a:pt x="0" y="33"/>
                    </a:lnTo>
                    <a:lnTo>
                      <a:pt x="7"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sp>
            <p:nvSpPr>
              <p:cNvPr id="1670" name="Freeform 139"/>
              <p:cNvSpPr/>
              <p:nvPr/>
            </p:nvSpPr>
            <p:spPr bwMode="auto">
              <a:xfrm>
                <a:off x="4071938" y="2079626"/>
                <a:ext cx="46038" cy="19050"/>
              </a:xfrm>
              <a:custGeom>
                <a:avLst/>
                <a:gdLst/>
                <a:ahLst/>
                <a:cxnLst>
                  <a:cxn ang="0">
                    <a:pos x="173" y="40"/>
                  </a:cxn>
                  <a:cxn ang="0">
                    <a:pos x="166" y="73"/>
                  </a:cxn>
                  <a:cxn ang="0">
                    <a:pos x="0" y="33"/>
                  </a:cxn>
                  <a:cxn ang="0">
                    <a:pos x="8" y="0"/>
                  </a:cxn>
                  <a:cxn ang="0">
                    <a:pos x="173" y="40"/>
                  </a:cxn>
                </a:cxnLst>
                <a:rect l="0" t="0" r="r" b="b"/>
                <a:pathLst>
                  <a:path w="173" h="73">
                    <a:moveTo>
                      <a:pt x="173" y="40"/>
                    </a:moveTo>
                    <a:lnTo>
                      <a:pt x="166" y="73"/>
                    </a:lnTo>
                    <a:lnTo>
                      <a:pt x="0" y="33"/>
                    </a:lnTo>
                    <a:lnTo>
                      <a:pt x="8" y="0"/>
                    </a:lnTo>
                    <a:lnTo>
                      <a:pt x="173" y="40"/>
                    </a:lnTo>
                    <a:close/>
                  </a:path>
                </a:pathLst>
              </a:custGeom>
              <a:grpFill/>
              <a:ln w="9525">
                <a:noFill/>
                <a:round/>
              </a:ln>
            </p:spPr>
            <p:txBody>
              <a:bodyPr/>
              <a:lstStyle/>
              <a:p>
                <a:pPr fontAlgn="auto">
                  <a:spcBef>
                    <a:spcPts val="0"/>
                  </a:spcBef>
                  <a:spcAft>
                    <a:spcPts val="0"/>
                  </a:spcAft>
                  <a:defRPr/>
                </a:pPr>
                <a:endParaRPr lang="en-US">
                  <a:cs typeface="+mn-ea"/>
                  <a:sym typeface="+mn-lt"/>
                </a:endParaRPr>
              </a:p>
            </p:txBody>
          </p:sp>
        </p:grpSp>
      </p:grpSp>
      <p:grpSp>
        <p:nvGrpSpPr>
          <p:cNvPr id="3" name="组合 2"/>
          <p:cNvGrpSpPr/>
          <p:nvPr/>
        </p:nvGrpSpPr>
        <p:grpSpPr>
          <a:xfrm>
            <a:off x="3788437" y="2310322"/>
            <a:ext cx="7011147" cy="634020"/>
            <a:chOff x="3796902" y="2538014"/>
            <a:chExt cx="7011147" cy="634020"/>
          </a:xfrm>
        </p:grpSpPr>
        <p:sp>
          <p:nvSpPr>
            <p:cNvPr id="1381" name="矩形 1380"/>
            <p:cNvSpPr/>
            <p:nvPr/>
          </p:nvSpPr>
          <p:spPr>
            <a:xfrm>
              <a:off x="7820706" y="2538014"/>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cxnSp>
          <p:nvCxnSpPr>
            <p:cNvPr id="1671" name="Straight Connector 299"/>
            <p:cNvCxnSpPr/>
            <p:nvPr/>
          </p:nvCxnSpPr>
          <p:spPr>
            <a:xfrm>
              <a:off x="3796902" y="2698081"/>
              <a:ext cx="3848100" cy="0"/>
            </a:xfrm>
            <a:prstGeom prst="line">
              <a:avLst/>
            </a:prstGeom>
            <a:ln cap="rnd">
              <a:solidFill>
                <a:schemeClr val="bg1"/>
              </a:solidFill>
              <a:prstDash val="dash"/>
              <a:headEnd type="oval" w="lg" len="lg"/>
              <a:tailEnd type="none" w="lg" len="lg"/>
            </a:ln>
          </p:spPr>
          <p:style>
            <a:lnRef idx="2">
              <a:schemeClr val="accent1"/>
            </a:lnRef>
            <a:fillRef idx="0">
              <a:schemeClr val="accent1"/>
            </a:fillRef>
            <a:effectRef idx="1">
              <a:schemeClr val="accent1"/>
            </a:effectRef>
            <a:fontRef idx="minor">
              <a:schemeClr val="tx1"/>
            </a:fontRef>
          </p:style>
        </p:cxnSp>
      </p:grpSp>
      <p:grpSp>
        <p:nvGrpSpPr>
          <p:cNvPr id="4" name="组合 3"/>
          <p:cNvGrpSpPr/>
          <p:nvPr/>
        </p:nvGrpSpPr>
        <p:grpSpPr>
          <a:xfrm>
            <a:off x="3983699" y="3007401"/>
            <a:ext cx="6815884" cy="634020"/>
            <a:chOff x="3992164" y="3199364"/>
            <a:chExt cx="6815884" cy="634020"/>
          </a:xfrm>
        </p:grpSpPr>
        <p:cxnSp>
          <p:nvCxnSpPr>
            <p:cNvPr id="1672" name="Straight Connector 300"/>
            <p:cNvCxnSpPr/>
            <p:nvPr/>
          </p:nvCxnSpPr>
          <p:spPr>
            <a:xfrm>
              <a:off x="3992164" y="3344193"/>
              <a:ext cx="3652838" cy="0"/>
            </a:xfrm>
            <a:prstGeom prst="line">
              <a:avLst/>
            </a:prstGeom>
            <a:ln cap="rnd">
              <a:solidFill>
                <a:schemeClr val="bg1"/>
              </a:solidFill>
              <a:prstDash val="dash"/>
              <a:headEnd type="oval" w="lg" len="lg"/>
              <a:tailEnd type="none" w="lg" len="lg"/>
            </a:ln>
          </p:spPr>
          <p:style>
            <a:lnRef idx="2">
              <a:schemeClr val="accent1"/>
            </a:lnRef>
            <a:fillRef idx="0">
              <a:schemeClr val="accent1"/>
            </a:fillRef>
            <a:effectRef idx="1">
              <a:schemeClr val="accent1"/>
            </a:effectRef>
            <a:fontRef idx="minor">
              <a:schemeClr val="tx1"/>
            </a:fontRef>
          </p:style>
        </p:cxnSp>
        <p:sp>
          <p:nvSpPr>
            <p:cNvPr id="1673" name="矩形 1672"/>
            <p:cNvSpPr/>
            <p:nvPr/>
          </p:nvSpPr>
          <p:spPr>
            <a:xfrm>
              <a:off x="7820705" y="3199364"/>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grpSp>
      <p:grpSp>
        <p:nvGrpSpPr>
          <p:cNvPr id="5" name="组合 4"/>
          <p:cNvGrpSpPr/>
          <p:nvPr/>
        </p:nvGrpSpPr>
        <p:grpSpPr>
          <a:xfrm>
            <a:off x="4131337" y="3704480"/>
            <a:ext cx="6668246" cy="634020"/>
            <a:chOff x="4139802" y="3845331"/>
            <a:chExt cx="6668246" cy="634020"/>
          </a:xfrm>
        </p:grpSpPr>
        <p:cxnSp>
          <p:nvCxnSpPr>
            <p:cNvPr id="1533" name="Straight Connector 298"/>
            <p:cNvCxnSpPr/>
            <p:nvPr/>
          </p:nvCxnSpPr>
          <p:spPr>
            <a:xfrm>
              <a:off x="4139802" y="4023643"/>
              <a:ext cx="3479800" cy="1588"/>
            </a:xfrm>
            <a:prstGeom prst="line">
              <a:avLst/>
            </a:prstGeom>
            <a:ln cap="rnd">
              <a:solidFill>
                <a:schemeClr val="bg1"/>
              </a:solidFill>
              <a:prstDash val="dash"/>
              <a:headEnd type="oval" w="lg" len="lg"/>
              <a:tailEnd type="none" w="lg" len="lg"/>
            </a:ln>
          </p:spPr>
          <p:style>
            <a:lnRef idx="2">
              <a:schemeClr val="accent1"/>
            </a:lnRef>
            <a:fillRef idx="0">
              <a:schemeClr val="accent1"/>
            </a:fillRef>
            <a:effectRef idx="1">
              <a:schemeClr val="accent1"/>
            </a:effectRef>
            <a:fontRef idx="minor">
              <a:schemeClr val="tx1"/>
            </a:fontRef>
          </p:style>
        </p:cxnSp>
        <p:sp>
          <p:nvSpPr>
            <p:cNvPr id="1674" name="矩形 1673"/>
            <p:cNvSpPr/>
            <p:nvPr/>
          </p:nvSpPr>
          <p:spPr>
            <a:xfrm>
              <a:off x="7820705" y="3845331"/>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grpSp>
      <p:grpSp>
        <p:nvGrpSpPr>
          <p:cNvPr id="6" name="组合 5"/>
          <p:cNvGrpSpPr/>
          <p:nvPr/>
        </p:nvGrpSpPr>
        <p:grpSpPr>
          <a:xfrm>
            <a:off x="4372637" y="4401558"/>
            <a:ext cx="6426946" cy="634020"/>
            <a:chOff x="4381102" y="4505425"/>
            <a:chExt cx="6426946" cy="634020"/>
          </a:xfrm>
        </p:grpSpPr>
        <p:cxnSp>
          <p:nvCxnSpPr>
            <p:cNvPr id="1534" name="Straight Connector 297"/>
            <p:cNvCxnSpPr/>
            <p:nvPr/>
          </p:nvCxnSpPr>
          <p:spPr>
            <a:xfrm>
              <a:off x="4381102" y="4695156"/>
              <a:ext cx="3224212" cy="1587"/>
            </a:xfrm>
            <a:prstGeom prst="line">
              <a:avLst/>
            </a:prstGeom>
            <a:ln cap="rnd">
              <a:solidFill>
                <a:schemeClr val="bg1"/>
              </a:solidFill>
              <a:prstDash val="dash"/>
              <a:headEnd type="oval" w="lg" len="lg"/>
              <a:tailEnd type="none" w="lg" len="lg"/>
            </a:ln>
          </p:spPr>
          <p:style>
            <a:lnRef idx="2">
              <a:schemeClr val="accent1"/>
            </a:lnRef>
            <a:fillRef idx="0">
              <a:schemeClr val="accent1"/>
            </a:fillRef>
            <a:effectRef idx="1">
              <a:schemeClr val="accent1"/>
            </a:effectRef>
            <a:fontRef idx="minor">
              <a:schemeClr val="tx1"/>
            </a:fontRef>
          </p:style>
        </p:cxnSp>
        <p:sp>
          <p:nvSpPr>
            <p:cNvPr id="1675" name="矩形 1674"/>
            <p:cNvSpPr/>
            <p:nvPr/>
          </p:nvSpPr>
          <p:spPr>
            <a:xfrm>
              <a:off x="7820705" y="4505425"/>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grpSp>
      <p:sp>
        <p:nvSpPr>
          <p:cNvPr id="153"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154" name="组合 153"/>
          <p:cNvGrpSpPr/>
          <p:nvPr/>
        </p:nvGrpSpPr>
        <p:grpSpPr>
          <a:xfrm rot="2555366">
            <a:off x="1384711" y="813384"/>
            <a:ext cx="189820" cy="466131"/>
            <a:chOff x="6038851" y="3187701"/>
            <a:chExt cx="119063" cy="471488"/>
          </a:xfrm>
          <a:solidFill>
            <a:schemeClr val="bg1"/>
          </a:solidFill>
        </p:grpSpPr>
        <p:sp>
          <p:nvSpPr>
            <p:cNvPr id="155"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56"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57"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500"/>
                                        <p:tgtEl>
                                          <p:spTgt spid="154"/>
                                        </p:tgtEl>
                                        <p:attrNameLst>
                                          <p:attrName>ppt_y</p:attrName>
                                        </p:attrNameLst>
                                      </p:cBhvr>
                                      <p:tavLst>
                                        <p:tav tm="0">
                                          <p:val>
                                            <p:strVal val="#ppt_y-#ppt_h*1.125000"/>
                                          </p:val>
                                        </p:tav>
                                        <p:tav tm="100000">
                                          <p:val>
                                            <p:strVal val="#ppt_y"/>
                                          </p:val>
                                        </p:tav>
                                      </p:tavLst>
                                    </p:anim>
                                    <p:animEffect transition="in" filter="wipe(down)">
                                      <p:cBhvr>
                                        <p:cTn id="8" dur="500"/>
                                        <p:tgtEl>
                                          <p:spTgt spid="154"/>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54"/>
                                        </p:tgtEl>
                                      </p:cBhvr>
                                    </p:animEffect>
                                    <p:animScale>
                                      <p:cBhvr>
                                        <p:cTn id="12" dur="250" autoRev="1" fill="hold"/>
                                        <p:tgtEl>
                                          <p:spTgt spid="154"/>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53"/>
                                        </p:tgtEl>
                                        <p:attrNameLst>
                                          <p:attrName>style.visibility</p:attrName>
                                        </p:attrNameLst>
                                      </p:cBhvr>
                                      <p:to>
                                        <p:strVal val="visible"/>
                                      </p:to>
                                    </p:set>
                                    <p:anim calcmode="lin" valueType="num">
                                      <p:cBhvr>
                                        <p:cTn id="16" dur="500" fill="hold"/>
                                        <p:tgtEl>
                                          <p:spTgt spid="15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53"/>
                                        </p:tgtEl>
                                        <p:attrNameLst>
                                          <p:attrName>ppt_y</p:attrName>
                                        </p:attrNameLst>
                                      </p:cBhvr>
                                      <p:tavLst>
                                        <p:tav tm="0">
                                          <p:val>
                                            <p:strVal val="#ppt_y"/>
                                          </p:val>
                                        </p:tav>
                                        <p:tav tm="100000">
                                          <p:val>
                                            <p:strVal val="#ppt_y"/>
                                          </p:val>
                                        </p:tav>
                                      </p:tavLst>
                                    </p:anim>
                                    <p:anim calcmode="lin" valueType="num">
                                      <p:cBhvr>
                                        <p:cTn id="18" dur="500" fill="hold"/>
                                        <p:tgtEl>
                                          <p:spTgt spid="15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5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53"/>
                                        </p:tgtEl>
                                      </p:cBhvr>
                                    </p:animEffect>
                                  </p:childTnLst>
                                </p:cTn>
                              </p:par>
                            </p:childTnLst>
                          </p:cTn>
                        </p:par>
                        <p:par>
                          <p:cTn id="21" fill="hold">
                            <p:stCondLst>
                              <p:cond delay="1850"/>
                            </p:stCondLst>
                            <p:childTnLst>
                              <p:par>
                                <p:cTn id="22" presetID="42"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2850"/>
                            </p:stCondLst>
                            <p:childTnLst>
                              <p:par>
                                <p:cTn id="28" presetID="22" presetClass="entr" presetSubtype="8"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3350"/>
                            </p:stCondLst>
                            <p:childTnLst>
                              <p:par>
                                <p:cTn id="32" presetID="2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85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par>
                          <p:cTn id="39" fill="hold">
                            <p:stCondLst>
                              <p:cond delay="4350"/>
                            </p:stCondLst>
                            <p:childTnLst>
                              <p:par>
                                <p:cTn id="40" presetID="2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3108" y="1738885"/>
            <a:ext cx="11046102" cy="4631637"/>
          </a:xfrm>
          <a:prstGeom prst="rect">
            <a:avLst/>
          </a:prstGeom>
        </p:spPr>
      </p:pic>
      <p:sp>
        <p:nvSpPr>
          <p:cNvPr id="20" name="文本框 118"/>
          <p:cNvSpPr txBox="1"/>
          <p:nvPr/>
        </p:nvSpPr>
        <p:spPr>
          <a:xfrm>
            <a:off x="4746226" y="2214468"/>
            <a:ext cx="2788327" cy="831254"/>
          </a:xfrm>
          <a:prstGeom prst="rect">
            <a:avLst/>
          </a:prstGeom>
          <a:noFill/>
          <a:effectLst/>
        </p:spPr>
        <p:txBody>
          <a:bodyPr wrap="square" lIns="68589" tIns="34295" rIns="68589" bIns="34295" rtlCol="0">
            <a:spAutoFit/>
          </a:bodyPr>
          <a:lstStyle/>
          <a:p>
            <a:r>
              <a:rPr lang="zh-CN" altLang="en-US" sz="5000" b="1" dirty="0" smtClean="0">
                <a:solidFill>
                  <a:schemeClr val="bg1"/>
                </a:solidFill>
                <a:latin typeface="+mn-ea"/>
              </a:rPr>
              <a:t>第四章节</a:t>
            </a:r>
            <a:endParaRPr lang="zh-CN" altLang="en-US" sz="5000" b="1" dirty="0">
              <a:solidFill>
                <a:schemeClr val="bg1"/>
              </a:solidFill>
              <a:latin typeface="+mn-ea"/>
            </a:endParaRPr>
          </a:p>
        </p:txBody>
      </p:sp>
      <p:pic>
        <p:nvPicPr>
          <p:cNvPr id="22" name="图片 21"/>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rot="13015805">
            <a:off x="7921396" y="2577637"/>
            <a:ext cx="214229" cy="523958"/>
          </a:xfrm>
          <a:prstGeom prst="rect">
            <a:avLst/>
          </a:prstGeom>
        </p:spPr>
      </p:pic>
      <p:grpSp>
        <p:nvGrpSpPr>
          <p:cNvPr id="24" name="组合 23"/>
          <p:cNvGrpSpPr/>
          <p:nvPr/>
        </p:nvGrpSpPr>
        <p:grpSpPr>
          <a:xfrm>
            <a:off x="4257854" y="3045722"/>
            <a:ext cx="3676292" cy="92759"/>
            <a:chOff x="2804139" y="4450981"/>
            <a:chExt cx="7078926" cy="223552"/>
          </a:xfrm>
        </p:grpSpPr>
        <p:sp>
          <p:nvSpPr>
            <p:cNvPr id="27"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sp>
          <p:nvSpPr>
            <p:cNvPr id="29"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grpSp>
      <p:sp>
        <p:nvSpPr>
          <p:cNvPr id="37" name="文本框 6"/>
          <p:cNvSpPr txBox="1"/>
          <p:nvPr/>
        </p:nvSpPr>
        <p:spPr>
          <a:xfrm>
            <a:off x="2923574" y="3220093"/>
            <a:ext cx="6480720" cy="772134"/>
          </a:xfrm>
          <a:prstGeom prst="rect">
            <a:avLst/>
          </a:prstGeom>
          <a:noFill/>
        </p:spPr>
        <p:txBody>
          <a:bodyPr wrap="square" rtlCol="0">
            <a:spAutoFit/>
          </a:bodyPr>
          <a:lstStyle/>
          <a:p>
            <a:pPr algn="ctr">
              <a:lnSpc>
                <a:spcPct val="110000"/>
              </a:lnSpc>
            </a:pPr>
            <a:r>
              <a:rPr lang="zh-CN" altLang="en-US" sz="4200" dirty="0" smtClean="0">
                <a:solidFill>
                  <a:schemeClr val="bg1"/>
                </a:solidFill>
                <a:cs typeface="+mn-ea"/>
                <a:sym typeface="+mn-lt"/>
              </a:rPr>
              <a:t>输入</a:t>
            </a:r>
            <a:r>
              <a:rPr lang="zh-CN" altLang="en-US" sz="4200" dirty="0">
                <a:solidFill>
                  <a:schemeClr val="bg1"/>
                </a:solidFill>
                <a:cs typeface="+mn-ea"/>
                <a:sym typeface="+mn-lt"/>
              </a:rPr>
              <a:t>标题</a:t>
            </a:r>
            <a:r>
              <a:rPr lang="zh-CN" altLang="en-US" sz="4200" dirty="0" smtClean="0">
                <a:solidFill>
                  <a:schemeClr val="bg1"/>
                </a:solidFill>
                <a:cs typeface="+mn-ea"/>
                <a:sym typeface="+mn-lt"/>
              </a:rPr>
              <a:t>文字</a:t>
            </a:r>
            <a:endParaRPr lang="en-US" altLang="zh-CN" sz="4200" dirty="0" smtClean="0">
              <a:solidFill>
                <a:schemeClr val="bg1"/>
              </a:solidFill>
              <a:cs typeface="+mn-ea"/>
              <a:sym typeface="+mn-lt"/>
            </a:endParaRPr>
          </a:p>
        </p:txBody>
      </p:sp>
      <p:sp>
        <p:nvSpPr>
          <p:cNvPr id="38" name="矩形 37"/>
          <p:cNvSpPr/>
          <p:nvPr/>
        </p:nvSpPr>
        <p:spPr>
          <a:xfrm>
            <a:off x="3787670" y="3903196"/>
            <a:ext cx="4752528" cy="618952"/>
          </a:xfrm>
          <a:prstGeom prst="rect">
            <a:avLst/>
          </a:prstGeom>
        </p:spPr>
        <p:txBody>
          <a:bodyPr wrap="square">
            <a:spAutoFit/>
          </a:bodyPr>
          <a:lstStyle/>
          <a:p>
            <a:pPr algn="ctr">
              <a:lnSpc>
                <a:spcPct val="150000"/>
              </a:lnSpc>
            </a:pPr>
            <a:r>
              <a:rPr lang="zh-CN" altLang="en-US" sz="1200" dirty="0">
                <a:solidFill>
                  <a:schemeClr val="bg1"/>
                </a:solidFill>
                <a:cs typeface="+mn-ea"/>
                <a:sym typeface="+mn-lt"/>
              </a:rPr>
              <a:t>单击输入文字单击输入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endParaRPr lang="en-US" altLang="zh-CN" sz="1200" dirty="0" smtClean="0">
              <a:solidFill>
                <a:schemeClr val="bg1"/>
              </a:solidFill>
              <a:cs typeface="+mn-ea"/>
              <a:sym typeface="+mn-lt"/>
            </a:endParaRPr>
          </a:p>
        </p:txBody>
      </p:sp>
      <p:pic>
        <p:nvPicPr>
          <p:cNvPr id="23" name="图片 22"/>
          <p:cNvPicPr>
            <a:picLocks noChangeAspect="1"/>
          </p:cNvPicPr>
          <p:nvPr/>
        </p:nvPicPr>
        <p:blipFill>
          <a:blip r:embed="rId4">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0"/>
                                        </p:tgtEl>
                                        <p:attrNameLst>
                                          <p:attrName>ppt_y</p:attrName>
                                        </p:attrNameLst>
                                      </p:cBhvr>
                                      <p:tavLst>
                                        <p:tav tm="0">
                                          <p:val>
                                            <p:strVal val="#ppt_y"/>
                                          </p:val>
                                        </p:tav>
                                        <p:tav tm="100000">
                                          <p:val>
                                            <p:strVal val="#ppt_y"/>
                                          </p:val>
                                        </p:tav>
                                      </p:tavLst>
                                    </p:anim>
                                    <p:anim calcmode="lin" valueType="num">
                                      <p:cBhvr>
                                        <p:cTn id="2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0"/>
                                        </p:tgtEl>
                                      </p:cBhvr>
                                    </p:animEffect>
                                  </p:childTnLst>
                                </p:cTn>
                              </p:par>
                            </p:childTnLst>
                          </p:cTn>
                        </p:par>
                        <p:par>
                          <p:cTn id="25" fill="hold">
                            <p:stCondLst>
                              <p:cond delay="2150"/>
                            </p:stCondLst>
                            <p:childTnLst>
                              <p:par>
                                <p:cTn id="26" presetID="2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1000"/>
                                        <p:tgtEl>
                                          <p:spTgt spid="24"/>
                                        </p:tgtEl>
                                      </p:cBhvr>
                                    </p:animEffect>
                                  </p:childTnLst>
                                </p:cTn>
                              </p:par>
                              <p:par>
                                <p:cTn id="29" presetID="42"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
                                        <p:tgtEl>
                                          <p:spTgt spid="22"/>
                                        </p:tgtEl>
                                      </p:cBhvr>
                                    </p:animEffect>
                                    <p:anim calcmode="lin" valueType="num">
                                      <p:cBhvr>
                                        <p:cTn id="32" dur="200" fill="hold"/>
                                        <p:tgtEl>
                                          <p:spTgt spid="22"/>
                                        </p:tgtEl>
                                        <p:attrNameLst>
                                          <p:attrName>ppt_x</p:attrName>
                                        </p:attrNameLst>
                                      </p:cBhvr>
                                      <p:tavLst>
                                        <p:tav tm="0">
                                          <p:val>
                                            <p:strVal val="#ppt_x"/>
                                          </p:val>
                                        </p:tav>
                                        <p:tav tm="100000">
                                          <p:val>
                                            <p:strVal val="#ppt_x"/>
                                          </p:val>
                                        </p:tav>
                                      </p:tavLst>
                                    </p:anim>
                                    <p:anim calcmode="lin" valueType="num">
                                      <p:cBhvr>
                                        <p:cTn id="33" dur="200" fill="hold"/>
                                        <p:tgtEl>
                                          <p:spTgt spid="22"/>
                                        </p:tgtEl>
                                        <p:attrNameLst>
                                          <p:attrName>ppt_y</p:attrName>
                                        </p:attrNameLst>
                                      </p:cBhvr>
                                      <p:tavLst>
                                        <p:tav tm="0">
                                          <p:val>
                                            <p:strVal val="#ppt_y+.1"/>
                                          </p:val>
                                        </p:tav>
                                        <p:tav tm="100000">
                                          <p:val>
                                            <p:strVal val="#ppt_y"/>
                                          </p:val>
                                        </p:tav>
                                      </p:tavLst>
                                    </p:anim>
                                  </p:childTnLst>
                                </p:cTn>
                              </p:par>
                              <p:par>
                                <p:cTn id="34" presetID="42" presetClass="path" presetSubtype="0" accel="50000" decel="50000" fill="hold" nodeType="withEffect">
                                  <p:stCondLst>
                                    <p:cond delay="0"/>
                                  </p:stCondLst>
                                  <p:childTnLst>
                                    <p:animMotion origin="layout" path="M -0.31945 0.00093 L 2.30669E-6 -3.7037E-7 " pathEditMode="relative" rAng="0" ptsTypes="AA">
                                      <p:cBhvr>
                                        <p:cTn id="35" dur="1000" fill="hold"/>
                                        <p:tgtEl>
                                          <p:spTgt spid="22"/>
                                        </p:tgtEl>
                                        <p:attrNameLst>
                                          <p:attrName>ppt_x</p:attrName>
                                          <p:attrName>ppt_y</p:attrName>
                                        </p:attrNameLst>
                                      </p:cBhvr>
                                      <p:rCtr x="15972" y="-46"/>
                                    </p:animMotion>
                                  </p:childTnLst>
                                </p:cTn>
                              </p:par>
                            </p:childTnLst>
                          </p:cTn>
                        </p:par>
                        <p:par>
                          <p:cTn id="36" fill="hold">
                            <p:stCondLst>
                              <p:cond delay="315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3650"/>
                            </p:stCondLst>
                            <p:childTnLst>
                              <p:par>
                                <p:cTn id="41" presetID="22" presetClass="entr" presetSubtype="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up)">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642650" y="1915353"/>
            <a:ext cx="4241335" cy="3164961"/>
            <a:chOff x="1096655" y="1267825"/>
            <a:chExt cx="3575772" cy="2668306"/>
          </a:xfrm>
        </p:grpSpPr>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61396" y="1870527"/>
              <a:ext cx="2850760" cy="1852598"/>
            </a:xfrm>
            <a:custGeom>
              <a:avLst/>
              <a:gdLst>
                <a:gd name="connsiteX0" fmla="*/ 4447721 w 4447998"/>
                <a:gd name="connsiteY0" fmla="*/ 20246 h 2986908"/>
                <a:gd name="connsiteX1" fmla="*/ 4447998 w 4447998"/>
                <a:gd name="connsiteY1" fmla="*/ 20632 h 2986908"/>
                <a:gd name="connsiteX2" fmla="*/ 4447602 w 4447998"/>
                <a:gd name="connsiteY2" fmla="*/ 20635 h 2986908"/>
                <a:gd name="connsiteX3" fmla="*/ 11625 w 4447998"/>
                <a:gd name="connsiteY3" fmla="*/ 0 h 2986908"/>
                <a:gd name="connsiteX4" fmla="*/ 33812 w 4447998"/>
                <a:gd name="connsiteY4" fmla="*/ 5151 h 2986908"/>
                <a:gd name="connsiteX5" fmla="*/ 251868 w 4447998"/>
                <a:gd name="connsiteY5" fmla="*/ 21049 h 2986908"/>
                <a:gd name="connsiteX6" fmla="*/ 4382172 w 4447998"/>
                <a:gd name="connsiteY6" fmla="*/ 21049 h 2986908"/>
                <a:gd name="connsiteX7" fmla="*/ 4447602 w 4447998"/>
                <a:gd name="connsiteY7" fmla="*/ 20635 h 2986908"/>
                <a:gd name="connsiteX8" fmla="*/ 4443554 w 4447998"/>
                <a:gd name="connsiteY8" fmla="*/ 33909 h 2986908"/>
                <a:gd name="connsiteX9" fmla="*/ 4442146 w 4447998"/>
                <a:gd name="connsiteY9" fmla="*/ 33177 h 2986908"/>
                <a:gd name="connsiteX10" fmla="*/ 4443520 w 4447998"/>
                <a:gd name="connsiteY10" fmla="*/ 34020 h 2986908"/>
                <a:gd name="connsiteX11" fmla="*/ 4436363 w 4447998"/>
                <a:gd name="connsiteY11" fmla="*/ 57489 h 2986908"/>
                <a:gd name="connsiteX12" fmla="*/ 4430310 w 4447998"/>
                <a:gd name="connsiteY12" fmla="*/ 136583 h 2986908"/>
                <a:gd name="connsiteX13" fmla="*/ 4420682 w 4447998"/>
                <a:gd name="connsiteY13" fmla="*/ 2861235 h 2986908"/>
                <a:gd name="connsiteX14" fmla="*/ 4424749 w 4447998"/>
                <a:gd name="connsiteY14" fmla="*/ 2940702 h 2986908"/>
                <a:gd name="connsiteX15" fmla="*/ 4431216 w 4447998"/>
                <a:gd name="connsiteY15" fmla="*/ 2964363 h 2986908"/>
                <a:gd name="connsiteX16" fmla="*/ 4426660 w 4447998"/>
                <a:gd name="connsiteY16" fmla="*/ 2971743 h 2986908"/>
                <a:gd name="connsiteX17" fmla="*/ 4421605 w 4447998"/>
                <a:gd name="connsiteY17" fmla="*/ 2986908 h 2986908"/>
                <a:gd name="connsiteX18" fmla="*/ 4324406 w 4447998"/>
                <a:gd name="connsiteY18" fmla="*/ 2986397 h 2986908"/>
                <a:gd name="connsiteX19" fmla="*/ 46008 w 4447998"/>
                <a:gd name="connsiteY19" fmla="*/ 2976824 h 2986908"/>
                <a:gd name="connsiteX20" fmla="*/ 31800 w 4447998"/>
                <a:gd name="connsiteY20" fmla="*/ 2966989 h 2986908"/>
                <a:gd name="connsiteX21" fmla="*/ 22722 w 4447998"/>
                <a:gd name="connsiteY21" fmla="*/ 2960530 h 2986908"/>
                <a:gd name="connsiteX22" fmla="*/ 22865 w 4447998"/>
                <a:gd name="connsiteY22" fmla="*/ 2959445 h 2986908"/>
                <a:gd name="connsiteX23" fmla="*/ 42663 w 4447998"/>
                <a:gd name="connsiteY23" fmla="*/ 2872577 h 2986908"/>
                <a:gd name="connsiteX24" fmla="*/ 43332 w 4447998"/>
                <a:gd name="connsiteY24" fmla="*/ 2859995 h 2986908"/>
                <a:gd name="connsiteX25" fmla="*/ 43411 w 4447998"/>
                <a:gd name="connsiteY25" fmla="*/ 2892859 h 2986908"/>
                <a:gd name="connsiteX26" fmla="*/ 45513 w 4447998"/>
                <a:gd name="connsiteY26" fmla="*/ 2960829 h 2986908"/>
                <a:gd name="connsiteX27" fmla="*/ 45661 w 4447998"/>
                <a:gd name="connsiteY27" fmla="*/ 2809400 h 2986908"/>
                <a:gd name="connsiteX28" fmla="*/ 47144 w 4447998"/>
                <a:gd name="connsiteY28" fmla="*/ 2762693 h 2986908"/>
                <a:gd name="connsiteX29" fmla="*/ 46369 w 4447998"/>
                <a:gd name="connsiteY29" fmla="*/ 2084810 h 2986908"/>
                <a:gd name="connsiteX30" fmla="*/ 45661 w 4447998"/>
                <a:gd name="connsiteY30" fmla="*/ 2809400 h 2986908"/>
                <a:gd name="connsiteX31" fmla="*/ 45127 w 4447998"/>
                <a:gd name="connsiteY31" fmla="*/ 2826243 h 2986908"/>
                <a:gd name="connsiteX32" fmla="*/ 43332 w 4447998"/>
                <a:gd name="connsiteY32" fmla="*/ 2859995 h 2986908"/>
                <a:gd name="connsiteX33" fmla="*/ 43222 w 4447998"/>
                <a:gd name="connsiteY33" fmla="*/ 2814177 h 2986908"/>
                <a:gd name="connsiteX34" fmla="*/ 40485 w 4447998"/>
                <a:gd name="connsiteY34" fmla="*/ 2091015 h 2986908"/>
                <a:gd name="connsiteX35" fmla="*/ 11174 w 4447998"/>
                <a:gd name="connsiteY35" fmla="*/ 1794 h 2986908"/>
                <a:gd name="connsiteX36" fmla="*/ 11185 w 4447998"/>
                <a:gd name="connsiteY36" fmla="*/ 551 h 298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998" h="2986908">
                  <a:moveTo>
                    <a:pt x="4447721" y="20246"/>
                  </a:moveTo>
                  <a:lnTo>
                    <a:pt x="4447998" y="20632"/>
                  </a:lnTo>
                  <a:lnTo>
                    <a:pt x="4447602" y="20635"/>
                  </a:lnTo>
                  <a:close/>
                  <a:moveTo>
                    <a:pt x="11625" y="0"/>
                  </a:moveTo>
                  <a:lnTo>
                    <a:pt x="33812" y="5151"/>
                  </a:lnTo>
                  <a:cubicBezTo>
                    <a:pt x="89298" y="14656"/>
                    <a:pt x="160806" y="20649"/>
                    <a:pt x="251868" y="21049"/>
                  </a:cubicBezTo>
                  <a:cubicBezTo>
                    <a:pt x="980367" y="24258"/>
                    <a:pt x="3685765" y="1794"/>
                    <a:pt x="4382172" y="21049"/>
                  </a:cubicBezTo>
                  <a:lnTo>
                    <a:pt x="4447602" y="20635"/>
                  </a:lnTo>
                  <a:lnTo>
                    <a:pt x="4443554" y="33909"/>
                  </a:lnTo>
                  <a:lnTo>
                    <a:pt x="4442146" y="33177"/>
                  </a:lnTo>
                  <a:lnTo>
                    <a:pt x="4443520" y="34020"/>
                  </a:lnTo>
                  <a:lnTo>
                    <a:pt x="4436363" y="57489"/>
                  </a:lnTo>
                  <a:cubicBezTo>
                    <a:pt x="4432090" y="80734"/>
                    <a:pt x="4429909" y="106998"/>
                    <a:pt x="4430310" y="136583"/>
                  </a:cubicBezTo>
                  <a:cubicBezTo>
                    <a:pt x="4436728" y="609947"/>
                    <a:pt x="4438334" y="2386266"/>
                    <a:pt x="4420682" y="2861235"/>
                  </a:cubicBezTo>
                  <a:cubicBezTo>
                    <a:pt x="4419580" y="2890921"/>
                    <a:pt x="4421102" y="2917309"/>
                    <a:pt x="4424749" y="2940702"/>
                  </a:cubicBezTo>
                  <a:lnTo>
                    <a:pt x="4431216" y="2964363"/>
                  </a:lnTo>
                  <a:lnTo>
                    <a:pt x="4426660" y="2971743"/>
                  </a:lnTo>
                  <a:lnTo>
                    <a:pt x="4421605" y="2986908"/>
                  </a:lnTo>
                  <a:lnTo>
                    <a:pt x="4324406" y="2986397"/>
                  </a:lnTo>
                  <a:lnTo>
                    <a:pt x="46008" y="2976824"/>
                  </a:lnTo>
                  <a:lnTo>
                    <a:pt x="31800" y="2966989"/>
                  </a:lnTo>
                  <a:lnTo>
                    <a:pt x="22722" y="2960530"/>
                  </a:lnTo>
                  <a:lnTo>
                    <a:pt x="22865" y="2959445"/>
                  </a:lnTo>
                  <a:cubicBezTo>
                    <a:pt x="27625" y="2936347"/>
                    <a:pt x="36485" y="2962870"/>
                    <a:pt x="42663" y="2872577"/>
                  </a:cubicBezTo>
                  <a:lnTo>
                    <a:pt x="43332" y="2859995"/>
                  </a:lnTo>
                  <a:lnTo>
                    <a:pt x="43411" y="2892859"/>
                  </a:lnTo>
                  <a:cubicBezTo>
                    <a:pt x="43671" y="2936032"/>
                    <a:pt x="44257" y="2959992"/>
                    <a:pt x="45513" y="2960829"/>
                  </a:cubicBezTo>
                  <a:lnTo>
                    <a:pt x="45661" y="2809400"/>
                  </a:lnTo>
                  <a:lnTo>
                    <a:pt x="47144" y="2762693"/>
                  </a:lnTo>
                  <a:cubicBezTo>
                    <a:pt x="50066" y="2640813"/>
                    <a:pt x="50632" y="2435070"/>
                    <a:pt x="46369" y="2084810"/>
                  </a:cubicBezTo>
                  <a:lnTo>
                    <a:pt x="45661" y="2809400"/>
                  </a:lnTo>
                  <a:lnTo>
                    <a:pt x="45127" y="2826243"/>
                  </a:lnTo>
                  <a:lnTo>
                    <a:pt x="43332" y="2859995"/>
                  </a:lnTo>
                  <a:lnTo>
                    <a:pt x="43222" y="2814177"/>
                  </a:lnTo>
                  <a:cubicBezTo>
                    <a:pt x="43167" y="2660651"/>
                    <a:pt x="44061" y="2399249"/>
                    <a:pt x="40485" y="2091015"/>
                  </a:cubicBezTo>
                  <a:cubicBezTo>
                    <a:pt x="34763" y="1597844"/>
                    <a:pt x="-24055" y="346788"/>
                    <a:pt x="11174" y="1794"/>
                  </a:cubicBezTo>
                  <a:lnTo>
                    <a:pt x="11185" y="551"/>
                  </a:lnTo>
                  <a:close/>
                </a:path>
              </a:pathLst>
            </a:custGeom>
            <a:blipFill>
              <a:blip r:embed="rId2"/>
              <a:stretch>
                <a:fillRect/>
              </a:stretch>
            </a:blipFill>
          </p:spPr>
        </p:pic>
        <p:sp>
          <p:nvSpPr>
            <p:cNvPr id="20" name="任意多边形 19"/>
            <p:cNvSpPr/>
            <p:nvPr/>
          </p:nvSpPr>
          <p:spPr>
            <a:xfrm rot="21406984">
              <a:off x="2517327" y="1486778"/>
              <a:ext cx="869490" cy="264045"/>
            </a:xfrm>
            <a:custGeom>
              <a:avLst/>
              <a:gdLst>
                <a:gd name="connsiteX0" fmla="*/ 0 w 1159119"/>
                <a:gd name="connsiteY0" fmla="*/ 301607 h 351952"/>
                <a:gd name="connsiteX1" fmla="*/ 525294 w 1159119"/>
                <a:gd name="connsiteY1" fmla="*/ 50 h 351952"/>
                <a:gd name="connsiteX2" fmla="*/ 1108953 w 1159119"/>
                <a:gd name="connsiteY2" fmla="*/ 321063 h 351952"/>
                <a:gd name="connsiteX3" fmla="*/ 1089498 w 1159119"/>
                <a:gd name="connsiteY3" fmla="*/ 321063 h 351952"/>
              </a:gdLst>
              <a:ahLst/>
              <a:cxnLst>
                <a:cxn ang="0">
                  <a:pos x="connsiteX0" y="connsiteY0"/>
                </a:cxn>
                <a:cxn ang="0">
                  <a:pos x="connsiteX1" y="connsiteY1"/>
                </a:cxn>
                <a:cxn ang="0">
                  <a:pos x="connsiteX2" y="connsiteY2"/>
                </a:cxn>
                <a:cxn ang="0">
                  <a:pos x="connsiteX3" y="connsiteY3"/>
                </a:cxn>
              </a:cxnLst>
              <a:rect l="l" t="t" r="r" b="b"/>
              <a:pathLst>
                <a:path w="1159119" h="351952">
                  <a:moveTo>
                    <a:pt x="0" y="301607"/>
                  </a:moveTo>
                  <a:cubicBezTo>
                    <a:pt x="170234" y="149207"/>
                    <a:pt x="340469" y="-3193"/>
                    <a:pt x="525294" y="50"/>
                  </a:cubicBezTo>
                  <a:cubicBezTo>
                    <a:pt x="710119" y="3293"/>
                    <a:pt x="1014919" y="267561"/>
                    <a:pt x="1108953" y="321063"/>
                  </a:cubicBezTo>
                  <a:cubicBezTo>
                    <a:pt x="1202987" y="374565"/>
                    <a:pt x="1146242" y="347814"/>
                    <a:pt x="1089498" y="32106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sp>
          <p:nvSpPr>
            <p:cNvPr id="21" name="Freeform 5"/>
            <p:cNvSpPr>
              <a:spLocks noEditPoints="1"/>
            </p:cNvSpPr>
            <p:nvPr/>
          </p:nvSpPr>
          <p:spPr bwMode="auto">
            <a:xfrm>
              <a:off x="2884541" y="1267825"/>
              <a:ext cx="302900" cy="350976"/>
            </a:xfrm>
            <a:custGeom>
              <a:avLst/>
              <a:gdLst>
                <a:gd name="T0" fmla="*/ 15 w 22"/>
                <a:gd name="T1" fmla="*/ 1 h 26"/>
                <a:gd name="T2" fmla="*/ 12 w 22"/>
                <a:gd name="T3" fmla="*/ 5 h 26"/>
                <a:gd name="T4" fmla="*/ 8 w 22"/>
                <a:gd name="T5" fmla="*/ 15 h 26"/>
                <a:gd name="T6" fmla="*/ 2 w 22"/>
                <a:gd name="T7" fmla="*/ 22 h 26"/>
                <a:gd name="T8" fmla="*/ 1 w 22"/>
                <a:gd name="T9" fmla="*/ 26 h 26"/>
                <a:gd name="T10" fmla="*/ 4 w 22"/>
                <a:gd name="T11" fmla="*/ 24 h 26"/>
                <a:gd name="T12" fmla="*/ 14 w 22"/>
                <a:gd name="T13" fmla="*/ 18 h 26"/>
                <a:gd name="T14" fmla="*/ 20 w 22"/>
                <a:gd name="T15" fmla="*/ 9 h 26"/>
                <a:gd name="T16" fmla="*/ 22 w 22"/>
                <a:gd name="T17" fmla="*/ 5 h 26"/>
                <a:gd name="T18" fmla="*/ 2 w 22"/>
                <a:gd name="T19" fmla="*/ 25 h 26"/>
                <a:gd name="T20" fmla="*/ 10 w 22"/>
                <a:gd name="T21" fmla="*/ 16 h 26"/>
                <a:gd name="T22" fmla="*/ 15 w 22"/>
                <a:gd name="T23" fmla="*/ 17 h 26"/>
                <a:gd name="T24" fmla="*/ 16 w 22"/>
                <a:gd name="T25" fmla="*/ 16 h 26"/>
                <a:gd name="T26" fmla="*/ 18 w 22"/>
                <a:gd name="T27" fmla="*/ 13 h 26"/>
                <a:gd name="T28" fmla="*/ 15 w 22"/>
                <a:gd name="T29" fmla="*/ 15 h 26"/>
                <a:gd name="T30" fmla="*/ 18 w 22"/>
                <a:gd name="T31" fmla="*/ 15 h 26"/>
                <a:gd name="T32" fmla="*/ 15 w 22"/>
                <a:gd name="T33" fmla="*/ 15 h 26"/>
                <a:gd name="T34" fmla="*/ 18 w 22"/>
                <a:gd name="T35" fmla="*/ 16 h 26"/>
                <a:gd name="T36" fmla="*/ 17 w 22"/>
                <a:gd name="T37" fmla="*/ 16 h 26"/>
                <a:gd name="T38" fmla="*/ 13 w 22"/>
                <a:gd name="T39" fmla="*/ 17 h 26"/>
                <a:gd name="T40" fmla="*/ 8 w 22"/>
                <a:gd name="T41" fmla="*/ 14 h 26"/>
                <a:gd name="T42" fmla="*/ 11 w 22"/>
                <a:gd name="T43" fmla="*/ 6 h 26"/>
                <a:gd name="T44" fmla="*/ 10 w 22"/>
                <a:gd name="T45" fmla="*/ 8 h 26"/>
                <a:gd name="T46" fmla="*/ 11 w 22"/>
                <a:gd name="T47" fmla="*/ 13 h 26"/>
                <a:gd name="T48" fmla="*/ 16 w 22"/>
                <a:gd name="T49" fmla="*/ 14 h 26"/>
                <a:gd name="T50" fmla="*/ 19 w 22"/>
                <a:gd name="T51" fmla="*/ 13 h 26"/>
                <a:gd name="T52" fmla="*/ 18 w 22"/>
                <a:gd name="T53" fmla="*/ 11 h 26"/>
                <a:gd name="T54" fmla="*/ 19 w 22"/>
                <a:gd name="T55" fmla="*/ 12 h 26"/>
                <a:gd name="T56" fmla="*/ 19 w 22"/>
                <a:gd name="T57" fmla="*/ 12 h 26"/>
                <a:gd name="T58" fmla="*/ 17 w 22"/>
                <a:gd name="T59" fmla="*/ 8 h 26"/>
                <a:gd name="T60" fmla="*/ 19 w 22"/>
                <a:gd name="T61" fmla="*/ 8 h 26"/>
                <a:gd name="T62" fmla="*/ 17 w 22"/>
                <a:gd name="T63" fmla="*/ 8 h 26"/>
                <a:gd name="T64" fmla="*/ 19 w 22"/>
                <a:gd name="T65" fmla="*/ 9 h 26"/>
                <a:gd name="T66" fmla="*/ 16 w 22"/>
                <a:gd name="T67" fmla="*/ 9 h 26"/>
                <a:gd name="T68" fmla="*/ 18 w 22"/>
                <a:gd name="T69" fmla="*/ 10 h 26"/>
                <a:gd name="T70" fmla="*/ 16 w 22"/>
                <a:gd name="T71" fmla="*/ 10 h 26"/>
                <a:gd name="T72" fmla="*/ 17 w 22"/>
                <a:gd name="T73" fmla="*/ 11 h 26"/>
                <a:gd name="T74" fmla="*/ 15 w 22"/>
                <a:gd name="T75" fmla="*/ 11 h 26"/>
                <a:gd name="T76" fmla="*/ 15 w 22"/>
                <a:gd name="T77" fmla="*/ 12 h 26"/>
                <a:gd name="T78" fmla="*/ 16 w 22"/>
                <a:gd name="T79" fmla="*/ 12 h 26"/>
                <a:gd name="T80" fmla="*/ 14 w 22"/>
                <a:gd name="T81" fmla="*/ 13 h 26"/>
                <a:gd name="T82" fmla="*/ 11 w 22"/>
                <a:gd name="T83" fmla="*/ 8 h 26"/>
                <a:gd name="T84" fmla="*/ 14 w 22"/>
                <a:gd name="T85" fmla="*/ 4 h 26"/>
                <a:gd name="T86" fmla="*/ 20 w 22"/>
                <a:gd name="T87" fmla="*/ 7 h 26"/>
                <a:gd name="T88" fmla="*/ 19 w 22"/>
                <a:gd name="T89" fmla="*/ 6 h 26"/>
                <a:gd name="T90" fmla="*/ 15 w 22"/>
                <a:gd name="T91" fmla="*/ 2 h 26"/>
                <a:gd name="T92" fmla="*/ 21 w 22"/>
                <a:gd name="T93"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26">
                  <a:moveTo>
                    <a:pt x="21" y="2"/>
                  </a:moveTo>
                  <a:cubicBezTo>
                    <a:pt x="19" y="1"/>
                    <a:pt x="17" y="0"/>
                    <a:pt x="15" y="1"/>
                  </a:cubicBezTo>
                  <a:cubicBezTo>
                    <a:pt x="15" y="1"/>
                    <a:pt x="15" y="1"/>
                    <a:pt x="15" y="1"/>
                  </a:cubicBezTo>
                  <a:cubicBezTo>
                    <a:pt x="15" y="1"/>
                    <a:pt x="15" y="2"/>
                    <a:pt x="15" y="2"/>
                  </a:cubicBezTo>
                  <a:cubicBezTo>
                    <a:pt x="15" y="2"/>
                    <a:pt x="14" y="2"/>
                    <a:pt x="14" y="2"/>
                  </a:cubicBezTo>
                  <a:cubicBezTo>
                    <a:pt x="13" y="3"/>
                    <a:pt x="13" y="4"/>
                    <a:pt x="12" y="5"/>
                  </a:cubicBezTo>
                  <a:cubicBezTo>
                    <a:pt x="11" y="5"/>
                    <a:pt x="9" y="5"/>
                    <a:pt x="8" y="6"/>
                  </a:cubicBezTo>
                  <a:cubicBezTo>
                    <a:pt x="7" y="7"/>
                    <a:pt x="6" y="9"/>
                    <a:pt x="6" y="10"/>
                  </a:cubicBezTo>
                  <a:cubicBezTo>
                    <a:pt x="6" y="12"/>
                    <a:pt x="7" y="13"/>
                    <a:pt x="8" y="15"/>
                  </a:cubicBezTo>
                  <a:cubicBezTo>
                    <a:pt x="5" y="18"/>
                    <a:pt x="2" y="22"/>
                    <a:pt x="2" y="22"/>
                  </a:cubicBezTo>
                  <a:cubicBezTo>
                    <a:pt x="2" y="22"/>
                    <a:pt x="2" y="22"/>
                    <a:pt x="2" y="22"/>
                  </a:cubicBezTo>
                  <a:cubicBezTo>
                    <a:pt x="2" y="22"/>
                    <a:pt x="2" y="22"/>
                    <a:pt x="2" y="22"/>
                  </a:cubicBezTo>
                  <a:cubicBezTo>
                    <a:pt x="1" y="23"/>
                    <a:pt x="0" y="26"/>
                    <a:pt x="0" y="26"/>
                  </a:cubicBezTo>
                  <a:cubicBezTo>
                    <a:pt x="0" y="26"/>
                    <a:pt x="0" y="26"/>
                    <a:pt x="0" y="26"/>
                  </a:cubicBezTo>
                  <a:cubicBezTo>
                    <a:pt x="0" y="26"/>
                    <a:pt x="1" y="26"/>
                    <a:pt x="1" y="26"/>
                  </a:cubicBezTo>
                  <a:cubicBezTo>
                    <a:pt x="1" y="26"/>
                    <a:pt x="1" y="26"/>
                    <a:pt x="1" y="26"/>
                  </a:cubicBezTo>
                  <a:cubicBezTo>
                    <a:pt x="4" y="24"/>
                    <a:pt x="4" y="24"/>
                    <a:pt x="4" y="24"/>
                  </a:cubicBezTo>
                  <a:cubicBezTo>
                    <a:pt x="4" y="24"/>
                    <a:pt x="4" y="24"/>
                    <a:pt x="4" y="24"/>
                  </a:cubicBezTo>
                  <a:cubicBezTo>
                    <a:pt x="11" y="17"/>
                    <a:pt x="11" y="17"/>
                    <a:pt x="11" y="17"/>
                  </a:cubicBezTo>
                  <a:cubicBezTo>
                    <a:pt x="11" y="17"/>
                    <a:pt x="12" y="18"/>
                    <a:pt x="13" y="18"/>
                  </a:cubicBezTo>
                  <a:cubicBezTo>
                    <a:pt x="13" y="18"/>
                    <a:pt x="14" y="18"/>
                    <a:pt x="14" y="18"/>
                  </a:cubicBezTo>
                  <a:cubicBezTo>
                    <a:pt x="16" y="18"/>
                    <a:pt x="17" y="17"/>
                    <a:pt x="18" y="16"/>
                  </a:cubicBezTo>
                  <a:cubicBezTo>
                    <a:pt x="20" y="15"/>
                    <a:pt x="20" y="12"/>
                    <a:pt x="19" y="10"/>
                  </a:cubicBezTo>
                  <a:cubicBezTo>
                    <a:pt x="19" y="10"/>
                    <a:pt x="20" y="9"/>
                    <a:pt x="20" y="9"/>
                  </a:cubicBezTo>
                  <a:cubicBezTo>
                    <a:pt x="21" y="8"/>
                    <a:pt x="21" y="7"/>
                    <a:pt x="22" y="6"/>
                  </a:cubicBezTo>
                  <a:cubicBezTo>
                    <a:pt x="22" y="6"/>
                    <a:pt x="22" y="6"/>
                    <a:pt x="22" y="6"/>
                  </a:cubicBezTo>
                  <a:cubicBezTo>
                    <a:pt x="22" y="6"/>
                    <a:pt x="22" y="6"/>
                    <a:pt x="22" y="5"/>
                  </a:cubicBezTo>
                  <a:cubicBezTo>
                    <a:pt x="22" y="4"/>
                    <a:pt x="22" y="3"/>
                    <a:pt x="21" y="2"/>
                  </a:cubicBezTo>
                  <a:close/>
                  <a:moveTo>
                    <a:pt x="4" y="24"/>
                  </a:moveTo>
                  <a:cubicBezTo>
                    <a:pt x="2" y="25"/>
                    <a:pt x="2" y="25"/>
                    <a:pt x="2" y="25"/>
                  </a:cubicBezTo>
                  <a:cubicBezTo>
                    <a:pt x="2" y="24"/>
                    <a:pt x="2" y="23"/>
                    <a:pt x="3" y="22"/>
                  </a:cubicBezTo>
                  <a:cubicBezTo>
                    <a:pt x="3" y="22"/>
                    <a:pt x="6" y="18"/>
                    <a:pt x="8" y="15"/>
                  </a:cubicBezTo>
                  <a:cubicBezTo>
                    <a:pt x="9" y="16"/>
                    <a:pt x="9" y="16"/>
                    <a:pt x="10" y="16"/>
                  </a:cubicBezTo>
                  <a:lnTo>
                    <a:pt x="4" y="24"/>
                  </a:lnTo>
                  <a:close/>
                  <a:moveTo>
                    <a:pt x="15" y="17"/>
                  </a:moveTo>
                  <a:cubicBezTo>
                    <a:pt x="15" y="17"/>
                    <a:pt x="15" y="17"/>
                    <a:pt x="15" y="17"/>
                  </a:cubicBezTo>
                  <a:cubicBezTo>
                    <a:pt x="15" y="17"/>
                    <a:pt x="14" y="17"/>
                    <a:pt x="14" y="17"/>
                  </a:cubicBezTo>
                  <a:cubicBezTo>
                    <a:pt x="14" y="17"/>
                    <a:pt x="14" y="17"/>
                    <a:pt x="14" y="17"/>
                  </a:cubicBezTo>
                  <a:cubicBezTo>
                    <a:pt x="15" y="17"/>
                    <a:pt x="16" y="16"/>
                    <a:pt x="16" y="16"/>
                  </a:cubicBezTo>
                  <a:cubicBezTo>
                    <a:pt x="16" y="17"/>
                    <a:pt x="16" y="17"/>
                    <a:pt x="15" y="17"/>
                  </a:cubicBezTo>
                  <a:close/>
                  <a:moveTo>
                    <a:pt x="19" y="13"/>
                  </a:moveTo>
                  <a:cubicBezTo>
                    <a:pt x="19" y="13"/>
                    <a:pt x="18" y="13"/>
                    <a:pt x="18" y="13"/>
                  </a:cubicBezTo>
                  <a:cubicBezTo>
                    <a:pt x="17" y="14"/>
                    <a:pt x="16" y="14"/>
                    <a:pt x="15" y="14"/>
                  </a:cubicBezTo>
                  <a:cubicBezTo>
                    <a:pt x="15" y="14"/>
                    <a:pt x="15" y="14"/>
                    <a:pt x="15" y="14"/>
                  </a:cubicBezTo>
                  <a:cubicBezTo>
                    <a:pt x="15" y="14"/>
                    <a:pt x="15" y="15"/>
                    <a:pt x="15" y="15"/>
                  </a:cubicBezTo>
                  <a:cubicBezTo>
                    <a:pt x="16" y="14"/>
                    <a:pt x="17" y="14"/>
                    <a:pt x="19" y="14"/>
                  </a:cubicBezTo>
                  <a:cubicBezTo>
                    <a:pt x="19" y="14"/>
                    <a:pt x="19" y="14"/>
                    <a:pt x="19" y="14"/>
                  </a:cubicBezTo>
                  <a:cubicBezTo>
                    <a:pt x="19" y="14"/>
                    <a:pt x="18" y="14"/>
                    <a:pt x="18" y="15"/>
                  </a:cubicBezTo>
                  <a:cubicBezTo>
                    <a:pt x="18" y="15"/>
                    <a:pt x="18" y="14"/>
                    <a:pt x="18" y="14"/>
                  </a:cubicBezTo>
                  <a:cubicBezTo>
                    <a:pt x="17" y="15"/>
                    <a:pt x="16" y="15"/>
                    <a:pt x="15" y="15"/>
                  </a:cubicBezTo>
                  <a:cubicBezTo>
                    <a:pt x="15" y="15"/>
                    <a:pt x="15" y="15"/>
                    <a:pt x="15" y="15"/>
                  </a:cubicBezTo>
                  <a:cubicBezTo>
                    <a:pt x="15" y="16"/>
                    <a:pt x="15" y="16"/>
                    <a:pt x="15" y="16"/>
                  </a:cubicBezTo>
                  <a:cubicBezTo>
                    <a:pt x="16" y="16"/>
                    <a:pt x="17" y="15"/>
                    <a:pt x="18" y="15"/>
                  </a:cubicBezTo>
                  <a:cubicBezTo>
                    <a:pt x="18" y="15"/>
                    <a:pt x="18" y="16"/>
                    <a:pt x="18" y="16"/>
                  </a:cubicBezTo>
                  <a:cubicBezTo>
                    <a:pt x="17" y="16"/>
                    <a:pt x="17" y="16"/>
                    <a:pt x="17" y="16"/>
                  </a:cubicBezTo>
                  <a:cubicBezTo>
                    <a:pt x="17" y="16"/>
                    <a:pt x="17" y="16"/>
                    <a:pt x="17" y="16"/>
                  </a:cubicBezTo>
                  <a:cubicBezTo>
                    <a:pt x="17" y="16"/>
                    <a:pt x="17" y="16"/>
                    <a:pt x="17" y="16"/>
                  </a:cubicBezTo>
                  <a:cubicBezTo>
                    <a:pt x="17" y="16"/>
                    <a:pt x="17" y="16"/>
                    <a:pt x="16" y="16"/>
                  </a:cubicBezTo>
                  <a:cubicBezTo>
                    <a:pt x="13" y="16"/>
                    <a:pt x="13" y="16"/>
                    <a:pt x="13" y="16"/>
                  </a:cubicBezTo>
                  <a:cubicBezTo>
                    <a:pt x="13" y="16"/>
                    <a:pt x="13" y="17"/>
                    <a:pt x="13" y="17"/>
                  </a:cubicBezTo>
                  <a:cubicBezTo>
                    <a:pt x="13" y="17"/>
                    <a:pt x="13" y="17"/>
                    <a:pt x="13" y="17"/>
                  </a:cubicBezTo>
                  <a:cubicBezTo>
                    <a:pt x="13" y="17"/>
                    <a:pt x="13" y="17"/>
                    <a:pt x="13" y="17"/>
                  </a:cubicBezTo>
                  <a:cubicBezTo>
                    <a:pt x="11" y="16"/>
                    <a:pt x="9" y="15"/>
                    <a:pt x="8" y="14"/>
                  </a:cubicBezTo>
                  <a:cubicBezTo>
                    <a:pt x="8" y="13"/>
                    <a:pt x="7" y="12"/>
                    <a:pt x="7" y="10"/>
                  </a:cubicBezTo>
                  <a:cubicBezTo>
                    <a:pt x="7" y="9"/>
                    <a:pt x="8" y="8"/>
                    <a:pt x="9" y="7"/>
                  </a:cubicBezTo>
                  <a:cubicBezTo>
                    <a:pt x="9" y="6"/>
                    <a:pt x="10" y="6"/>
                    <a:pt x="11" y="6"/>
                  </a:cubicBezTo>
                  <a:cubicBezTo>
                    <a:pt x="11" y="7"/>
                    <a:pt x="11" y="7"/>
                    <a:pt x="10" y="7"/>
                  </a:cubicBezTo>
                  <a:cubicBezTo>
                    <a:pt x="10" y="7"/>
                    <a:pt x="10" y="7"/>
                    <a:pt x="10" y="7"/>
                  </a:cubicBezTo>
                  <a:cubicBezTo>
                    <a:pt x="10" y="8"/>
                    <a:pt x="10" y="8"/>
                    <a:pt x="10" y="8"/>
                  </a:cubicBezTo>
                  <a:cubicBezTo>
                    <a:pt x="10" y="8"/>
                    <a:pt x="10" y="8"/>
                    <a:pt x="10" y="8"/>
                  </a:cubicBezTo>
                  <a:cubicBezTo>
                    <a:pt x="10" y="8"/>
                    <a:pt x="10" y="8"/>
                    <a:pt x="10" y="8"/>
                  </a:cubicBezTo>
                  <a:cubicBezTo>
                    <a:pt x="9" y="9"/>
                    <a:pt x="10" y="11"/>
                    <a:pt x="11" y="13"/>
                  </a:cubicBezTo>
                  <a:cubicBezTo>
                    <a:pt x="12" y="13"/>
                    <a:pt x="13" y="14"/>
                    <a:pt x="14" y="14"/>
                  </a:cubicBezTo>
                  <a:cubicBezTo>
                    <a:pt x="15" y="14"/>
                    <a:pt x="15" y="14"/>
                    <a:pt x="16" y="14"/>
                  </a:cubicBezTo>
                  <a:cubicBezTo>
                    <a:pt x="16" y="14"/>
                    <a:pt x="16" y="14"/>
                    <a:pt x="16" y="14"/>
                  </a:cubicBezTo>
                  <a:cubicBezTo>
                    <a:pt x="16" y="14"/>
                    <a:pt x="16" y="14"/>
                    <a:pt x="16" y="14"/>
                  </a:cubicBezTo>
                  <a:cubicBezTo>
                    <a:pt x="16" y="14"/>
                    <a:pt x="16" y="14"/>
                    <a:pt x="16" y="14"/>
                  </a:cubicBezTo>
                  <a:cubicBezTo>
                    <a:pt x="17" y="13"/>
                    <a:pt x="18" y="13"/>
                    <a:pt x="19" y="13"/>
                  </a:cubicBezTo>
                  <a:cubicBezTo>
                    <a:pt x="19" y="13"/>
                    <a:pt x="19" y="13"/>
                    <a:pt x="19" y="13"/>
                  </a:cubicBezTo>
                  <a:close/>
                  <a:moveTo>
                    <a:pt x="18" y="12"/>
                  </a:moveTo>
                  <a:cubicBezTo>
                    <a:pt x="18" y="12"/>
                    <a:pt x="18" y="11"/>
                    <a:pt x="18" y="11"/>
                  </a:cubicBezTo>
                  <a:cubicBezTo>
                    <a:pt x="18" y="11"/>
                    <a:pt x="18" y="11"/>
                    <a:pt x="18" y="12"/>
                  </a:cubicBezTo>
                  <a:close/>
                  <a:moveTo>
                    <a:pt x="19" y="12"/>
                  </a:moveTo>
                  <a:cubicBezTo>
                    <a:pt x="19" y="12"/>
                    <a:pt x="19" y="12"/>
                    <a:pt x="19" y="12"/>
                  </a:cubicBezTo>
                  <a:cubicBezTo>
                    <a:pt x="19" y="12"/>
                    <a:pt x="19" y="12"/>
                    <a:pt x="19" y="12"/>
                  </a:cubicBezTo>
                  <a:cubicBezTo>
                    <a:pt x="18" y="12"/>
                    <a:pt x="18" y="12"/>
                    <a:pt x="18" y="12"/>
                  </a:cubicBezTo>
                  <a:lnTo>
                    <a:pt x="19" y="12"/>
                  </a:lnTo>
                  <a:close/>
                  <a:moveTo>
                    <a:pt x="20" y="8"/>
                  </a:moveTo>
                  <a:cubicBezTo>
                    <a:pt x="20" y="8"/>
                    <a:pt x="20" y="8"/>
                    <a:pt x="19" y="8"/>
                  </a:cubicBezTo>
                  <a:cubicBezTo>
                    <a:pt x="19" y="8"/>
                    <a:pt x="18" y="8"/>
                    <a:pt x="17" y="8"/>
                  </a:cubicBezTo>
                  <a:cubicBezTo>
                    <a:pt x="17" y="8"/>
                    <a:pt x="17" y="8"/>
                    <a:pt x="17" y="8"/>
                  </a:cubicBezTo>
                  <a:cubicBezTo>
                    <a:pt x="17" y="8"/>
                    <a:pt x="17" y="8"/>
                    <a:pt x="17" y="8"/>
                  </a:cubicBezTo>
                  <a:cubicBezTo>
                    <a:pt x="18" y="8"/>
                    <a:pt x="18" y="8"/>
                    <a:pt x="19" y="8"/>
                  </a:cubicBezTo>
                  <a:cubicBezTo>
                    <a:pt x="19" y="8"/>
                    <a:pt x="19" y="8"/>
                    <a:pt x="19" y="8"/>
                  </a:cubicBezTo>
                  <a:cubicBezTo>
                    <a:pt x="19" y="8"/>
                    <a:pt x="19" y="8"/>
                    <a:pt x="19" y="9"/>
                  </a:cubicBezTo>
                  <a:cubicBezTo>
                    <a:pt x="18" y="9"/>
                    <a:pt x="18" y="9"/>
                    <a:pt x="17" y="8"/>
                  </a:cubicBezTo>
                  <a:cubicBezTo>
                    <a:pt x="17" y="8"/>
                    <a:pt x="17" y="8"/>
                    <a:pt x="17" y="9"/>
                  </a:cubicBezTo>
                  <a:cubicBezTo>
                    <a:pt x="17" y="9"/>
                    <a:pt x="17" y="9"/>
                    <a:pt x="17" y="9"/>
                  </a:cubicBezTo>
                  <a:cubicBezTo>
                    <a:pt x="18" y="9"/>
                    <a:pt x="18" y="9"/>
                    <a:pt x="19" y="9"/>
                  </a:cubicBezTo>
                  <a:cubicBezTo>
                    <a:pt x="19" y="9"/>
                    <a:pt x="18" y="9"/>
                    <a:pt x="18" y="10"/>
                  </a:cubicBezTo>
                  <a:cubicBezTo>
                    <a:pt x="18" y="10"/>
                    <a:pt x="18" y="9"/>
                    <a:pt x="18" y="9"/>
                  </a:cubicBezTo>
                  <a:cubicBezTo>
                    <a:pt x="18" y="10"/>
                    <a:pt x="17" y="10"/>
                    <a:pt x="16" y="9"/>
                  </a:cubicBezTo>
                  <a:cubicBezTo>
                    <a:pt x="16" y="9"/>
                    <a:pt x="16" y="9"/>
                    <a:pt x="16" y="10"/>
                  </a:cubicBezTo>
                  <a:cubicBezTo>
                    <a:pt x="16" y="10"/>
                    <a:pt x="16" y="10"/>
                    <a:pt x="16" y="10"/>
                  </a:cubicBezTo>
                  <a:cubicBezTo>
                    <a:pt x="17" y="10"/>
                    <a:pt x="17" y="10"/>
                    <a:pt x="18" y="10"/>
                  </a:cubicBezTo>
                  <a:cubicBezTo>
                    <a:pt x="18" y="10"/>
                    <a:pt x="18" y="10"/>
                    <a:pt x="18" y="10"/>
                  </a:cubicBezTo>
                  <a:cubicBezTo>
                    <a:pt x="18" y="10"/>
                    <a:pt x="18" y="10"/>
                    <a:pt x="18" y="11"/>
                  </a:cubicBezTo>
                  <a:cubicBezTo>
                    <a:pt x="17" y="11"/>
                    <a:pt x="16" y="11"/>
                    <a:pt x="16" y="10"/>
                  </a:cubicBezTo>
                  <a:cubicBezTo>
                    <a:pt x="15" y="10"/>
                    <a:pt x="15" y="11"/>
                    <a:pt x="15" y="11"/>
                  </a:cubicBezTo>
                  <a:cubicBezTo>
                    <a:pt x="15" y="11"/>
                    <a:pt x="15" y="11"/>
                    <a:pt x="16" y="11"/>
                  </a:cubicBezTo>
                  <a:cubicBezTo>
                    <a:pt x="16" y="11"/>
                    <a:pt x="17" y="11"/>
                    <a:pt x="17" y="11"/>
                  </a:cubicBezTo>
                  <a:cubicBezTo>
                    <a:pt x="17" y="11"/>
                    <a:pt x="17" y="11"/>
                    <a:pt x="17" y="12"/>
                  </a:cubicBezTo>
                  <a:cubicBezTo>
                    <a:pt x="17" y="12"/>
                    <a:pt x="17" y="12"/>
                    <a:pt x="17" y="12"/>
                  </a:cubicBezTo>
                  <a:cubicBezTo>
                    <a:pt x="16" y="12"/>
                    <a:pt x="16" y="12"/>
                    <a:pt x="15" y="11"/>
                  </a:cubicBezTo>
                  <a:cubicBezTo>
                    <a:pt x="15" y="11"/>
                    <a:pt x="15" y="11"/>
                    <a:pt x="15" y="11"/>
                  </a:cubicBezTo>
                  <a:cubicBezTo>
                    <a:pt x="15" y="11"/>
                    <a:pt x="15" y="11"/>
                    <a:pt x="15" y="11"/>
                  </a:cubicBezTo>
                  <a:cubicBezTo>
                    <a:pt x="15" y="11"/>
                    <a:pt x="15" y="12"/>
                    <a:pt x="15" y="12"/>
                  </a:cubicBezTo>
                  <a:cubicBezTo>
                    <a:pt x="15" y="12"/>
                    <a:pt x="15" y="12"/>
                    <a:pt x="15" y="12"/>
                  </a:cubicBezTo>
                  <a:cubicBezTo>
                    <a:pt x="16" y="12"/>
                    <a:pt x="16" y="12"/>
                    <a:pt x="16" y="12"/>
                  </a:cubicBezTo>
                  <a:cubicBezTo>
                    <a:pt x="16" y="12"/>
                    <a:pt x="16" y="12"/>
                    <a:pt x="16" y="12"/>
                  </a:cubicBezTo>
                  <a:cubicBezTo>
                    <a:pt x="16" y="12"/>
                    <a:pt x="15" y="12"/>
                    <a:pt x="14" y="12"/>
                  </a:cubicBezTo>
                  <a:cubicBezTo>
                    <a:pt x="14" y="12"/>
                    <a:pt x="14" y="12"/>
                    <a:pt x="14" y="12"/>
                  </a:cubicBezTo>
                  <a:cubicBezTo>
                    <a:pt x="14" y="12"/>
                    <a:pt x="14" y="13"/>
                    <a:pt x="14" y="13"/>
                  </a:cubicBezTo>
                  <a:cubicBezTo>
                    <a:pt x="15" y="13"/>
                    <a:pt x="15" y="13"/>
                    <a:pt x="15" y="13"/>
                  </a:cubicBezTo>
                  <a:cubicBezTo>
                    <a:pt x="14" y="13"/>
                    <a:pt x="13" y="13"/>
                    <a:pt x="12" y="12"/>
                  </a:cubicBezTo>
                  <a:cubicBezTo>
                    <a:pt x="11" y="11"/>
                    <a:pt x="11" y="9"/>
                    <a:pt x="11" y="8"/>
                  </a:cubicBezTo>
                  <a:cubicBezTo>
                    <a:pt x="12" y="7"/>
                    <a:pt x="12" y="7"/>
                    <a:pt x="12" y="6"/>
                  </a:cubicBezTo>
                  <a:cubicBezTo>
                    <a:pt x="13" y="5"/>
                    <a:pt x="14" y="4"/>
                    <a:pt x="14" y="4"/>
                  </a:cubicBezTo>
                  <a:cubicBezTo>
                    <a:pt x="14" y="4"/>
                    <a:pt x="14" y="4"/>
                    <a:pt x="14" y="4"/>
                  </a:cubicBezTo>
                  <a:cubicBezTo>
                    <a:pt x="14" y="5"/>
                    <a:pt x="15" y="6"/>
                    <a:pt x="16" y="6"/>
                  </a:cubicBezTo>
                  <a:cubicBezTo>
                    <a:pt x="17" y="7"/>
                    <a:pt x="18" y="7"/>
                    <a:pt x="19" y="7"/>
                  </a:cubicBezTo>
                  <a:cubicBezTo>
                    <a:pt x="20" y="7"/>
                    <a:pt x="20" y="7"/>
                    <a:pt x="20" y="7"/>
                  </a:cubicBezTo>
                  <a:cubicBezTo>
                    <a:pt x="20" y="7"/>
                    <a:pt x="20" y="8"/>
                    <a:pt x="20" y="8"/>
                  </a:cubicBezTo>
                  <a:close/>
                  <a:moveTo>
                    <a:pt x="21" y="6"/>
                  </a:moveTo>
                  <a:cubicBezTo>
                    <a:pt x="20" y="6"/>
                    <a:pt x="20" y="6"/>
                    <a:pt x="19" y="6"/>
                  </a:cubicBezTo>
                  <a:cubicBezTo>
                    <a:pt x="18" y="6"/>
                    <a:pt x="17" y="6"/>
                    <a:pt x="16" y="5"/>
                  </a:cubicBezTo>
                  <a:cubicBezTo>
                    <a:pt x="16" y="5"/>
                    <a:pt x="15" y="4"/>
                    <a:pt x="15" y="4"/>
                  </a:cubicBezTo>
                  <a:cubicBezTo>
                    <a:pt x="15" y="3"/>
                    <a:pt x="15" y="3"/>
                    <a:pt x="15" y="2"/>
                  </a:cubicBezTo>
                  <a:cubicBezTo>
                    <a:pt x="17" y="1"/>
                    <a:pt x="19" y="2"/>
                    <a:pt x="20" y="3"/>
                  </a:cubicBezTo>
                  <a:cubicBezTo>
                    <a:pt x="21" y="4"/>
                    <a:pt x="21" y="5"/>
                    <a:pt x="21" y="5"/>
                  </a:cubicBezTo>
                  <a:cubicBezTo>
                    <a:pt x="21" y="6"/>
                    <a:pt x="21" y="6"/>
                    <a:pt x="21" y="6"/>
                  </a:cubicBezTo>
                  <a:close/>
                </a:path>
              </a:pathLst>
            </a:custGeom>
            <a:noFill/>
            <a:ln>
              <a:solidFill>
                <a:schemeClr val="bg1"/>
              </a:solidFill>
            </a:ln>
          </p:spPr>
          <p:txBody>
            <a:bodyPr vert="horz" wrap="square" lIns="68589" tIns="34295" rIns="68589" bIns="34295" numCol="1" anchor="t" anchorCtr="0" compatLnSpc="1"/>
            <a:lstStyle/>
            <a:p>
              <a:endParaRPr lang="zh-CN" altLang="en-US">
                <a:cs typeface="+mn-ea"/>
                <a:sym typeface="+mn-lt"/>
              </a:endParaRPr>
            </a:p>
          </p:txBody>
        </p:sp>
        <p:sp>
          <p:nvSpPr>
            <p:cNvPr id="23" name="任意多边形 22"/>
            <p:cNvSpPr/>
            <p:nvPr/>
          </p:nvSpPr>
          <p:spPr>
            <a:xfrm>
              <a:off x="1096655" y="1611003"/>
              <a:ext cx="3575772" cy="2325128"/>
            </a:xfrm>
            <a:custGeom>
              <a:avLst/>
              <a:gdLst>
                <a:gd name="connsiteX0" fmla="*/ 305607 w 5046277"/>
                <a:gd name="connsiteY0" fmla="*/ 345271 h 3305471"/>
                <a:gd name="connsiteX1" fmla="*/ 334790 w 5046277"/>
                <a:gd name="connsiteY1" fmla="*/ 3078744 h 3305471"/>
                <a:gd name="connsiteX2" fmla="*/ 315334 w 5046277"/>
                <a:gd name="connsiteY2" fmla="*/ 3156565 h 3305471"/>
                <a:gd name="connsiteX3" fmla="*/ 4663598 w 5046277"/>
                <a:gd name="connsiteY3" fmla="*/ 3166293 h 3305471"/>
                <a:gd name="connsiteX4" fmla="*/ 4760875 w 5046277"/>
                <a:gd name="connsiteY4" fmla="*/ 3039833 h 3305471"/>
                <a:gd name="connsiteX5" fmla="*/ 4770602 w 5046277"/>
                <a:gd name="connsiteY5" fmla="*/ 286905 h 3305471"/>
                <a:gd name="connsiteX6" fmla="*/ 4721964 w 5046277"/>
                <a:gd name="connsiteY6" fmla="*/ 170173 h 3305471"/>
                <a:gd name="connsiteX7" fmla="*/ 548798 w 5046277"/>
                <a:gd name="connsiteY7" fmla="*/ 170173 h 3305471"/>
                <a:gd name="connsiteX8" fmla="*/ 305607 w 5046277"/>
                <a:gd name="connsiteY8" fmla="*/ 150718 h 3305471"/>
                <a:gd name="connsiteX9" fmla="*/ 325062 w 5046277"/>
                <a:gd name="connsiteY9" fmla="*/ 2261620 h 3305471"/>
                <a:gd name="connsiteX10" fmla="*/ 325062 w 5046277"/>
                <a:gd name="connsiteY10" fmla="*/ 2261620 h 3305471"/>
                <a:gd name="connsiteX0-1" fmla="*/ 305607 w 5046277"/>
                <a:gd name="connsiteY0-2" fmla="*/ 345271 h 3305471"/>
                <a:gd name="connsiteX1-3" fmla="*/ 334790 w 5046277"/>
                <a:gd name="connsiteY1-4" fmla="*/ 3078744 h 3305471"/>
                <a:gd name="connsiteX2-5" fmla="*/ 315334 w 5046277"/>
                <a:gd name="connsiteY2-6" fmla="*/ 3156565 h 3305471"/>
                <a:gd name="connsiteX3-7" fmla="*/ 4663598 w 5046277"/>
                <a:gd name="connsiteY3-8" fmla="*/ 3166293 h 3305471"/>
                <a:gd name="connsiteX4-9" fmla="*/ 4760875 w 5046277"/>
                <a:gd name="connsiteY4-10" fmla="*/ 3039833 h 3305471"/>
                <a:gd name="connsiteX5-11" fmla="*/ 4770602 w 5046277"/>
                <a:gd name="connsiteY5-12" fmla="*/ 286905 h 3305471"/>
                <a:gd name="connsiteX6-13" fmla="*/ 4721964 w 5046277"/>
                <a:gd name="connsiteY6-14" fmla="*/ 170173 h 3305471"/>
                <a:gd name="connsiteX7-15" fmla="*/ 548798 w 5046277"/>
                <a:gd name="connsiteY7-16" fmla="*/ 170173 h 3305471"/>
                <a:gd name="connsiteX8-17" fmla="*/ 305607 w 5046277"/>
                <a:gd name="connsiteY8-18" fmla="*/ 150718 h 3305471"/>
                <a:gd name="connsiteX9-19" fmla="*/ 325062 w 5046277"/>
                <a:gd name="connsiteY9-20" fmla="*/ 2261620 h 3305471"/>
                <a:gd name="connsiteX10-21" fmla="*/ 340302 w 5046277"/>
                <a:gd name="connsiteY10-22" fmla="*/ 2271780 h 3305471"/>
                <a:gd name="connsiteX0-23" fmla="*/ 305607 w 5046277"/>
                <a:gd name="connsiteY0-24" fmla="*/ 345271 h 3305471"/>
                <a:gd name="connsiteX1-25" fmla="*/ 334790 w 5046277"/>
                <a:gd name="connsiteY1-26" fmla="*/ 3078744 h 3305471"/>
                <a:gd name="connsiteX2-27" fmla="*/ 315334 w 5046277"/>
                <a:gd name="connsiteY2-28" fmla="*/ 3156565 h 3305471"/>
                <a:gd name="connsiteX3-29" fmla="*/ 4663598 w 5046277"/>
                <a:gd name="connsiteY3-30" fmla="*/ 3166293 h 3305471"/>
                <a:gd name="connsiteX4-31" fmla="*/ 4760875 w 5046277"/>
                <a:gd name="connsiteY4-32" fmla="*/ 3039833 h 3305471"/>
                <a:gd name="connsiteX5-33" fmla="*/ 4770602 w 5046277"/>
                <a:gd name="connsiteY5-34" fmla="*/ 286905 h 3305471"/>
                <a:gd name="connsiteX6-35" fmla="*/ 4721964 w 5046277"/>
                <a:gd name="connsiteY6-36" fmla="*/ 170173 h 3305471"/>
                <a:gd name="connsiteX7-37" fmla="*/ 548798 w 5046277"/>
                <a:gd name="connsiteY7-38" fmla="*/ 170173 h 3305471"/>
                <a:gd name="connsiteX8-39" fmla="*/ 305607 w 5046277"/>
                <a:gd name="connsiteY8-40" fmla="*/ 150718 h 3305471"/>
                <a:gd name="connsiteX9-41" fmla="*/ 325062 w 5046277"/>
                <a:gd name="connsiteY9-42" fmla="*/ 2261620 h 3305471"/>
                <a:gd name="connsiteX10-43" fmla="*/ 340302 w 5046277"/>
                <a:gd name="connsiteY10-44" fmla="*/ 3099820 h 3305471"/>
                <a:gd name="connsiteX0-45" fmla="*/ 305607 w 5046277"/>
                <a:gd name="connsiteY0-46" fmla="*/ 345271 h 3305471"/>
                <a:gd name="connsiteX1-47" fmla="*/ 334790 w 5046277"/>
                <a:gd name="connsiteY1-48" fmla="*/ 3078744 h 3305471"/>
                <a:gd name="connsiteX2-49" fmla="*/ 315334 w 5046277"/>
                <a:gd name="connsiteY2-50" fmla="*/ 3156565 h 3305471"/>
                <a:gd name="connsiteX3-51" fmla="*/ 4663598 w 5046277"/>
                <a:gd name="connsiteY3-52" fmla="*/ 3166293 h 3305471"/>
                <a:gd name="connsiteX4-53" fmla="*/ 4760875 w 5046277"/>
                <a:gd name="connsiteY4-54" fmla="*/ 3039833 h 3305471"/>
                <a:gd name="connsiteX5-55" fmla="*/ 4770602 w 5046277"/>
                <a:gd name="connsiteY5-56" fmla="*/ 286905 h 3305471"/>
                <a:gd name="connsiteX6-57" fmla="*/ 4721964 w 5046277"/>
                <a:gd name="connsiteY6-58" fmla="*/ 170173 h 3305471"/>
                <a:gd name="connsiteX7-59" fmla="*/ 548798 w 5046277"/>
                <a:gd name="connsiteY7-60" fmla="*/ 170173 h 3305471"/>
                <a:gd name="connsiteX8-61" fmla="*/ 305607 w 5046277"/>
                <a:gd name="connsiteY8-62" fmla="*/ 150718 h 3305471"/>
                <a:gd name="connsiteX9-63" fmla="*/ 335222 w 5046277"/>
                <a:gd name="connsiteY9-64" fmla="*/ 2261620 h 3305471"/>
                <a:gd name="connsiteX10-65" fmla="*/ 340302 w 5046277"/>
                <a:gd name="connsiteY10-66" fmla="*/ 3099820 h 3305471"/>
                <a:gd name="connsiteX0-67" fmla="*/ 42664 w 5037334"/>
                <a:gd name="connsiteY0-68" fmla="*/ 533231 h 3291670"/>
                <a:gd name="connsiteX1-69" fmla="*/ 325847 w 5037334"/>
                <a:gd name="connsiteY1-70" fmla="*/ 3078744 h 3291670"/>
                <a:gd name="connsiteX2-71" fmla="*/ 306391 w 5037334"/>
                <a:gd name="connsiteY2-72" fmla="*/ 3156565 h 3291670"/>
                <a:gd name="connsiteX3-73" fmla="*/ 4654655 w 5037334"/>
                <a:gd name="connsiteY3-74" fmla="*/ 3166293 h 3291670"/>
                <a:gd name="connsiteX4-75" fmla="*/ 4751932 w 5037334"/>
                <a:gd name="connsiteY4-76" fmla="*/ 3039833 h 3291670"/>
                <a:gd name="connsiteX5-77" fmla="*/ 4761659 w 5037334"/>
                <a:gd name="connsiteY5-78" fmla="*/ 286905 h 3291670"/>
                <a:gd name="connsiteX6-79" fmla="*/ 4713021 w 5037334"/>
                <a:gd name="connsiteY6-80" fmla="*/ 170173 h 3291670"/>
                <a:gd name="connsiteX7-81" fmla="*/ 539855 w 5037334"/>
                <a:gd name="connsiteY7-82" fmla="*/ 170173 h 3291670"/>
                <a:gd name="connsiteX8-83" fmla="*/ 296664 w 5037334"/>
                <a:gd name="connsiteY8-84" fmla="*/ 150718 h 3291670"/>
                <a:gd name="connsiteX9-85" fmla="*/ 326279 w 5037334"/>
                <a:gd name="connsiteY9-86" fmla="*/ 2261620 h 3291670"/>
                <a:gd name="connsiteX10-87" fmla="*/ 331359 w 5037334"/>
                <a:gd name="connsiteY10-88" fmla="*/ 3099820 h 3291670"/>
                <a:gd name="connsiteX0-89" fmla="*/ 342451 w 5047561"/>
                <a:gd name="connsiteY0-90" fmla="*/ 2255351 h 3286080"/>
                <a:gd name="connsiteX1-91" fmla="*/ 336074 w 5047561"/>
                <a:gd name="connsiteY1-92" fmla="*/ 3078744 h 3286080"/>
                <a:gd name="connsiteX2-93" fmla="*/ 316618 w 5047561"/>
                <a:gd name="connsiteY2-94" fmla="*/ 3156565 h 3286080"/>
                <a:gd name="connsiteX3-95" fmla="*/ 4664882 w 5047561"/>
                <a:gd name="connsiteY3-96" fmla="*/ 3166293 h 3286080"/>
                <a:gd name="connsiteX4-97" fmla="*/ 4762159 w 5047561"/>
                <a:gd name="connsiteY4-98" fmla="*/ 3039833 h 3286080"/>
                <a:gd name="connsiteX5-99" fmla="*/ 4771886 w 5047561"/>
                <a:gd name="connsiteY5-100" fmla="*/ 286905 h 3286080"/>
                <a:gd name="connsiteX6-101" fmla="*/ 4723248 w 5047561"/>
                <a:gd name="connsiteY6-102" fmla="*/ 170173 h 3286080"/>
                <a:gd name="connsiteX7-103" fmla="*/ 550082 w 5047561"/>
                <a:gd name="connsiteY7-104" fmla="*/ 170173 h 3286080"/>
                <a:gd name="connsiteX8-105" fmla="*/ 306891 w 5047561"/>
                <a:gd name="connsiteY8-106" fmla="*/ 150718 h 3286080"/>
                <a:gd name="connsiteX9-107" fmla="*/ 336506 w 5047561"/>
                <a:gd name="connsiteY9-108" fmla="*/ 2261620 h 3286080"/>
                <a:gd name="connsiteX10-109" fmla="*/ 341586 w 5047561"/>
                <a:gd name="connsiteY10-110" fmla="*/ 3099820 h 3286080"/>
                <a:gd name="connsiteX0-111" fmla="*/ 342451 w 5047561"/>
                <a:gd name="connsiteY0-112" fmla="*/ 2255351 h 3286080"/>
                <a:gd name="connsiteX1-113" fmla="*/ 336074 w 5047561"/>
                <a:gd name="connsiteY1-114" fmla="*/ 3078744 h 3286080"/>
                <a:gd name="connsiteX2-115" fmla="*/ 316618 w 5047561"/>
                <a:gd name="connsiteY2-116" fmla="*/ 3156565 h 3286080"/>
                <a:gd name="connsiteX3-117" fmla="*/ 4664882 w 5047561"/>
                <a:gd name="connsiteY3-118" fmla="*/ 3166293 h 3286080"/>
                <a:gd name="connsiteX4-119" fmla="*/ 4762159 w 5047561"/>
                <a:gd name="connsiteY4-120" fmla="*/ 3039833 h 3286080"/>
                <a:gd name="connsiteX5-121" fmla="*/ 4771886 w 5047561"/>
                <a:gd name="connsiteY5-122" fmla="*/ 286905 h 3286080"/>
                <a:gd name="connsiteX6-123" fmla="*/ 4723248 w 5047561"/>
                <a:gd name="connsiteY6-124" fmla="*/ 170173 h 3286080"/>
                <a:gd name="connsiteX7-125" fmla="*/ 550082 w 5047561"/>
                <a:gd name="connsiteY7-126" fmla="*/ 170173 h 3286080"/>
                <a:gd name="connsiteX8-127" fmla="*/ 306891 w 5047561"/>
                <a:gd name="connsiteY8-128" fmla="*/ 150718 h 3286080"/>
                <a:gd name="connsiteX9-129" fmla="*/ 336506 w 5047561"/>
                <a:gd name="connsiteY9-130" fmla="*/ 2261620 h 3286080"/>
                <a:gd name="connsiteX10-131" fmla="*/ 341586 w 5047561"/>
                <a:gd name="connsiteY10-132" fmla="*/ 3140460 h 3286080"/>
                <a:gd name="connsiteX0-133" fmla="*/ 344116 w 5049226"/>
                <a:gd name="connsiteY0-134" fmla="*/ 2255351 h 3286080"/>
                <a:gd name="connsiteX1-135" fmla="*/ 332659 w 5049226"/>
                <a:gd name="connsiteY1-136" fmla="*/ 2951744 h 3286080"/>
                <a:gd name="connsiteX2-137" fmla="*/ 318283 w 5049226"/>
                <a:gd name="connsiteY2-138" fmla="*/ 3156565 h 3286080"/>
                <a:gd name="connsiteX3-139" fmla="*/ 4666547 w 5049226"/>
                <a:gd name="connsiteY3-140" fmla="*/ 3166293 h 3286080"/>
                <a:gd name="connsiteX4-141" fmla="*/ 4763824 w 5049226"/>
                <a:gd name="connsiteY4-142" fmla="*/ 3039833 h 3286080"/>
                <a:gd name="connsiteX5-143" fmla="*/ 4773551 w 5049226"/>
                <a:gd name="connsiteY5-144" fmla="*/ 286905 h 3286080"/>
                <a:gd name="connsiteX6-145" fmla="*/ 4724913 w 5049226"/>
                <a:gd name="connsiteY6-146" fmla="*/ 170173 h 3286080"/>
                <a:gd name="connsiteX7-147" fmla="*/ 551747 w 5049226"/>
                <a:gd name="connsiteY7-148" fmla="*/ 170173 h 3286080"/>
                <a:gd name="connsiteX8-149" fmla="*/ 308556 w 5049226"/>
                <a:gd name="connsiteY8-150" fmla="*/ 150718 h 3286080"/>
                <a:gd name="connsiteX9-151" fmla="*/ 338171 w 5049226"/>
                <a:gd name="connsiteY9-152" fmla="*/ 2261620 h 3286080"/>
                <a:gd name="connsiteX10-153" fmla="*/ 343251 w 5049226"/>
                <a:gd name="connsiteY10-154" fmla="*/ 3140460 h 3286080"/>
                <a:gd name="connsiteX0-155" fmla="*/ 349174 w 5054284"/>
                <a:gd name="connsiteY0-156" fmla="*/ 2255351 h 3286080"/>
                <a:gd name="connsiteX1-157" fmla="*/ 322477 w 5054284"/>
                <a:gd name="connsiteY1-158" fmla="*/ 3175264 h 3286080"/>
                <a:gd name="connsiteX2-159" fmla="*/ 323341 w 5054284"/>
                <a:gd name="connsiteY2-160" fmla="*/ 3156565 h 3286080"/>
                <a:gd name="connsiteX3-161" fmla="*/ 4671605 w 5054284"/>
                <a:gd name="connsiteY3-162" fmla="*/ 3166293 h 3286080"/>
                <a:gd name="connsiteX4-163" fmla="*/ 4768882 w 5054284"/>
                <a:gd name="connsiteY4-164" fmla="*/ 3039833 h 3286080"/>
                <a:gd name="connsiteX5-165" fmla="*/ 4778609 w 5054284"/>
                <a:gd name="connsiteY5-166" fmla="*/ 286905 h 3286080"/>
                <a:gd name="connsiteX6-167" fmla="*/ 4729971 w 5054284"/>
                <a:gd name="connsiteY6-168" fmla="*/ 170173 h 3286080"/>
                <a:gd name="connsiteX7-169" fmla="*/ 556805 w 5054284"/>
                <a:gd name="connsiteY7-170" fmla="*/ 170173 h 3286080"/>
                <a:gd name="connsiteX8-171" fmla="*/ 313614 w 5054284"/>
                <a:gd name="connsiteY8-172" fmla="*/ 150718 h 3286080"/>
                <a:gd name="connsiteX9-173" fmla="*/ 343229 w 5054284"/>
                <a:gd name="connsiteY9-174" fmla="*/ 2261620 h 3286080"/>
                <a:gd name="connsiteX10-175" fmla="*/ 348309 w 5054284"/>
                <a:gd name="connsiteY10-176" fmla="*/ 3140460 h 32860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5054284" h="3286080">
                  <a:moveTo>
                    <a:pt x="349174" y="2255351"/>
                  </a:moveTo>
                  <a:cubicBezTo>
                    <a:pt x="362955" y="3387813"/>
                    <a:pt x="326783" y="3025062"/>
                    <a:pt x="322477" y="3175264"/>
                  </a:cubicBezTo>
                  <a:cubicBezTo>
                    <a:pt x="318172" y="3325466"/>
                    <a:pt x="-401514" y="3158060"/>
                    <a:pt x="323341" y="3156565"/>
                  </a:cubicBezTo>
                  <a:lnTo>
                    <a:pt x="4671605" y="3166293"/>
                  </a:lnTo>
                  <a:cubicBezTo>
                    <a:pt x="5412529" y="3146838"/>
                    <a:pt x="4751048" y="3519731"/>
                    <a:pt x="4768882" y="3039833"/>
                  </a:cubicBezTo>
                  <a:cubicBezTo>
                    <a:pt x="4786716" y="2559935"/>
                    <a:pt x="4785094" y="765182"/>
                    <a:pt x="4778609" y="286905"/>
                  </a:cubicBezTo>
                  <a:cubicBezTo>
                    <a:pt x="4772124" y="-191372"/>
                    <a:pt x="5433605" y="189628"/>
                    <a:pt x="4729971" y="170173"/>
                  </a:cubicBezTo>
                  <a:cubicBezTo>
                    <a:pt x="4026337" y="150718"/>
                    <a:pt x="1292865" y="173415"/>
                    <a:pt x="556805" y="170173"/>
                  </a:cubicBezTo>
                  <a:cubicBezTo>
                    <a:pt x="-179255" y="166930"/>
                    <a:pt x="349210" y="-197856"/>
                    <a:pt x="313614" y="150718"/>
                  </a:cubicBezTo>
                  <a:cubicBezTo>
                    <a:pt x="278018" y="499292"/>
                    <a:pt x="337447" y="1763330"/>
                    <a:pt x="343229" y="2261620"/>
                  </a:cubicBezTo>
                  <a:cubicBezTo>
                    <a:pt x="349011" y="2759910"/>
                    <a:pt x="343229" y="3137073"/>
                    <a:pt x="348309" y="314046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cs typeface="+mn-ea"/>
                <a:sym typeface="+mn-lt"/>
              </a:endParaRPr>
            </a:p>
          </p:txBody>
        </p:sp>
      </p:grpSp>
      <p:sp>
        <p:nvSpPr>
          <p:cNvPr id="37" name="文本框 333"/>
          <p:cNvSpPr txBox="1"/>
          <p:nvPr/>
        </p:nvSpPr>
        <p:spPr>
          <a:xfrm>
            <a:off x="6813002" y="2179154"/>
            <a:ext cx="1590838" cy="392425"/>
          </a:xfrm>
          <a:prstGeom prst="rect">
            <a:avLst/>
          </a:prstGeom>
          <a:noFill/>
        </p:spPr>
        <p:txBody>
          <a:bodyPr wrap="none" lIns="68582" tIns="34292" rIns="68582" bIns="34292" rtlCol="0">
            <a:spAutoFit/>
          </a:bodyPr>
          <a:lstStyle/>
          <a:p>
            <a:r>
              <a:rPr lang="zh-CN" altLang="en-US" sz="2100" b="1" spc="-225" dirty="0">
                <a:solidFill>
                  <a:schemeClr val="bg1"/>
                </a:solidFill>
                <a:cs typeface="+mn-ea"/>
                <a:sym typeface="+mn-lt"/>
              </a:rPr>
              <a:t>文字标题内容</a:t>
            </a:r>
            <a:endParaRPr lang="zh-CN" altLang="en-US" sz="2100" b="1" spc="-225" dirty="0">
              <a:solidFill>
                <a:schemeClr val="bg1"/>
              </a:solidFill>
              <a:cs typeface="+mn-ea"/>
              <a:sym typeface="+mn-lt"/>
            </a:endParaRPr>
          </a:p>
        </p:txBody>
      </p:sp>
      <p:sp>
        <p:nvSpPr>
          <p:cNvPr id="38" name="文本框 334"/>
          <p:cNvSpPr txBox="1"/>
          <p:nvPr/>
        </p:nvSpPr>
        <p:spPr>
          <a:xfrm>
            <a:off x="6813002" y="2512921"/>
            <a:ext cx="3598589" cy="877167"/>
          </a:xfrm>
          <a:prstGeom prst="rect">
            <a:avLst/>
          </a:prstGeom>
          <a:noFill/>
        </p:spPr>
        <p:txBody>
          <a:bodyPr wrap="square" lIns="68582" tIns="34292" rIns="68582" bIns="34292"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1400" dirty="0">
                <a:solidFill>
                  <a:schemeClr val="bg1"/>
                </a:solidFill>
                <a:latin typeface="+mn-lt"/>
                <a:ea typeface="+mn-ea"/>
                <a:cs typeface="+mn-ea"/>
                <a:sym typeface="+mn-lt"/>
              </a:rPr>
              <a:t>请在这里输入文字请在这里输入文字请在这里输入文字请在这里输入文字请在这里输入</a:t>
            </a:r>
            <a:r>
              <a:rPr lang="zh-CN" altLang="en-US" sz="1400" dirty="0" smtClean="0">
                <a:solidFill>
                  <a:schemeClr val="bg1"/>
                </a:solidFill>
                <a:latin typeface="+mn-lt"/>
                <a:ea typeface="+mn-ea"/>
                <a:cs typeface="+mn-ea"/>
                <a:sym typeface="+mn-lt"/>
              </a:rPr>
              <a:t>文字</a:t>
            </a:r>
            <a:r>
              <a:rPr lang="zh-CN" altLang="en-US" sz="1400" dirty="0">
                <a:solidFill>
                  <a:schemeClr val="bg1"/>
                </a:solidFill>
                <a:cs typeface="+mn-ea"/>
                <a:sym typeface="+mn-lt"/>
              </a:rPr>
              <a:t>请在这里输入文字请在这里输入</a:t>
            </a:r>
            <a:r>
              <a:rPr lang="zh-CN" altLang="en-US" sz="1400" dirty="0" smtClean="0">
                <a:solidFill>
                  <a:schemeClr val="bg1"/>
                </a:solidFill>
                <a:cs typeface="+mn-ea"/>
                <a:sym typeface="+mn-lt"/>
              </a:rPr>
              <a:t>文字</a:t>
            </a:r>
            <a:endParaRPr lang="zh-CN" altLang="en-US" sz="1400" dirty="0">
              <a:solidFill>
                <a:schemeClr val="bg1"/>
              </a:solidFill>
              <a:latin typeface="+mn-lt"/>
              <a:ea typeface="+mn-ea"/>
              <a:cs typeface="+mn-ea"/>
              <a:sym typeface="+mn-lt"/>
            </a:endParaRPr>
          </a:p>
        </p:txBody>
      </p:sp>
      <p:sp>
        <p:nvSpPr>
          <p:cNvPr id="39" name="文本框 335"/>
          <p:cNvSpPr txBox="1"/>
          <p:nvPr/>
        </p:nvSpPr>
        <p:spPr>
          <a:xfrm>
            <a:off x="6813002" y="3794387"/>
            <a:ext cx="1590838" cy="392425"/>
          </a:xfrm>
          <a:prstGeom prst="rect">
            <a:avLst/>
          </a:prstGeom>
          <a:noFill/>
        </p:spPr>
        <p:txBody>
          <a:bodyPr wrap="none" lIns="68582" tIns="34292" rIns="68582" bIns="34292" rtlCol="0">
            <a:spAutoFit/>
          </a:bodyPr>
          <a:lstStyle/>
          <a:p>
            <a:r>
              <a:rPr lang="zh-CN" altLang="en-US" sz="2100" b="1" spc="-225" dirty="0">
                <a:solidFill>
                  <a:schemeClr val="bg1"/>
                </a:solidFill>
                <a:cs typeface="+mn-ea"/>
                <a:sym typeface="+mn-lt"/>
              </a:rPr>
              <a:t>文字标题内容</a:t>
            </a:r>
            <a:endParaRPr lang="zh-CN" altLang="en-US" sz="2100" b="1" spc="-225" dirty="0">
              <a:solidFill>
                <a:schemeClr val="bg1"/>
              </a:solidFill>
              <a:cs typeface="+mn-ea"/>
              <a:sym typeface="+mn-lt"/>
            </a:endParaRPr>
          </a:p>
        </p:txBody>
      </p:sp>
      <p:sp>
        <p:nvSpPr>
          <p:cNvPr id="40" name="文本框 336"/>
          <p:cNvSpPr txBox="1"/>
          <p:nvPr/>
        </p:nvSpPr>
        <p:spPr>
          <a:xfrm>
            <a:off x="6813002" y="4131370"/>
            <a:ext cx="3507862" cy="1146472"/>
          </a:xfrm>
          <a:prstGeom prst="rect">
            <a:avLst/>
          </a:prstGeom>
          <a:noFill/>
        </p:spPr>
        <p:txBody>
          <a:bodyPr wrap="square" lIns="68582" tIns="34292" rIns="68582" bIns="34292"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1400" dirty="0">
                <a:solidFill>
                  <a:schemeClr val="bg1"/>
                </a:solidFill>
                <a:latin typeface="+mn-lt"/>
                <a:ea typeface="+mn-ea"/>
                <a:cs typeface="+mn-ea"/>
                <a:sym typeface="+mn-lt"/>
              </a:rPr>
              <a:t>请在这里输入文字请在这里输入文字请在这里输入文字请在这里输入文字请在这里输入</a:t>
            </a:r>
            <a:r>
              <a:rPr lang="zh-CN" altLang="en-US" sz="1400" dirty="0" smtClean="0">
                <a:solidFill>
                  <a:schemeClr val="bg1"/>
                </a:solidFill>
                <a:latin typeface="+mn-lt"/>
                <a:ea typeface="+mn-ea"/>
                <a:cs typeface="+mn-ea"/>
                <a:sym typeface="+mn-lt"/>
              </a:rPr>
              <a:t>文字</a:t>
            </a:r>
            <a:r>
              <a:rPr lang="zh-CN" altLang="en-US" sz="1400" dirty="0">
                <a:solidFill>
                  <a:schemeClr val="bg1"/>
                </a:solidFill>
                <a:cs typeface="+mn-ea"/>
                <a:sym typeface="+mn-lt"/>
              </a:rPr>
              <a:t>请在这里输入文字请在这里输入</a:t>
            </a:r>
            <a:r>
              <a:rPr lang="zh-CN" altLang="en-US" sz="1400" dirty="0" smtClean="0">
                <a:solidFill>
                  <a:schemeClr val="bg1"/>
                </a:solidFill>
                <a:cs typeface="+mn-ea"/>
                <a:sym typeface="+mn-lt"/>
              </a:rPr>
              <a:t>文字</a:t>
            </a:r>
            <a:endParaRPr lang="zh-CN" altLang="en-US" sz="1400" dirty="0">
              <a:solidFill>
                <a:schemeClr val="bg1"/>
              </a:solidFill>
              <a:latin typeface="+mn-lt"/>
              <a:ea typeface="+mn-ea"/>
              <a:cs typeface="+mn-ea"/>
              <a:sym typeface="+mn-lt"/>
            </a:endParaRPr>
          </a:p>
        </p:txBody>
      </p:sp>
      <p:pic>
        <p:nvPicPr>
          <p:cNvPr id="41" name="图片 40"/>
          <p:cNvPicPr>
            <a:picLocks noChangeAspect="1"/>
          </p:cNvPicPr>
          <p:nvPr/>
        </p:nvPicPr>
        <p:blipFill rotWithShape="1">
          <a:blip r:embed="rId3">
            <a:biLevel thresh="75000"/>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rcRect l="15976" t="31098" r="32988" b="21647"/>
          <a:stretch>
            <a:fillRect/>
          </a:stretch>
        </p:blipFill>
        <p:spPr>
          <a:xfrm>
            <a:off x="6094145" y="2097392"/>
            <a:ext cx="718858" cy="665699"/>
          </a:xfrm>
          <a:prstGeom prst="rect">
            <a:avLst/>
          </a:prstGeom>
        </p:spPr>
      </p:pic>
      <p:pic>
        <p:nvPicPr>
          <p:cNvPr id="42" name="图片 41"/>
          <p:cNvPicPr>
            <a:picLocks noChangeAspect="1"/>
          </p:cNvPicPr>
          <p:nvPr/>
        </p:nvPicPr>
        <p:blipFill rotWithShape="1">
          <a:blip r:embed="rId5">
            <a:biLevel thresh="75000"/>
            <a:extLst>
              <a:ext uri="{BEBA8EAE-BF5A-486C-A8C5-ECC9F3942E4B}">
                <a14:imgProps xmlns:a14="http://schemas.microsoft.com/office/drawing/2010/main">
                  <a14:imgLayer r:embed="rId4">
                    <a14:imgEffect>
                      <a14:brightnessContrast bright="-7000"/>
                    </a14:imgEffect>
                  </a14:imgLayer>
                </a14:imgProps>
              </a:ext>
              <a:ext uri="{28A0092B-C50C-407E-A947-70E740481C1C}">
                <a14:useLocalDpi xmlns:a14="http://schemas.microsoft.com/office/drawing/2010/main" val="0"/>
              </a:ext>
            </a:extLst>
          </a:blip>
          <a:srcRect l="15976" t="31098" r="32988" b="21647"/>
          <a:stretch>
            <a:fillRect/>
          </a:stretch>
        </p:blipFill>
        <p:spPr>
          <a:xfrm>
            <a:off x="6141006" y="3711689"/>
            <a:ext cx="718858" cy="665699"/>
          </a:xfrm>
          <a:prstGeom prst="rect">
            <a:avLst/>
          </a:prstGeom>
        </p:spPr>
      </p:pic>
      <p:sp>
        <p:nvSpPr>
          <p:cNvPr id="43"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44" name="组合 43"/>
          <p:cNvGrpSpPr/>
          <p:nvPr/>
        </p:nvGrpSpPr>
        <p:grpSpPr>
          <a:xfrm rot="2555366">
            <a:off x="1384711" y="813384"/>
            <a:ext cx="189820" cy="466131"/>
            <a:chOff x="6038851" y="3187701"/>
            <a:chExt cx="119063" cy="471488"/>
          </a:xfrm>
          <a:solidFill>
            <a:schemeClr val="bg1"/>
          </a:solidFill>
        </p:grpSpPr>
        <p:sp>
          <p:nvSpPr>
            <p:cNvPr id="45"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6"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7"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p:tgtEl>
                                          <p:spTgt spid="44"/>
                                        </p:tgtEl>
                                        <p:attrNameLst>
                                          <p:attrName>ppt_y</p:attrName>
                                        </p:attrNameLst>
                                      </p:cBhvr>
                                      <p:tavLst>
                                        <p:tav tm="0">
                                          <p:val>
                                            <p:strVal val="#ppt_y-#ppt_h*1.125000"/>
                                          </p:val>
                                        </p:tav>
                                        <p:tav tm="100000">
                                          <p:val>
                                            <p:strVal val="#ppt_y"/>
                                          </p:val>
                                        </p:tav>
                                      </p:tavLst>
                                    </p:anim>
                                    <p:animEffect transition="in" filter="wipe(down)">
                                      <p:cBhvr>
                                        <p:cTn id="8" dur="500"/>
                                        <p:tgtEl>
                                          <p:spTgt spid="44"/>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4"/>
                                        </p:tgtEl>
                                      </p:cBhvr>
                                    </p:animEffect>
                                    <p:animScale>
                                      <p:cBhvr>
                                        <p:cTn id="12" dur="250" autoRev="1" fill="hold"/>
                                        <p:tgtEl>
                                          <p:spTgt spid="44"/>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3"/>
                                        </p:tgtEl>
                                        <p:attrNameLst>
                                          <p:attrName>ppt_y</p:attrName>
                                        </p:attrNameLst>
                                      </p:cBhvr>
                                      <p:tavLst>
                                        <p:tav tm="0">
                                          <p:val>
                                            <p:strVal val="#ppt_y"/>
                                          </p:val>
                                        </p:tav>
                                        <p:tav tm="100000">
                                          <p:val>
                                            <p:strVal val="#ppt_y"/>
                                          </p:val>
                                        </p:tav>
                                      </p:tavLst>
                                    </p:anim>
                                    <p:anim calcmode="lin" valueType="num">
                                      <p:cBhvr>
                                        <p:cTn id="1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3"/>
                                        </p:tgtEl>
                                      </p:cBhvr>
                                    </p:animEffect>
                                  </p:childTnLst>
                                </p:cTn>
                              </p:par>
                            </p:childTnLst>
                          </p:cTn>
                        </p:par>
                        <p:par>
                          <p:cTn id="21" fill="hold">
                            <p:stCondLst>
                              <p:cond delay="1850"/>
                            </p:stCondLst>
                            <p:childTnLst>
                              <p:par>
                                <p:cTn id="22" presetID="47"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2850"/>
                            </p:stCondLst>
                            <p:childTnLst>
                              <p:par>
                                <p:cTn id="28" presetID="2" presetClass="entr" presetSubtype="2"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1+#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3350"/>
                            </p:stCondLst>
                            <p:childTnLst>
                              <p:par>
                                <p:cTn id="33" presetID="53" presetClass="entr" presetSubtype="16"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childTnLst>
                          </p:cTn>
                        </p:par>
                        <p:par>
                          <p:cTn id="43" fill="hold">
                            <p:stCondLst>
                              <p:cond delay="3850"/>
                            </p:stCondLst>
                            <p:childTnLst>
                              <p:par>
                                <p:cTn id="44" presetID="2" presetClass="entr" presetSubtype="2"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1+#ppt_w/2"/>
                                          </p:val>
                                        </p:tav>
                                        <p:tav tm="100000">
                                          <p:val>
                                            <p:strVal val="#ppt_x"/>
                                          </p:val>
                                        </p:tav>
                                      </p:tavLst>
                                    </p:anim>
                                    <p:anim calcmode="lin" valueType="num">
                                      <p:cBhvr additive="base">
                                        <p:cTn id="47" dur="500" fill="hold"/>
                                        <p:tgtEl>
                                          <p:spTgt spid="42"/>
                                        </p:tgtEl>
                                        <p:attrNameLst>
                                          <p:attrName>ppt_y</p:attrName>
                                        </p:attrNameLst>
                                      </p:cBhvr>
                                      <p:tavLst>
                                        <p:tav tm="0">
                                          <p:val>
                                            <p:strVal val="#ppt_y"/>
                                          </p:val>
                                        </p:tav>
                                        <p:tav tm="100000">
                                          <p:val>
                                            <p:strVal val="#ppt_y"/>
                                          </p:val>
                                        </p:tav>
                                      </p:tavLst>
                                    </p:anim>
                                  </p:childTnLst>
                                </p:cTn>
                              </p:par>
                            </p:childTnLst>
                          </p:cTn>
                        </p:par>
                        <p:par>
                          <p:cTn id="48" fill="hold">
                            <p:stCondLst>
                              <p:cond delay="4350"/>
                            </p:stCondLst>
                            <p:childTnLst>
                              <p:par>
                                <p:cTn id="49" presetID="53" presetClass="entr" presetSubtype="16"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359653" y="2591938"/>
            <a:ext cx="1871886" cy="1705181"/>
            <a:chOff x="5615965" y="1986672"/>
            <a:chExt cx="2670175" cy="2432050"/>
          </a:xfrm>
          <a:noFill/>
        </p:grpSpPr>
        <p:sp>
          <p:nvSpPr>
            <p:cNvPr id="61" name="Freeform 53"/>
            <p:cNvSpPr/>
            <p:nvPr/>
          </p:nvSpPr>
          <p:spPr bwMode="auto">
            <a:xfrm>
              <a:off x="6508140" y="1986672"/>
              <a:ext cx="885825" cy="2432050"/>
            </a:xfrm>
            <a:custGeom>
              <a:avLst/>
              <a:gdLst>
                <a:gd name="T0" fmla="*/ 231 w 236"/>
                <a:gd name="T1" fmla="*/ 324 h 647"/>
                <a:gd name="T2" fmla="*/ 225 w 236"/>
                <a:gd name="T3" fmla="*/ 324 h 647"/>
                <a:gd name="T4" fmla="*/ 193 w 236"/>
                <a:gd name="T5" fmla="*/ 547 h 647"/>
                <a:gd name="T6" fmla="*/ 158 w 236"/>
                <a:gd name="T7" fmla="*/ 613 h 647"/>
                <a:gd name="T8" fmla="*/ 138 w 236"/>
                <a:gd name="T9" fmla="*/ 631 h 647"/>
                <a:gd name="T10" fmla="*/ 118 w 236"/>
                <a:gd name="T11" fmla="*/ 636 h 647"/>
                <a:gd name="T12" fmla="*/ 98 w 236"/>
                <a:gd name="T13" fmla="*/ 631 h 647"/>
                <a:gd name="T14" fmla="*/ 64 w 236"/>
                <a:gd name="T15" fmla="*/ 593 h 647"/>
                <a:gd name="T16" fmla="*/ 25 w 236"/>
                <a:gd name="T17" fmla="*/ 481 h 647"/>
                <a:gd name="T18" fmla="*/ 11 w 236"/>
                <a:gd name="T19" fmla="*/ 324 h 647"/>
                <a:gd name="T20" fmla="*/ 43 w 236"/>
                <a:gd name="T21" fmla="*/ 101 h 647"/>
                <a:gd name="T22" fmla="*/ 78 w 236"/>
                <a:gd name="T23" fmla="*/ 34 h 647"/>
                <a:gd name="T24" fmla="*/ 98 w 236"/>
                <a:gd name="T25" fmla="*/ 17 h 647"/>
                <a:gd name="T26" fmla="*/ 118 w 236"/>
                <a:gd name="T27" fmla="*/ 11 h 647"/>
                <a:gd name="T28" fmla="*/ 138 w 236"/>
                <a:gd name="T29" fmla="*/ 17 h 647"/>
                <a:gd name="T30" fmla="*/ 172 w 236"/>
                <a:gd name="T31" fmla="*/ 55 h 647"/>
                <a:gd name="T32" fmla="*/ 211 w 236"/>
                <a:gd name="T33" fmla="*/ 167 h 647"/>
                <a:gd name="T34" fmla="*/ 225 w 236"/>
                <a:gd name="T35" fmla="*/ 324 h 647"/>
                <a:gd name="T36" fmla="*/ 231 w 236"/>
                <a:gd name="T37" fmla="*/ 324 h 647"/>
                <a:gd name="T38" fmla="*/ 236 w 236"/>
                <a:gd name="T39" fmla="*/ 324 h 647"/>
                <a:gd name="T40" fmla="*/ 203 w 236"/>
                <a:gd name="T41" fmla="*/ 97 h 647"/>
                <a:gd name="T42" fmla="*/ 166 w 236"/>
                <a:gd name="T43" fmla="*/ 27 h 647"/>
                <a:gd name="T44" fmla="*/ 144 w 236"/>
                <a:gd name="T45" fmla="*/ 8 h 647"/>
                <a:gd name="T46" fmla="*/ 118 w 236"/>
                <a:gd name="T47" fmla="*/ 0 h 647"/>
                <a:gd name="T48" fmla="*/ 93 w 236"/>
                <a:gd name="T49" fmla="*/ 8 h 647"/>
                <a:gd name="T50" fmla="*/ 55 w 236"/>
                <a:gd name="T51" fmla="*/ 49 h 647"/>
                <a:gd name="T52" fmla="*/ 15 w 236"/>
                <a:gd name="T53" fmla="*/ 164 h 647"/>
                <a:gd name="T54" fmla="*/ 0 w 236"/>
                <a:gd name="T55" fmla="*/ 324 h 647"/>
                <a:gd name="T56" fmla="*/ 33 w 236"/>
                <a:gd name="T57" fmla="*/ 551 h 647"/>
                <a:gd name="T58" fmla="*/ 70 w 236"/>
                <a:gd name="T59" fmla="*/ 620 h 647"/>
                <a:gd name="T60" fmla="*/ 93 w 236"/>
                <a:gd name="T61" fmla="*/ 640 h 647"/>
                <a:gd name="T62" fmla="*/ 118 w 236"/>
                <a:gd name="T63" fmla="*/ 647 h 647"/>
                <a:gd name="T64" fmla="*/ 144 w 236"/>
                <a:gd name="T65" fmla="*/ 640 h 647"/>
                <a:gd name="T66" fmla="*/ 181 w 236"/>
                <a:gd name="T67" fmla="*/ 599 h 647"/>
                <a:gd name="T68" fmla="*/ 221 w 236"/>
                <a:gd name="T69" fmla="*/ 483 h 647"/>
                <a:gd name="T70" fmla="*/ 236 w 236"/>
                <a:gd name="T71" fmla="*/ 324 h 647"/>
                <a:gd name="T72" fmla="*/ 231 w 236"/>
                <a:gd name="T73" fmla="*/ 32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6" h="647">
                  <a:moveTo>
                    <a:pt x="231" y="324"/>
                  </a:moveTo>
                  <a:cubicBezTo>
                    <a:pt x="225" y="324"/>
                    <a:pt x="225" y="324"/>
                    <a:pt x="225" y="324"/>
                  </a:cubicBezTo>
                  <a:cubicBezTo>
                    <a:pt x="225" y="411"/>
                    <a:pt x="213" y="490"/>
                    <a:pt x="193" y="547"/>
                  </a:cubicBezTo>
                  <a:cubicBezTo>
                    <a:pt x="183" y="575"/>
                    <a:pt x="171" y="598"/>
                    <a:pt x="158" y="613"/>
                  </a:cubicBezTo>
                  <a:cubicBezTo>
                    <a:pt x="151" y="621"/>
                    <a:pt x="145" y="627"/>
                    <a:pt x="138" y="631"/>
                  </a:cubicBezTo>
                  <a:cubicBezTo>
                    <a:pt x="131" y="634"/>
                    <a:pt x="125" y="636"/>
                    <a:pt x="118" y="636"/>
                  </a:cubicBezTo>
                  <a:cubicBezTo>
                    <a:pt x="111" y="636"/>
                    <a:pt x="105" y="634"/>
                    <a:pt x="98" y="631"/>
                  </a:cubicBezTo>
                  <a:cubicBezTo>
                    <a:pt x="86" y="624"/>
                    <a:pt x="75" y="611"/>
                    <a:pt x="64" y="593"/>
                  </a:cubicBezTo>
                  <a:cubicBezTo>
                    <a:pt x="48" y="566"/>
                    <a:pt x="35" y="527"/>
                    <a:pt x="25" y="481"/>
                  </a:cubicBezTo>
                  <a:cubicBezTo>
                    <a:pt x="16" y="435"/>
                    <a:pt x="11" y="381"/>
                    <a:pt x="11" y="324"/>
                  </a:cubicBezTo>
                  <a:cubicBezTo>
                    <a:pt x="11" y="237"/>
                    <a:pt x="23" y="158"/>
                    <a:pt x="43" y="101"/>
                  </a:cubicBezTo>
                  <a:cubicBezTo>
                    <a:pt x="53" y="72"/>
                    <a:pt x="65" y="50"/>
                    <a:pt x="78" y="34"/>
                  </a:cubicBezTo>
                  <a:cubicBezTo>
                    <a:pt x="85" y="27"/>
                    <a:pt x="91" y="21"/>
                    <a:pt x="98" y="17"/>
                  </a:cubicBezTo>
                  <a:cubicBezTo>
                    <a:pt x="105" y="13"/>
                    <a:pt x="111" y="11"/>
                    <a:pt x="118" y="11"/>
                  </a:cubicBezTo>
                  <a:cubicBezTo>
                    <a:pt x="125" y="11"/>
                    <a:pt x="131" y="13"/>
                    <a:pt x="138" y="17"/>
                  </a:cubicBezTo>
                  <a:cubicBezTo>
                    <a:pt x="150" y="24"/>
                    <a:pt x="161" y="37"/>
                    <a:pt x="172" y="55"/>
                  </a:cubicBezTo>
                  <a:cubicBezTo>
                    <a:pt x="188" y="82"/>
                    <a:pt x="201" y="120"/>
                    <a:pt x="211" y="167"/>
                  </a:cubicBezTo>
                  <a:cubicBezTo>
                    <a:pt x="220" y="213"/>
                    <a:pt x="225" y="267"/>
                    <a:pt x="225" y="324"/>
                  </a:cubicBezTo>
                  <a:cubicBezTo>
                    <a:pt x="231" y="324"/>
                    <a:pt x="231" y="324"/>
                    <a:pt x="231" y="324"/>
                  </a:cubicBezTo>
                  <a:cubicBezTo>
                    <a:pt x="236" y="324"/>
                    <a:pt x="236" y="324"/>
                    <a:pt x="236" y="324"/>
                  </a:cubicBezTo>
                  <a:cubicBezTo>
                    <a:pt x="236" y="235"/>
                    <a:pt x="224" y="155"/>
                    <a:pt x="203" y="97"/>
                  </a:cubicBezTo>
                  <a:cubicBezTo>
                    <a:pt x="193" y="68"/>
                    <a:pt x="180" y="44"/>
                    <a:pt x="166" y="27"/>
                  </a:cubicBezTo>
                  <a:cubicBezTo>
                    <a:pt x="159" y="19"/>
                    <a:pt x="152" y="12"/>
                    <a:pt x="144" y="8"/>
                  </a:cubicBezTo>
                  <a:cubicBezTo>
                    <a:pt x="135" y="3"/>
                    <a:pt x="127" y="0"/>
                    <a:pt x="118" y="0"/>
                  </a:cubicBezTo>
                  <a:cubicBezTo>
                    <a:pt x="109" y="0"/>
                    <a:pt x="101" y="3"/>
                    <a:pt x="93" y="8"/>
                  </a:cubicBezTo>
                  <a:cubicBezTo>
                    <a:pt x="78" y="16"/>
                    <a:pt x="66" y="30"/>
                    <a:pt x="55" y="49"/>
                  </a:cubicBezTo>
                  <a:cubicBezTo>
                    <a:pt x="38" y="78"/>
                    <a:pt x="24" y="117"/>
                    <a:pt x="15" y="164"/>
                  </a:cubicBezTo>
                  <a:cubicBezTo>
                    <a:pt x="5" y="211"/>
                    <a:pt x="0" y="266"/>
                    <a:pt x="0" y="324"/>
                  </a:cubicBezTo>
                  <a:cubicBezTo>
                    <a:pt x="0" y="412"/>
                    <a:pt x="12" y="492"/>
                    <a:pt x="33" y="551"/>
                  </a:cubicBezTo>
                  <a:cubicBezTo>
                    <a:pt x="43" y="580"/>
                    <a:pt x="56" y="604"/>
                    <a:pt x="70" y="620"/>
                  </a:cubicBezTo>
                  <a:cubicBezTo>
                    <a:pt x="77" y="629"/>
                    <a:pt x="84" y="635"/>
                    <a:pt x="93" y="640"/>
                  </a:cubicBezTo>
                  <a:cubicBezTo>
                    <a:pt x="101" y="645"/>
                    <a:pt x="109" y="647"/>
                    <a:pt x="118" y="647"/>
                  </a:cubicBezTo>
                  <a:cubicBezTo>
                    <a:pt x="127" y="647"/>
                    <a:pt x="135" y="645"/>
                    <a:pt x="144" y="640"/>
                  </a:cubicBezTo>
                  <a:cubicBezTo>
                    <a:pt x="158" y="632"/>
                    <a:pt x="170" y="618"/>
                    <a:pt x="181" y="599"/>
                  </a:cubicBezTo>
                  <a:cubicBezTo>
                    <a:pt x="198" y="570"/>
                    <a:pt x="212" y="530"/>
                    <a:pt x="221" y="483"/>
                  </a:cubicBezTo>
                  <a:cubicBezTo>
                    <a:pt x="231" y="436"/>
                    <a:pt x="236" y="382"/>
                    <a:pt x="236" y="324"/>
                  </a:cubicBezTo>
                  <a:lnTo>
                    <a:pt x="231" y="324"/>
                  </a:ln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2" name="Freeform 54"/>
            <p:cNvSpPr/>
            <p:nvPr/>
          </p:nvSpPr>
          <p:spPr bwMode="auto">
            <a:xfrm>
              <a:off x="5992202" y="2258134"/>
              <a:ext cx="1917700" cy="1893888"/>
            </a:xfrm>
            <a:custGeom>
              <a:avLst/>
              <a:gdLst>
                <a:gd name="T0" fmla="*/ 339 w 510"/>
                <a:gd name="T1" fmla="*/ 320 h 504"/>
                <a:gd name="T2" fmla="*/ 335 w 510"/>
                <a:gd name="T3" fmla="*/ 316 h 504"/>
                <a:gd name="T4" fmla="*/ 177 w 510"/>
                <a:gd name="T5" fmla="*/ 445 h 504"/>
                <a:gd name="T6" fmla="*/ 107 w 510"/>
                <a:gd name="T7" fmla="*/ 480 h 504"/>
                <a:gd name="T8" fmla="*/ 53 w 510"/>
                <a:gd name="T9" fmla="*/ 493 h 504"/>
                <a:gd name="T10" fmla="*/ 24 w 510"/>
                <a:gd name="T11" fmla="*/ 484 h 504"/>
                <a:gd name="T12" fmla="*/ 15 w 510"/>
                <a:gd name="T13" fmla="*/ 471 h 504"/>
                <a:gd name="T14" fmla="*/ 11 w 510"/>
                <a:gd name="T15" fmla="*/ 452 h 504"/>
                <a:gd name="T16" fmla="*/ 22 w 510"/>
                <a:gd name="T17" fmla="*/ 401 h 504"/>
                <a:gd name="T18" fmla="*/ 175 w 510"/>
                <a:gd name="T19" fmla="*/ 187 h 504"/>
                <a:gd name="T20" fmla="*/ 333 w 510"/>
                <a:gd name="T21" fmla="*/ 59 h 504"/>
                <a:gd name="T22" fmla="*/ 403 w 510"/>
                <a:gd name="T23" fmla="*/ 23 h 504"/>
                <a:gd name="T24" fmla="*/ 457 w 510"/>
                <a:gd name="T25" fmla="*/ 11 h 504"/>
                <a:gd name="T26" fmla="*/ 486 w 510"/>
                <a:gd name="T27" fmla="*/ 19 h 504"/>
                <a:gd name="T28" fmla="*/ 496 w 510"/>
                <a:gd name="T29" fmla="*/ 32 h 504"/>
                <a:gd name="T30" fmla="*/ 499 w 510"/>
                <a:gd name="T31" fmla="*/ 52 h 504"/>
                <a:gd name="T32" fmla="*/ 488 w 510"/>
                <a:gd name="T33" fmla="*/ 102 h 504"/>
                <a:gd name="T34" fmla="*/ 335 w 510"/>
                <a:gd name="T35" fmla="*/ 316 h 504"/>
                <a:gd name="T36" fmla="*/ 339 w 510"/>
                <a:gd name="T37" fmla="*/ 320 h 504"/>
                <a:gd name="T38" fmla="*/ 343 w 510"/>
                <a:gd name="T39" fmla="*/ 324 h 504"/>
                <a:gd name="T40" fmla="*/ 465 w 510"/>
                <a:gd name="T41" fmla="*/ 172 h 504"/>
                <a:gd name="T42" fmla="*/ 498 w 510"/>
                <a:gd name="T43" fmla="*/ 106 h 504"/>
                <a:gd name="T44" fmla="*/ 510 w 510"/>
                <a:gd name="T45" fmla="*/ 52 h 504"/>
                <a:gd name="T46" fmla="*/ 506 w 510"/>
                <a:gd name="T47" fmla="*/ 28 h 504"/>
                <a:gd name="T48" fmla="*/ 493 w 510"/>
                <a:gd name="T49" fmla="*/ 11 h 504"/>
                <a:gd name="T50" fmla="*/ 457 w 510"/>
                <a:gd name="T51" fmla="*/ 0 h 504"/>
                <a:gd name="T52" fmla="*/ 399 w 510"/>
                <a:gd name="T53" fmla="*/ 13 h 504"/>
                <a:gd name="T54" fmla="*/ 167 w 510"/>
                <a:gd name="T55" fmla="*/ 180 h 504"/>
                <a:gd name="T56" fmla="*/ 46 w 510"/>
                <a:gd name="T57" fmla="*/ 331 h 504"/>
                <a:gd name="T58" fmla="*/ 12 w 510"/>
                <a:gd name="T59" fmla="*/ 397 h 504"/>
                <a:gd name="T60" fmla="*/ 0 w 510"/>
                <a:gd name="T61" fmla="*/ 452 h 504"/>
                <a:gd name="T62" fmla="*/ 4 w 510"/>
                <a:gd name="T63" fmla="*/ 475 h 504"/>
                <a:gd name="T64" fmla="*/ 17 w 510"/>
                <a:gd name="T65" fmla="*/ 493 h 504"/>
                <a:gd name="T66" fmla="*/ 53 w 510"/>
                <a:gd name="T67" fmla="*/ 504 h 504"/>
                <a:gd name="T68" fmla="*/ 111 w 510"/>
                <a:gd name="T69" fmla="*/ 491 h 504"/>
                <a:gd name="T70" fmla="*/ 343 w 510"/>
                <a:gd name="T71" fmla="*/ 324 h 504"/>
                <a:gd name="T72" fmla="*/ 339 w 510"/>
                <a:gd name="T73" fmla="*/ 32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0" h="504">
                  <a:moveTo>
                    <a:pt x="339" y="320"/>
                  </a:moveTo>
                  <a:cubicBezTo>
                    <a:pt x="335" y="316"/>
                    <a:pt x="335" y="316"/>
                    <a:pt x="335" y="316"/>
                  </a:cubicBezTo>
                  <a:cubicBezTo>
                    <a:pt x="282" y="370"/>
                    <a:pt x="227" y="414"/>
                    <a:pt x="177" y="445"/>
                  </a:cubicBezTo>
                  <a:cubicBezTo>
                    <a:pt x="152" y="460"/>
                    <a:pt x="128" y="472"/>
                    <a:pt x="107" y="480"/>
                  </a:cubicBezTo>
                  <a:cubicBezTo>
                    <a:pt x="86" y="489"/>
                    <a:pt x="68" y="493"/>
                    <a:pt x="53" y="493"/>
                  </a:cubicBezTo>
                  <a:cubicBezTo>
                    <a:pt x="40" y="493"/>
                    <a:pt x="31" y="490"/>
                    <a:pt x="24" y="484"/>
                  </a:cubicBezTo>
                  <a:cubicBezTo>
                    <a:pt x="20" y="481"/>
                    <a:pt x="17" y="477"/>
                    <a:pt x="15" y="471"/>
                  </a:cubicBezTo>
                  <a:cubicBezTo>
                    <a:pt x="12" y="466"/>
                    <a:pt x="11" y="459"/>
                    <a:pt x="11" y="452"/>
                  </a:cubicBezTo>
                  <a:cubicBezTo>
                    <a:pt x="11" y="438"/>
                    <a:pt x="15" y="421"/>
                    <a:pt x="22" y="401"/>
                  </a:cubicBezTo>
                  <a:cubicBezTo>
                    <a:pt x="45" y="343"/>
                    <a:pt x="99" y="264"/>
                    <a:pt x="175" y="187"/>
                  </a:cubicBezTo>
                  <a:cubicBezTo>
                    <a:pt x="228" y="134"/>
                    <a:pt x="283" y="89"/>
                    <a:pt x="333" y="59"/>
                  </a:cubicBezTo>
                  <a:cubicBezTo>
                    <a:pt x="358" y="43"/>
                    <a:pt x="382" y="31"/>
                    <a:pt x="403" y="23"/>
                  </a:cubicBezTo>
                  <a:cubicBezTo>
                    <a:pt x="424" y="15"/>
                    <a:pt x="442" y="11"/>
                    <a:pt x="457" y="11"/>
                  </a:cubicBezTo>
                  <a:cubicBezTo>
                    <a:pt x="470" y="11"/>
                    <a:pt x="479" y="14"/>
                    <a:pt x="486" y="19"/>
                  </a:cubicBezTo>
                  <a:cubicBezTo>
                    <a:pt x="490" y="23"/>
                    <a:pt x="493" y="27"/>
                    <a:pt x="496" y="32"/>
                  </a:cubicBezTo>
                  <a:cubicBezTo>
                    <a:pt x="498" y="38"/>
                    <a:pt x="499" y="44"/>
                    <a:pt x="499" y="52"/>
                  </a:cubicBezTo>
                  <a:cubicBezTo>
                    <a:pt x="499" y="66"/>
                    <a:pt x="495" y="83"/>
                    <a:pt x="488" y="102"/>
                  </a:cubicBezTo>
                  <a:cubicBezTo>
                    <a:pt x="465" y="161"/>
                    <a:pt x="411" y="240"/>
                    <a:pt x="335" y="316"/>
                  </a:cubicBezTo>
                  <a:cubicBezTo>
                    <a:pt x="339" y="320"/>
                    <a:pt x="339" y="320"/>
                    <a:pt x="339" y="320"/>
                  </a:cubicBezTo>
                  <a:cubicBezTo>
                    <a:pt x="343" y="324"/>
                    <a:pt x="343" y="324"/>
                    <a:pt x="343" y="324"/>
                  </a:cubicBezTo>
                  <a:cubicBezTo>
                    <a:pt x="394" y="272"/>
                    <a:pt x="436" y="220"/>
                    <a:pt x="465" y="172"/>
                  </a:cubicBezTo>
                  <a:cubicBezTo>
                    <a:pt x="479" y="149"/>
                    <a:pt x="490" y="127"/>
                    <a:pt x="498" y="106"/>
                  </a:cubicBezTo>
                  <a:cubicBezTo>
                    <a:pt x="506" y="86"/>
                    <a:pt x="510" y="68"/>
                    <a:pt x="510" y="52"/>
                  </a:cubicBezTo>
                  <a:cubicBezTo>
                    <a:pt x="510" y="43"/>
                    <a:pt x="508" y="35"/>
                    <a:pt x="506" y="28"/>
                  </a:cubicBezTo>
                  <a:cubicBezTo>
                    <a:pt x="503" y="22"/>
                    <a:pt x="499" y="15"/>
                    <a:pt x="493" y="11"/>
                  </a:cubicBezTo>
                  <a:cubicBezTo>
                    <a:pt x="484" y="3"/>
                    <a:pt x="471" y="0"/>
                    <a:pt x="457" y="0"/>
                  </a:cubicBezTo>
                  <a:cubicBezTo>
                    <a:pt x="440" y="0"/>
                    <a:pt x="421" y="4"/>
                    <a:pt x="399" y="13"/>
                  </a:cubicBezTo>
                  <a:cubicBezTo>
                    <a:pt x="333" y="38"/>
                    <a:pt x="248" y="98"/>
                    <a:pt x="167" y="180"/>
                  </a:cubicBezTo>
                  <a:cubicBezTo>
                    <a:pt x="116" y="231"/>
                    <a:pt x="74" y="284"/>
                    <a:pt x="46" y="331"/>
                  </a:cubicBezTo>
                  <a:cubicBezTo>
                    <a:pt x="31" y="355"/>
                    <a:pt x="20" y="377"/>
                    <a:pt x="12" y="397"/>
                  </a:cubicBezTo>
                  <a:cubicBezTo>
                    <a:pt x="5" y="418"/>
                    <a:pt x="0" y="436"/>
                    <a:pt x="0" y="452"/>
                  </a:cubicBezTo>
                  <a:cubicBezTo>
                    <a:pt x="0" y="460"/>
                    <a:pt x="2" y="468"/>
                    <a:pt x="4" y="475"/>
                  </a:cubicBezTo>
                  <a:cubicBezTo>
                    <a:pt x="7" y="482"/>
                    <a:pt x="11" y="488"/>
                    <a:pt x="17" y="493"/>
                  </a:cubicBezTo>
                  <a:cubicBezTo>
                    <a:pt x="26" y="500"/>
                    <a:pt x="39" y="504"/>
                    <a:pt x="53" y="504"/>
                  </a:cubicBezTo>
                  <a:cubicBezTo>
                    <a:pt x="70" y="504"/>
                    <a:pt x="89" y="499"/>
                    <a:pt x="111" y="491"/>
                  </a:cubicBezTo>
                  <a:cubicBezTo>
                    <a:pt x="177" y="465"/>
                    <a:pt x="262" y="405"/>
                    <a:pt x="343" y="324"/>
                  </a:cubicBezTo>
                  <a:lnTo>
                    <a:pt x="339" y="320"/>
                  </a:ln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3" name="Freeform 55"/>
            <p:cNvSpPr/>
            <p:nvPr/>
          </p:nvSpPr>
          <p:spPr bwMode="auto">
            <a:xfrm>
              <a:off x="5615965" y="2780422"/>
              <a:ext cx="2670175" cy="849313"/>
            </a:xfrm>
            <a:custGeom>
              <a:avLst/>
              <a:gdLst>
                <a:gd name="T0" fmla="*/ 367 w 710"/>
                <a:gd name="T1" fmla="*/ 214 h 226"/>
                <a:gd name="T2" fmla="*/ 367 w 710"/>
                <a:gd name="T3" fmla="*/ 209 h 226"/>
                <a:gd name="T4" fmla="*/ 254 w 710"/>
                <a:gd name="T5" fmla="*/ 215 h 226"/>
                <a:gd name="T6" fmla="*/ 81 w 710"/>
                <a:gd name="T7" fmla="*/ 195 h 226"/>
                <a:gd name="T8" fmla="*/ 30 w 710"/>
                <a:gd name="T9" fmla="*/ 173 h 226"/>
                <a:gd name="T10" fmla="*/ 17 w 710"/>
                <a:gd name="T11" fmla="*/ 160 h 226"/>
                <a:gd name="T12" fmla="*/ 11 w 710"/>
                <a:gd name="T13" fmla="*/ 147 h 226"/>
                <a:gd name="T14" fmla="*/ 11 w 710"/>
                <a:gd name="T15" fmla="*/ 144 h 226"/>
                <a:gd name="T16" fmla="*/ 17 w 710"/>
                <a:gd name="T17" fmla="*/ 126 h 226"/>
                <a:gd name="T18" fmla="*/ 57 w 710"/>
                <a:gd name="T19" fmla="*/ 92 h 226"/>
                <a:gd name="T20" fmla="*/ 175 w 710"/>
                <a:gd name="T21" fmla="*/ 46 h 226"/>
                <a:gd name="T22" fmla="*/ 343 w 710"/>
                <a:gd name="T23" fmla="*/ 17 h 226"/>
                <a:gd name="T24" fmla="*/ 456 w 710"/>
                <a:gd name="T25" fmla="*/ 11 h 226"/>
                <a:gd name="T26" fmla="*/ 629 w 710"/>
                <a:gd name="T27" fmla="*/ 30 h 226"/>
                <a:gd name="T28" fmla="*/ 680 w 710"/>
                <a:gd name="T29" fmla="*/ 53 h 226"/>
                <a:gd name="T30" fmla="*/ 693 w 710"/>
                <a:gd name="T31" fmla="*/ 66 h 226"/>
                <a:gd name="T32" fmla="*/ 699 w 710"/>
                <a:gd name="T33" fmla="*/ 79 h 226"/>
                <a:gd name="T34" fmla="*/ 699 w 710"/>
                <a:gd name="T35" fmla="*/ 82 h 226"/>
                <a:gd name="T36" fmla="*/ 693 w 710"/>
                <a:gd name="T37" fmla="*/ 100 h 226"/>
                <a:gd name="T38" fmla="*/ 653 w 710"/>
                <a:gd name="T39" fmla="*/ 134 h 226"/>
                <a:gd name="T40" fmla="*/ 535 w 710"/>
                <a:gd name="T41" fmla="*/ 179 h 226"/>
                <a:gd name="T42" fmla="*/ 367 w 710"/>
                <a:gd name="T43" fmla="*/ 209 h 226"/>
                <a:gd name="T44" fmla="*/ 367 w 710"/>
                <a:gd name="T45" fmla="*/ 214 h 226"/>
                <a:gd name="T46" fmla="*/ 368 w 710"/>
                <a:gd name="T47" fmla="*/ 220 h 226"/>
                <a:gd name="T48" fmla="*/ 609 w 710"/>
                <a:gd name="T49" fmla="*/ 167 h 226"/>
                <a:gd name="T50" fmla="*/ 682 w 710"/>
                <a:gd name="T51" fmla="*/ 128 h 226"/>
                <a:gd name="T52" fmla="*/ 702 w 710"/>
                <a:gd name="T53" fmla="*/ 106 h 226"/>
                <a:gd name="T54" fmla="*/ 710 w 710"/>
                <a:gd name="T55" fmla="*/ 82 h 226"/>
                <a:gd name="T56" fmla="*/ 710 w 710"/>
                <a:gd name="T57" fmla="*/ 78 h 226"/>
                <a:gd name="T58" fmla="*/ 702 w 710"/>
                <a:gd name="T59" fmla="*/ 59 h 226"/>
                <a:gd name="T60" fmla="*/ 669 w 710"/>
                <a:gd name="T61" fmla="*/ 34 h 226"/>
                <a:gd name="T62" fmla="*/ 580 w 710"/>
                <a:gd name="T63" fmla="*/ 9 h 226"/>
                <a:gd name="T64" fmla="*/ 456 w 710"/>
                <a:gd name="T65" fmla="*/ 0 h 226"/>
                <a:gd name="T66" fmla="*/ 342 w 710"/>
                <a:gd name="T67" fmla="*/ 6 h 226"/>
                <a:gd name="T68" fmla="*/ 101 w 710"/>
                <a:gd name="T69" fmla="*/ 59 h 226"/>
                <a:gd name="T70" fmla="*/ 28 w 710"/>
                <a:gd name="T71" fmla="*/ 98 h 226"/>
                <a:gd name="T72" fmla="*/ 8 w 710"/>
                <a:gd name="T73" fmla="*/ 120 h 226"/>
                <a:gd name="T74" fmla="*/ 0 w 710"/>
                <a:gd name="T75" fmla="*/ 144 h 226"/>
                <a:gd name="T76" fmla="*/ 0 w 710"/>
                <a:gd name="T77" fmla="*/ 148 h 226"/>
                <a:gd name="T78" fmla="*/ 8 w 710"/>
                <a:gd name="T79" fmla="*/ 166 h 226"/>
                <a:gd name="T80" fmla="*/ 41 w 710"/>
                <a:gd name="T81" fmla="*/ 192 h 226"/>
                <a:gd name="T82" fmla="*/ 130 w 710"/>
                <a:gd name="T83" fmla="*/ 217 h 226"/>
                <a:gd name="T84" fmla="*/ 254 w 710"/>
                <a:gd name="T85" fmla="*/ 226 h 226"/>
                <a:gd name="T86" fmla="*/ 368 w 710"/>
                <a:gd name="T87" fmla="*/ 220 h 226"/>
                <a:gd name="T88" fmla="*/ 367 w 710"/>
                <a:gd name="T89" fmla="*/ 21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0" h="226">
                  <a:moveTo>
                    <a:pt x="367" y="214"/>
                  </a:moveTo>
                  <a:cubicBezTo>
                    <a:pt x="367" y="209"/>
                    <a:pt x="367" y="209"/>
                    <a:pt x="367" y="209"/>
                  </a:cubicBezTo>
                  <a:cubicBezTo>
                    <a:pt x="328" y="213"/>
                    <a:pt x="290" y="215"/>
                    <a:pt x="254" y="215"/>
                  </a:cubicBezTo>
                  <a:cubicBezTo>
                    <a:pt x="185" y="215"/>
                    <a:pt x="125" y="208"/>
                    <a:pt x="81" y="195"/>
                  </a:cubicBezTo>
                  <a:cubicBezTo>
                    <a:pt x="60" y="189"/>
                    <a:pt x="42" y="181"/>
                    <a:pt x="30" y="173"/>
                  </a:cubicBezTo>
                  <a:cubicBezTo>
                    <a:pt x="25" y="169"/>
                    <a:pt x="20" y="165"/>
                    <a:pt x="17" y="160"/>
                  </a:cubicBezTo>
                  <a:cubicBezTo>
                    <a:pt x="14" y="156"/>
                    <a:pt x="12" y="151"/>
                    <a:pt x="11" y="147"/>
                  </a:cubicBezTo>
                  <a:cubicBezTo>
                    <a:pt x="11" y="146"/>
                    <a:pt x="11" y="145"/>
                    <a:pt x="11" y="144"/>
                  </a:cubicBezTo>
                  <a:cubicBezTo>
                    <a:pt x="11" y="138"/>
                    <a:pt x="13" y="132"/>
                    <a:pt x="17" y="126"/>
                  </a:cubicBezTo>
                  <a:cubicBezTo>
                    <a:pt x="24" y="115"/>
                    <a:pt x="38" y="103"/>
                    <a:pt x="57" y="92"/>
                  </a:cubicBezTo>
                  <a:cubicBezTo>
                    <a:pt x="85" y="75"/>
                    <a:pt x="126" y="59"/>
                    <a:pt x="175" y="46"/>
                  </a:cubicBezTo>
                  <a:cubicBezTo>
                    <a:pt x="224" y="33"/>
                    <a:pt x="282" y="23"/>
                    <a:pt x="343" y="17"/>
                  </a:cubicBezTo>
                  <a:cubicBezTo>
                    <a:pt x="382" y="13"/>
                    <a:pt x="420" y="11"/>
                    <a:pt x="456" y="11"/>
                  </a:cubicBezTo>
                  <a:cubicBezTo>
                    <a:pt x="525" y="11"/>
                    <a:pt x="585" y="18"/>
                    <a:pt x="629" y="30"/>
                  </a:cubicBezTo>
                  <a:cubicBezTo>
                    <a:pt x="650" y="37"/>
                    <a:pt x="668" y="44"/>
                    <a:pt x="680" y="53"/>
                  </a:cubicBezTo>
                  <a:cubicBezTo>
                    <a:pt x="686" y="57"/>
                    <a:pt x="690" y="61"/>
                    <a:pt x="693" y="66"/>
                  </a:cubicBezTo>
                  <a:cubicBezTo>
                    <a:pt x="696" y="70"/>
                    <a:pt x="698" y="74"/>
                    <a:pt x="699" y="79"/>
                  </a:cubicBezTo>
                  <a:cubicBezTo>
                    <a:pt x="699" y="80"/>
                    <a:pt x="699" y="81"/>
                    <a:pt x="699" y="82"/>
                  </a:cubicBezTo>
                  <a:cubicBezTo>
                    <a:pt x="699" y="88"/>
                    <a:pt x="697" y="93"/>
                    <a:pt x="693" y="100"/>
                  </a:cubicBezTo>
                  <a:cubicBezTo>
                    <a:pt x="686" y="111"/>
                    <a:pt x="673" y="122"/>
                    <a:pt x="653" y="134"/>
                  </a:cubicBezTo>
                  <a:cubicBezTo>
                    <a:pt x="625" y="150"/>
                    <a:pt x="584" y="166"/>
                    <a:pt x="535" y="179"/>
                  </a:cubicBezTo>
                  <a:cubicBezTo>
                    <a:pt x="486" y="192"/>
                    <a:pt x="428" y="203"/>
                    <a:pt x="367" y="209"/>
                  </a:cubicBezTo>
                  <a:cubicBezTo>
                    <a:pt x="367" y="214"/>
                    <a:pt x="367" y="214"/>
                    <a:pt x="367" y="214"/>
                  </a:cubicBezTo>
                  <a:cubicBezTo>
                    <a:pt x="368" y="220"/>
                    <a:pt x="368" y="220"/>
                    <a:pt x="368" y="220"/>
                  </a:cubicBezTo>
                  <a:cubicBezTo>
                    <a:pt x="463" y="211"/>
                    <a:pt x="547" y="191"/>
                    <a:pt x="609" y="167"/>
                  </a:cubicBezTo>
                  <a:cubicBezTo>
                    <a:pt x="639" y="155"/>
                    <a:pt x="664" y="142"/>
                    <a:pt x="682" y="128"/>
                  </a:cubicBezTo>
                  <a:cubicBezTo>
                    <a:pt x="691" y="120"/>
                    <a:pt x="697" y="113"/>
                    <a:pt x="702" y="106"/>
                  </a:cubicBezTo>
                  <a:cubicBezTo>
                    <a:pt x="707" y="98"/>
                    <a:pt x="710" y="90"/>
                    <a:pt x="710" y="82"/>
                  </a:cubicBezTo>
                  <a:cubicBezTo>
                    <a:pt x="710" y="81"/>
                    <a:pt x="710" y="79"/>
                    <a:pt x="710" y="78"/>
                  </a:cubicBezTo>
                  <a:cubicBezTo>
                    <a:pt x="709" y="71"/>
                    <a:pt x="706" y="65"/>
                    <a:pt x="702" y="59"/>
                  </a:cubicBezTo>
                  <a:cubicBezTo>
                    <a:pt x="695" y="49"/>
                    <a:pt x="684" y="41"/>
                    <a:pt x="669" y="34"/>
                  </a:cubicBezTo>
                  <a:cubicBezTo>
                    <a:pt x="647" y="23"/>
                    <a:pt x="616" y="14"/>
                    <a:pt x="580" y="9"/>
                  </a:cubicBezTo>
                  <a:cubicBezTo>
                    <a:pt x="544" y="3"/>
                    <a:pt x="502" y="0"/>
                    <a:pt x="456" y="0"/>
                  </a:cubicBezTo>
                  <a:cubicBezTo>
                    <a:pt x="420" y="0"/>
                    <a:pt x="382" y="2"/>
                    <a:pt x="342" y="6"/>
                  </a:cubicBezTo>
                  <a:cubicBezTo>
                    <a:pt x="247" y="15"/>
                    <a:pt x="163" y="35"/>
                    <a:pt x="101" y="59"/>
                  </a:cubicBezTo>
                  <a:cubicBezTo>
                    <a:pt x="71" y="71"/>
                    <a:pt x="46" y="84"/>
                    <a:pt x="28" y="98"/>
                  </a:cubicBezTo>
                  <a:cubicBezTo>
                    <a:pt x="20" y="105"/>
                    <a:pt x="13" y="112"/>
                    <a:pt x="8" y="120"/>
                  </a:cubicBezTo>
                  <a:cubicBezTo>
                    <a:pt x="3" y="128"/>
                    <a:pt x="0" y="136"/>
                    <a:pt x="0" y="144"/>
                  </a:cubicBezTo>
                  <a:cubicBezTo>
                    <a:pt x="0" y="145"/>
                    <a:pt x="0" y="147"/>
                    <a:pt x="0" y="148"/>
                  </a:cubicBezTo>
                  <a:cubicBezTo>
                    <a:pt x="1" y="155"/>
                    <a:pt x="4" y="161"/>
                    <a:pt x="8" y="166"/>
                  </a:cubicBezTo>
                  <a:cubicBezTo>
                    <a:pt x="15" y="176"/>
                    <a:pt x="26" y="185"/>
                    <a:pt x="41" y="192"/>
                  </a:cubicBezTo>
                  <a:cubicBezTo>
                    <a:pt x="64" y="203"/>
                    <a:pt x="94" y="211"/>
                    <a:pt x="130" y="217"/>
                  </a:cubicBezTo>
                  <a:cubicBezTo>
                    <a:pt x="166" y="223"/>
                    <a:pt x="208" y="226"/>
                    <a:pt x="254" y="226"/>
                  </a:cubicBezTo>
                  <a:cubicBezTo>
                    <a:pt x="290" y="226"/>
                    <a:pt x="328" y="224"/>
                    <a:pt x="368" y="220"/>
                  </a:cubicBezTo>
                  <a:lnTo>
                    <a:pt x="367" y="214"/>
                  </a:ln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4" name="Freeform 56"/>
            <p:cNvSpPr/>
            <p:nvPr/>
          </p:nvSpPr>
          <p:spPr bwMode="auto">
            <a:xfrm>
              <a:off x="5830277" y="2420059"/>
              <a:ext cx="2244725" cy="1566863"/>
            </a:xfrm>
            <a:custGeom>
              <a:avLst/>
              <a:gdLst>
                <a:gd name="T0" fmla="*/ 232 w 597"/>
                <a:gd name="T1" fmla="*/ 292 h 417"/>
                <a:gd name="T2" fmla="*/ 235 w 597"/>
                <a:gd name="T3" fmla="*/ 287 h 417"/>
                <a:gd name="T4" fmla="*/ 72 w 597"/>
                <a:gd name="T5" fmla="*/ 154 h 417"/>
                <a:gd name="T6" fmla="*/ 26 w 597"/>
                <a:gd name="T7" fmla="*/ 94 h 417"/>
                <a:gd name="T8" fmla="*/ 11 w 597"/>
                <a:gd name="T9" fmla="*/ 47 h 417"/>
                <a:gd name="T10" fmla="*/ 17 w 597"/>
                <a:gd name="T11" fmla="*/ 27 h 417"/>
                <a:gd name="T12" fmla="*/ 35 w 597"/>
                <a:gd name="T13" fmla="*/ 15 h 417"/>
                <a:gd name="T14" fmla="*/ 64 w 597"/>
                <a:gd name="T15" fmla="*/ 11 h 417"/>
                <a:gd name="T16" fmla="*/ 194 w 597"/>
                <a:gd name="T17" fmla="*/ 43 h 417"/>
                <a:gd name="T18" fmla="*/ 361 w 597"/>
                <a:gd name="T19" fmla="*/ 130 h 417"/>
                <a:gd name="T20" fmla="*/ 524 w 597"/>
                <a:gd name="T21" fmla="*/ 264 h 417"/>
                <a:gd name="T22" fmla="*/ 570 w 597"/>
                <a:gd name="T23" fmla="*/ 324 h 417"/>
                <a:gd name="T24" fmla="*/ 586 w 597"/>
                <a:gd name="T25" fmla="*/ 371 h 417"/>
                <a:gd name="T26" fmla="*/ 579 w 597"/>
                <a:gd name="T27" fmla="*/ 391 h 417"/>
                <a:gd name="T28" fmla="*/ 561 w 597"/>
                <a:gd name="T29" fmla="*/ 402 h 417"/>
                <a:gd name="T30" fmla="*/ 532 w 597"/>
                <a:gd name="T31" fmla="*/ 407 h 417"/>
                <a:gd name="T32" fmla="*/ 402 w 597"/>
                <a:gd name="T33" fmla="*/ 375 h 417"/>
                <a:gd name="T34" fmla="*/ 235 w 597"/>
                <a:gd name="T35" fmla="*/ 287 h 417"/>
                <a:gd name="T36" fmla="*/ 232 w 597"/>
                <a:gd name="T37" fmla="*/ 292 h 417"/>
                <a:gd name="T38" fmla="*/ 229 w 597"/>
                <a:gd name="T39" fmla="*/ 296 h 417"/>
                <a:gd name="T40" fmla="*/ 398 w 597"/>
                <a:gd name="T41" fmla="*/ 385 h 417"/>
                <a:gd name="T42" fmla="*/ 532 w 597"/>
                <a:gd name="T43" fmla="*/ 417 h 417"/>
                <a:gd name="T44" fmla="*/ 565 w 597"/>
                <a:gd name="T45" fmla="*/ 413 h 417"/>
                <a:gd name="T46" fmla="*/ 588 w 597"/>
                <a:gd name="T47" fmla="*/ 398 h 417"/>
                <a:gd name="T48" fmla="*/ 596 w 597"/>
                <a:gd name="T49" fmla="*/ 371 h 417"/>
                <a:gd name="T50" fmla="*/ 579 w 597"/>
                <a:gd name="T51" fmla="*/ 319 h 417"/>
                <a:gd name="T52" fmla="*/ 499 w 597"/>
                <a:gd name="T53" fmla="*/ 223 h 417"/>
                <a:gd name="T54" fmla="*/ 367 w 597"/>
                <a:gd name="T55" fmla="*/ 121 h 417"/>
                <a:gd name="T56" fmla="*/ 198 w 597"/>
                <a:gd name="T57" fmla="*/ 32 h 417"/>
                <a:gd name="T58" fmla="*/ 64 w 597"/>
                <a:gd name="T59" fmla="*/ 0 h 417"/>
                <a:gd name="T60" fmla="*/ 31 w 597"/>
                <a:gd name="T61" fmla="*/ 5 h 417"/>
                <a:gd name="T62" fmla="*/ 8 w 597"/>
                <a:gd name="T63" fmla="*/ 20 h 417"/>
                <a:gd name="T64" fmla="*/ 0 w 597"/>
                <a:gd name="T65" fmla="*/ 47 h 417"/>
                <a:gd name="T66" fmla="*/ 17 w 597"/>
                <a:gd name="T67" fmla="*/ 99 h 417"/>
                <a:gd name="T68" fmla="*/ 97 w 597"/>
                <a:gd name="T69" fmla="*/ 194 h 417"/>
                <a:gd name="T70" fmla="*/ 229 w 597"/>
                <a:gd name="T71" fmla="*/ 296 h 417"/>
                <a:gd name="T72" fmla="*/ 232 w 597"/>
                <a:gd name="T7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7" h="417">
                  <a:moveTo>
                    <a:pt x="232" y="292"/>
                  </a:moveTo>
                  <a:cubicBezTo>
                    <a:pt x="235" y="287"/>
                    <a:pt x="235" y="287"/>
                    <a:pt x="235" y="287"/>
                  </a:cubicBezTo>
                  <a:cubicBezTo>
                    <a:pt x="168" y="243"/>
                    <a:pt x="111" y="196"/>
                    <a:pt x="72" y="154"/>
                  </a:cubicBezTo>
                  <a:cubicBezTo>
                    <a:pt x="52" y="132"/>
                    <a:pt x="37" y="112"/>
                    <a:pt x="26" y="94"/>
                  </a:cubicBezTo>
                  <a:cubicBezTo>
                    <a:pt x="16" y="75"/>
                    <a:pt x="11" y="59"/>
                    <a:pt x="11" y="47"/>
                  </a:cubicBezTo>
                  <a:cubicBezTo>
                    <a:pt x="11" y="39"/>
                    <a:pt x="13" y="32"/>
                    <a:pt x="17" y="27"/>
                  </a:cubicBezTo>
                  <a:cubicBezTo>
                    <a:pt x="21" y="22"/>
                    <a:pt x="27" y="18"/>
                    <a:pt x="35" y="15"/>
                  </a:cubicBezTo>
                  <a:cubicBezTo>
                    <a:pt x="43" y="13"/>
                    <a:pt x="53" y="11"/>
                    <a:pt x="64" y="11"/>
                  </a:cubicBezTo>
                  <a:cubicBezTo>
                    <a:pt x="97" y="11"/>
                    <a:pt x="142" y="22"/>
                    <a:pt x="194" y="43"/>
                  </a:cubicBezTo>
                  <a:cubicBezTo>
                    <a:pt x="245" y="63"/>
                    <a:pt x="303" y="93"/>
                    <a:pt x="361" y="130"/>
                  </a:cubicBezTo>
                  <a:cubicBezTo>
                    <a:pt x="428" y="174"/>
                    <a:pt x="485" y="221"/>
                    <a:pt x="524" y="264"/>
                  </a:cubicBezTo>
                  <a:cubicBezTo>
                    <a:pt x="544" y="285"/>
                    <a:pt x="559" y="306"/>
                    <a:pt x="570" y="324"/>
                  </a:cubicBezTo>
                  <a:cubicBezTo>
                    <a:pt x="580" y="342"/>
                    <a:pt x="586" y="358"/>
                    <a:pt x="586" y="371"/>
                  </a:cubicBezTo>
                  <a:cubicBezTo>
                    <a:pt x="586" y="379"/>
                    <a:pt x="583" y="385"/>
                    <a:pt x="579" y="391"/>
                  </a:cubicBezTo>
                  <a:cubicBezTo>
                    <a:pt x="575" y="396"/>
                    <a:pt x="569" y="400"/>
                    <a:pt x="561" y="402"/>
                  </a:cubicBezTo>
                  <a:cubicBezTo>
                    <a:pt x="553" y="405"/>
                    <a:pt x="543" y="407"/>
                    <a:pt x="532" y="407"/>
                  </a:cubicBezTo>
                  <a:cubicBezTo>
                    <a:pt x="499" y="407"/>
                    <a:pt x="454" y="396"/>
                    <a:pt x="402" y="375"/>
                  </a:cubicBezTo>
                  <a:cubicBezTo>
                    <a:pt x="351" y="355"/>
                    <a:pt x="293" y="325"/>
                    <a:pt x="235" y="287"/>
                  </a:cubicBezTo>
                  <a:cubicBezTo>
                    <a:pt x="232" y="292"/>
                    <a:pt x="232" y="292"/>
                    <a:pt x="232" y="292"/>
                  </a:cubicBezTo>
                  <a:cubicBezTo>
                    <a:pt x="229" y="296"/>
                    <a:pt x="229" y="296"/>
                    <a:pt x="229" y="296"/>
                  </a:cubicBezTo>
                  <a:cubicBezTo>
                    <a:pt x="288" y="334"/>
                    <a:pt x="346" y="365"/>
                    <a:pt x="398" y="385"/>
                  </a:cubicBezTo>
                  <a:cubicBezTo>
                    <a:pt x="451" y="406"/>
                    <a:pt x="497" y="417"/>
                    <a:pt x="532" y="417"/>
                  </a:cubicBezTo>
                  <a:cubicBezTo>
                    <a:pt x="544" y="417"/>
                    <a:pt x="555" y="416"/>
                    <a:pt x="565" y="413"/>
                  </a:cubicBezTo>
                  <a:cubicBezTo>
                    <a:pt x="574" y="410"/>
                    <a:pt x="582" y="405"/>
                    <a:pt x="588" y="398"/>
                  </a:cubicBezTo>
                  <a:cubicBezTo>
                    <a:pt x="594" y="390"/>
                    <a:pt x="597" y="381"/>
                    <a:pt x="596" y="371"/>
                  </a:cubicBezTo>
                  <a:cubicBezTo>
                    <a:pt x="596" y="355"/>
                    <a:pt x="590" y="338"/>
                    <a:pt x="579" y="319"/>
                  </a:cubicBezTo>
                  <a:cubicBezTo>
                    <a:pt x="563" y="290"/>
                    <a:pt x="535" y="257"/>
                    <a:pt x="499" y="223"/>
                  </a:cubicBezTo>
                  <a:cubicBezTo>
                    <a:pt x="463" y="189"/>
                    <a:pt x="418" y="154"/>
                    <a:pt x="367" y="121"/>
                  </a:cubicBezTo>
                  <a:cubicBezTo>
                    <a:pt x="308" y="83"/>
                    <a:pt x="250" y="53"/>
                    <a:pt x="198" y="32"/>
                  </a:cubicBezTo>
                  <a:cubicBezTo>
                    <a:pt x="146" y="12"/>
                    <a:pt x="99" y="0"/>
                    <a:pt x="64" y="0"/>
                  </a:cubicBezTo>
                  <a:cubicBezTo>
                    <a:pt x="52" y="0"/>
                    <a:pt x="41" y="2"/>
                    <a:pt x="31" y="5"/>
                  </a:cubicBezTo>
                  <a:cubicBezTo>
                    <a:pt x="22" y="8"/>
                    <a:pt x="14" y="13"/>
                    <a:pt x="8" y="20"/>
                  </a:cubicBezTo>
                  <a:cubicBezTo>
                    <a:pt x="2" y="28"/>
                    <a:pt x="0" y="37"/>
                    <a:pt x="0" y="47"/>
                  </a:cubicBezTo>
                  <a:cubicBezTo>
                    <a:pt x="0" y="62"/>
                    <a:pt x="6" y="80"/>
                    <a:pt x="17" y="99"/>
                  </a:cubicBezTo>
                  <a:cubicBezTo>
                    <a:pt x="33" y="128"/>
                    <a:pt x="61" y="161"/>
                    <a:pt x="97" y="194"/>
                  </a:cubicBezTo>
                  <a:cubicBezTo>
                    <a:pt x="133" y="228"/>
                    <a:pt x="178" y="263"/>
                    <a:pt x="229" y="296"/>
                  </a:cubicBezTo>
                  <a:lnTo>
                    <a:pt x="232" y="292"/>
                  </a:ln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5" name="Freeform 57"/>
            <p:cNvSpPr/>
            <p:nvPr/>
          </p:nvSpPr>
          <p:spPr bwMode="auto">
            <a:xfrm>
              <a:off x="6500202" y="2220034"/>
              <a:ext cx="244475" cy="225425"/>
            </a:xfrm>
            <a:custGeom>
              <a:avLst/>
              <a:gdLst>
                <a:gd name="T0" fmla="*/ 40 w 65"/>
                <a:gd name="T1" fmla="*/ 44 h 60"/>
                <a:gd name="T2" fmla="*/ 28 w 65"/>
                <a:gd name="T3" fmla="*/ 26 h 60"/>
                <a:gd name="T4" fmla="*/ 27 w 65"/>
                <a:gd name="T5" fmla="*/ 16 h 60"/>
                <a:gd name="T6" fmla="*/ 27 w 65"/>
                <a:gd name="T7" fmla="*/ 15 h 60"/>
                <a:gd name="T8" fmla="*/ 28 w 65"/>
                <a:gd name="T9" fmla="*/ 15 h 60"/>
                <a:gd name="T10" fmla="*/ 28 w 65"/>
                <a:gd name="T11" fmla="*/ 15 h 60"/>
                <a:gd name="T12" fmla="*/ 25 w 65"/>
                <a:gd name="T13" fmla="*/ 16 h 60"/>
                <a:gd name="T14" fmla="*/ 25 w 65"/>
                <a:gd name="T15" fmla="*/ 16 h 60"/>
                <a:gd name="T16" fmla="*/ 28 w 65"/>
                <a:gd name="T17" fmla="*/ 16 h 60"/>
                <a:gd name="T18" fmla="*/ 29 w 65"/>
                <a:gd name="T19" fmla="*/ 16 h 60"/>
                <a:gd name="T20" fmla="*/ 34 w 65"/>
                <a:gd name="T21" fmla="*/ 17 h 60"/>
                <a:gd name="T22" fmla="*/ 35 w 65"/>
                <a:gd name="T23" fmla="*/ 18 h 60"/>
                <a:gd name="T24" fmla="*/ 37 w 65"/>
                <a:gd name="T25" fmla="*/ 19 h 60"/>
                <a:gd name="T26" fmla="*/ 38 w 65"/>
                <a:gd name="T27" fmla="*/ 19 h 60"/>
                <a:gd name="T28" fmla="*/ 39 w 65"/>
                <a:gd name="T29" fmla="*/ 21 h 60"/>
                <a:gd name="T30" fmla="*/ 40 w 65"/>
                <a:gd name="T31" fmla="*/ 23 h 60"/>
                <a:gd name="T32" fmla="*/ 41 w 65"/>
                <a:gd name="T33" fmla="*/ 24 h 60"/>
                <a:gd name="T34" fmla="*/ 41 w 65"/>
                <a:gd name="T35" fmla="*/ 26 h 60"/>
                <a:gd name="T36" fmla="*/ 41 w 65"/>
                <a:gd name="T37" fmla="*/ 27 h 60"/>
                <a:gd name="T38" fmla="*/ 41 w 65"/>
                <a:gd name="T39" fmla="*/ 28 h 60"/>
                <a:gd name="T40" fmla="*/ 40 w 65"/>
                <a:gd name="T41" fmla="*/ 31 h 60"/>
                <a:gd name="T42" fmla="*/ 39 w 65"/>
                <a:gd name="T43" fmla="*/ 32 h 60"/>
                <a:gd name="T44" fmla="*/ 36 w 65"/>
                <a:gd name="T45" fmla="*/ 35 h 60"/>
                <a:gd name="T46" fmla="*/ 33 w 65"/>
                <a:gd name="T47" fmla="*/ 37 h 60"/>
                <a:gd name="T48" fmla="*/ 29 w 65"/>
                <a:gd name="T49" fmla="*/ 39 h 60"/>
                <a:gd name="T50" fmla="*/ 44 w 65"/>
                <a:gd name="T51" fmla="*/ 42 h 60"/>
                <a:gd name="T52" fmla="*/ 37 w 65"/>
                <a:gd name="T53" fmla="*/ 18 h 60"/>
                <a:gd name="T54" fmla="*/ 28 w 65"/>
                <a:gd name="T55" fmla="*/ 27 h 60"/>
                <a:gd name="T56" fmla="*/ 51 w 65"/>
                <a:gd name="T57" fmla="*/ 20 h 60"/>
                <a:gd name="T58" fmla="*/ 48 w 65"/>
                <a:gd name="T59" fmla="*/ 10 h 60"/>
                <a:gd name="T60" fmla="*/ 45 w 65"/>
                <a:gd name="T61" fmla="*/ 10 h 60"/>
                <a:gd name="T62" fmla="*/ 31 w 65"/>
                <a:gd name="T63" fmla="*/ 20 h 60"/>
                <a:gd name="T64" fmla="*/ 31 w 65"/>
                <a:gd name="T65" fmla="*/ 39 h 60"/>
                <a:gd name="T66" fmla="*/ 33 w 65"/>
                <a:gd name="T67" fmla="*/ 37 h 60"/>
                <a:gd name="T68" fmla="*/ 38 w 65"/>
                <a:gd name="T69" fmla="*/ 36 h 60"/>
                <a:gd name="T70" fmla="*/ 38 w 65"/>
                <a:gd name="T71" fmla="*/ 36 h 60"/>
                <a:gd name="T72" fmla="*/ 31 w 65"/>
                <a:gd name="T73" fmla="*/ 32 h 60"/>
                <a:gd name="T74" fmla="*/ 14 w 65"/>
                <a:gd name="T75" fmla="*/ 44 h 60"/>
                <a:gd name="T76" fmla="*/ 45 w 65"/>
                <a:gd name="T77" fmla="*/ 47 h 60"/>
                <a:gd name="T78" fmla="*/ 52 w 65"/>
                <a:gd name="T79" fmla="*/ 14 h 60"/>
                <a:gd name="T80" fmla="*/ 38 w 65"/>
                <a:gd name="T81" fmla="*/ 24 h 60"/>
                <a:gd name="T82" fmla="*/ 36 w 65"/>
                <a:gd name="T83" fmla="*/ 24 h 60"/>
                <a:gd name="T84" fmla="*/ 33 w 65"/>
                <a:gd name="T85" fmla="*/ 14 h 60"/>
                <a:gd name="T86" fmla="*/ 37 w 65"/>
                <a:gd name="T87" fmla="*/ 12 h 60"/>
                <a:gd name="T88" fmla="*/ 31 w 65"/>
                <a:gd name="T89" fmla="*/ 13 h 60"/>
                <a:gd name="T90" fmla="*/ 24 w 65"/>
                <a:gd name="T91" fmla="*/ 14 h 60"/>
                <a:gd name="T92" fmla="*/ 16 w 65"/>
                <a:gd name="T93" fmla="*/ 23 h 60"/>
                <a:gd name="T94" fmla="*/ 23 w 65"/>
                <a:gd name="T95" fmla="*/ 48 h 60"/>
                <a:gd name="T96" fmla="*/ 38 w 65"/>
                <a:gd name="T97" fmla="*/ 50 h 60"/>
                <a:gd name="T98" fmla="*/ 62 w 65"/>
                <a:gd name="T99" fmla="*/ 19 h 60"/>
                <a:gd name="T100" fmla="*/ 39 w 65"/>
                <a:gd name="T101" fmla="*/ 2 h 60"/>
                <a:gd name="T102" fmla="*/ 7 w 65"/>
                <a:gd name="T103" fmla="*/ 13 h 60"/>
                <a:gd name="T104" fmla="*/ 20 w 65"/>
                <a:gd name="T105" fmla="*/ 53 h 60"/>
                <a:gd name="T106" fmla="*/ 40 w 65"/>
                <a:gd name="T107"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60">
                  <a:moveTo>
                    <a:pt x="40" y="44"/>
                  </a:moveTo>
                  <a:cubicBezTo>
                    <a:pt x="35" y="38"/>
                    <a:pt x="31" y="33"/>
                    <a:pt x="28" y="26"/>
                  </a:cubicBezTo>
                  <a:cubicBezTo>
                    <a:pt x="27" y="22"/>
                    <a:pt x="26" y="19"/>
                    <a:pt x="27" y="16"/>
                  </a:cubicBezTo>
                  <a:cubicBezTo>
                    <a:pt x="26" y="18"/>
                    <a:pt x="27" y="16"/>
                    <a:pt x="27" y="15"/>
                  </a:cubicBezTo>
                  <a:cubicBezTo>
                    <a:pt x="28" y="15"/>
                    <a:pt x="26" y="17"/>
                    <a:pt x="28" y="15"/>
                  </a:cubicBezTo>
                  <a:cubicBezTo>
                    <a:pt x="25" y="17"/>
                    <a:pt x="27" y="16"/>
                    <a:pt x="28" y="15"/>
                  </a:cubicBezTo>
                  <a:cubicBezTo>
                    <a:pt x="24" y="18"/>
                    <a:pt x="30" y="14"/>
                    <a:pt x="25" y="16"/>
                  </a:cubicBezTo>
                  <a:cubicBezTo>
                    <a:pt x="26" y="16"/>
                    <a:pt x="29" y="15"/>
                    <a:pt x="25" y="16"/>
                  </a:cubicBezTo>
                  <a:cubicBezTo>
                    <a:pt x="26" y="16"/>
                    <a:pt x="27" y="16"/>
                    <a:pt x="28" y="16"/>
                  </a:cubicBezTo>
                  <a:cubicBezTo>
                    <a:pt x="24" y="16"/>
                    <a:pt x="32" y="16"/>
                    <a:pt x="29" y="16"/>
                  </a:cubicBezTo>
                  <a:cubicBezTo>
                    <a:pt x="31" y="16"/>
                    <a:pt x="32" y="17"/>
                    <a:pt x="34" y="17"/>
                  </a:cubicBezTo>
                  <a:cubicBezTo>
                    <a:pt x="35" y="18"/>
                    <a:pt x="32" y="17"/>
                    <a:pt x="35" y="18"/>
                  </a:cubicBezTo>
                  <a:cubicBezTo>
                    <a:pt x="35" y="18"/>
                    <a:pt x="36" y="19"/>
                    <a:pt x="37" y="19"/>
                  </a:cubicBezTo>
                  <a:cubicBezTo>
                    <a:pt x="37" y="19"/>
                    <a:pt x="39" y="21"/>
                    <a:pt x="38" y="19"/>
                  </a:cubicBezTo>
                  <a:cubicBezTo>
                    <a:pt x="38" y="20"/>
                    <a:pt x="39" y="21"/>
                    <a:pt x="39" y="21"/>
                  </a:cubicBezTo>
                  <a:cubicBezTo>
                    <a:pt x="40" y="22"/>
                    <a:pt x="40" y="22"/>
                    <a:pt x="40" y="23"/>
                  </a:cubicBezTo>
                  <a:cubicBezTo>
                    <a:pt x="41" y="23"/>
                    <a:pt x="40" y="22"/>
                    <a:pt x="41" y="24"/>
                  </a:cubicBezTo>
                  <a:cubicBezTo>
                    <a:pt x="41" y="25"/>
                    <a:pt x="41" y="25"/>
                    <a:pt x="41" y="26"/>
                  </a:cubicBezTo>
                  <a:cubicBezTo>
                    <a:pt x="41" y="24"/>
                    <a:pt x="41" y="26"/>
                    <a:pt x="41" y="27"/>
                  </a:cubicBezTo>
                  <a:cubicBezTo>
                    <a:pt x="41" y="27"/>
                    <a:pt x="40" y="30"/>
                    <a:pt x="41" y="28"/>
                  </a:cubicBezTo>
                  <a:cubicBezTo>
                    <a:pt x="41" y="29"/>
                    <a:pt x="40" y="30"/>
                    <a:pt x="40" y="31"/>
                  </a:cubicBezTo>
                  <a:cubicBezTo>
                    <a:pt x="39" y="32"/>
                    <a:pt x="40" y="30"/>
                    <a:pt x="39" y="32"/>
                  </a:cubicBezTo>
                  <a:cubicBezTo>
                    <a:pt x="38" y="33"/>
                    <a:pt x="37" y="34"/>
                    <a:pt x="36" y="35"/>
                  </a:cubicBezTo>
                  <a:cubicBezTo>
                    <a:pt x="37" y="34"/>
                    <a:pt x="34" y="36"/>
                    <a:pt x="33" y="37"/>
                  </a:cubicBezTo>
                  <a:cubicBezTo>
                    <a:pt x="32" y="37"/>
                    <a:pt x="30" y="39"/>
                    <a:pt x="29" y="39"/>
                  </a:cubicBezTo>
                  <a:cubicBezTo>
                    <a:pt x="34" y="40"/>
                    <a:pt x="39" y="41"/>
                    <a:pt x="44" y="42"/>
                  </a:cubicBezTo>
                  <a:cubicBezTo>
                    <a:pt x="41" y="34"/>
                    <a:pt x="41" y="25"/>
                    <a:pt x="37" y="18"/>
                  </a:cubicBezTo>
                  <a:cubicBezTo>
                    <a:pt x="34" y="21"/>
                    <a:pt x="31" y="24"/>
                    <a:pt x="28" y="27"/>
                  </a:cubicBezTo>
                  <a:cubicBezTo>
                    <a:pt x="35" y="26"/>
                    <a:pt x="46" y="26"/>
                    <a:pt x="51" y="20"/>
                  </a:cubicBezTo>
                  <a:cubicBezTo>
                    <a:pt x="54" y="16"/>
                    <a:pt x="53" y="12"/>
                    <a:pt x="48" y="10"/>
                  </a:cubicBezTo>
                  <a:cubicBezTo>
                    <a:pt x="47" y="10"/>
                    <a:pt x="46" y="10"/>
                    <a:pt x="45" y="10"/>
                  </a:cubicBezTo>
                  <a:cubicBezTo>
                    <a:pt x="40" y="10"/>
                    <a:pt x="30" y="13"/>
                    <a:pt x="31" y="20"/>
                  </a:cubicBezTo>
                  <a:cubicBezTo>
                    <a:pt x="32" y="26"/>
                    <a:pt x="33" y="34"/>
                    <a:pt x="31" y="39"/>
                  </a:cubicBezTo>
                  <a:cubicBezTo>
                    <a:pt x="30" y="40"/>
                    <a:pt x="32" y="38"/>
                    <a:pt x="33" y="37"/>
                  </a:cubicBezTo>
                  <a:cubicBezTo>
                    <a:pt x="35" y="36"/>
                    <a:pt x="36" y="36"/>
                    <a:pt x="38" y="36"/>
                  </a:cubicBezTo>
                  <a:cubicBezTo>
                    <a:pt x="39" y="36"/>
                    <a:pt x="39" y="36"/>
                    <a:pt x="38" y="36"/>
                  </a:cubicBezTo>
                  <a:cubicBezTo>
                    <a:pt x="35" y="35"/>
                    <a:pt x="33" y="34"/>
                    <a:pt x="31" y="32"/>
                  </a:cubicBezTo>
                  <a:cubicBezTo>
                    <a:pt x="23" y="27"/>
                    <a:pt x="5" y="37"/>
                    <a:pt x="14" y="44"/>
                  </a:cubicBezTo>
                  <a:cubicBezTo>
                    <a:pt x="23" y="50"/>
                    <a:pt x="35" y="54"/>
                    <a:pt x="45" y="47"/>
                  </a:cubicBezTo>
                  <a:cubicBezTo>
                    <a:pt x="55" y="39"/>
                    <a:pt x="54" y="25"/>
                    <a:pt x="52" y="14"/>
                  </a:cubicBezTo>
                  <a:cubicBezTo>
                    <a:pt x="47" y="18"/>
                    <a:pt x="42" y="21"/>
                    <a:pt x="38" y="24"/>
                  </a:cubicBezTo>
                  <a:cubicBezTo>
                    <a:pt x="37" y="24"/>
                    <a:pt x="36" y="24"/>
                    <a:pt x="36" y="24"/>
                  </a:cubicBezTo>
                  <a:cubicBezTo>
                    <a:pt x="35" y="21"/>
                    <a:pt x="34" y="18"/>
                    <a:pt x="33" y="14"/>
                  </a:cubicBezTo>
                  <a:cubicBezTo>
                    <a:pt x="37" y="10"/>
                    <a:pt x="42" y="10"/>
                    <a:pt x="37" y="12"/>
                  </a:cubicBezTo>
                  <a:cubicBezTo>
                    <a:pt x="35" y="12"/>
                    <a:pt x="33" y="12"/>
                    <a:pt x="31" y="13"/>
                  </a:cubicBezTo>
                  <a:cubicBezTo>
                    <a:pt x="29" y="13"/>
                    <a:pt x="27" y="13"/>
                    <a:pt x="24" y="14"/>
                  </a:cubicBezTo>
                  <a:cubicBezTo>
                    <a:pt x="21" y="14"/>
                    <a:pt x="13" y="19"/>
                    <a:pt x="16" y="23"/>
                  </a:cubicBezTo>
                  <a:cubicBezTo>
                    <a:pt x="19" y="31"/>
                    <a:pt x="19" y="40"/>
                    <a:pt x="23" y="48"/>
                  </a:cubicBezTo>
                  <a:cubicBezTo>
                    <a:pt x="26" y="53"/>
                    <a:pt x="34" y="53"/>
                    <a:pt x="38" y="50"/>
                  </a:cubicBezTo>
                  <a:cubicBezTo>
                    <a:pt x="49" y="44"/>
                    <a:pt x="65" y="34"/>
                    <a:pt x="62" y="19"/>
                  </a:cubicBezTo>
                  <a:cubicBezTo>
                    <a:pt x="60" y="9"/>
                    <a:pt x="48" y="3"/>
                    <a:pt x="39" y="2"/>
                  </a:cubicBezTo>
                  <a:cubicBezTo>
                    <a:pt x="27" y="0"/>
                    <a:pt x="13" y="3"/>
                    <a:pt x="7" y="13"/>
                  </a:cubicBezTo>
                  <a:cubicBezTo>
                    <a:pt x="0" y="26"/>
                    <a:pt x="13" y="43"/>
                    <a:pt x="20" y="53"/>
                  </a:cubicBezTo>
                  <a:cubicBezTo>
                    <a:pt x="26" y="60"/>
                    <a:pt x="46" y="52"/>
                    <a:pt x="40" y="44"/>
                  </a:cubicBez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6" name="Freeform 58"/>
            <p:cNvSpPr/>
            <p:nvPr/>
          </p:nvSpPr>
          <p:spPr bwMode="auto">
            <a:xfrm>
              <a:off x="7151077" y="4066297"/>
              <a:ext cx="141288" cy="192088"/>
            </a:xfrm>
            <a:custGeom>
              <a:avLst/>
              <a:gdLst>
                <a:gd name="T0" fmla="*/ 25 w 38"/>
                <a:gd name="T1" fmla="*/ 29 h 51"/>
                <a:gd name="T2" fmla="*/ 10 w 38"/>
                <a:gd name="T3" fmla="*/ 2 h 51"/>
                <a:gd name="T4" fmla="*/ 3 w 38"/>
                <a:gd name="T5" fmla="*/ 5 h 51"/>
                <a:gd name="T6" fmla="*/ 19 w 38"/>
                <a:gd name="T7" fmla="*/ 13 h 51"/>
                <a:gd name="T8" fmla="*/ 29 w 38"/>
                <a:gd name="T9" fmla="*/ 25 h 51"/>
                <a:gd name="T10" fmla="*/ 34 w 38"/>
                <a:gd name="T11" fmla="*/ 21 h 51"/>
                <a:gd name="T12" fmla="*/ 9 w 38"/>
                <a:gd name="T13" fmla="*/ 14 h 51"/>
                <a:gd name="T14" fmla="*/ 7 w 38"/>
                <a:gd name="T15" fmla="*/ 18 h 51"/>
                <a:gd name="T16" fmla="*/ 18 w 38"/>
                <a:gd name="T17" fmla="*/ 13 h 51"/>
                <a:gd name="T18" fmla="*/ 30 w 38"/>
                <a:gd name="T19" fmla="*/ 15 h 51"/>
                <a:gd name="T20" fmla="*/ 29 w 38"/>
                <a:gd name="T21" fmla="*/ 12 h 51"/>
                <a:gd name="T22" fmla="*/ 4 w 38"/>
                <a:gd name="T23" fmla="*/ 28 h 51"/>
                <a:gd name="T24" fmla="*/ 10 w 38"/>
                <a:gd name="T25" fmla="*/ 30 h 51"/>
                <a:gd name="T26" fmla="*/ 12 w 38"/>
                <a:gd name="T27" fmla="*/ 14 h 51"/>
                <a:gd name="T28" fmla="*/ 16 w 38"/>
                <a:gd name="T29" fmla="*/ 14 h 51"/>
                <a:gd name="T30" fmla="*/ 25 w 38"/>
                <a:gd name="T31" fmla="*/ 12 h 51"/>
                <a:gd name="T32" fmla="*/ 21 w 38"/>
                <a:gd name="T33" fmla="*/ 11 h 51"/>
                <a:gd name="T34" fmla="*/ 26 w 38"/>
                <a:gd name="T35" fmla="*/ 31 h 51"/>
                <a:gd name="T36" fmla="*/ 6 w 38"/>
                <a:gd name="T37" fmla="*/ 45 h 51"/>
                <a:gd name="T38" fmla="*/ 5 w 38"/>
                <a:gd name="T39" fmla="*/ 50 h 51"/>
                <a:gd name="T40" fmla="*/ 30 w 38"/>
                <a:gd name="T41" fmla="*/ 38 h 51"/>
                <a:gd name="T42" fmla="*/ 29 w 38"/>
                <a:gd name="T43" fmla="*/ 8 h 51"/>
                <a:gd name="T44" fmla="*/ 24 w 38"/>
                <a:gd name="T45" fmla="*/ 7 h 51"/>
                <a:gd name="T46" fmla="*/ 7 w 38"/>
                <a:gd name="T47" fmla="*/ 12 h 51"/>
                <a:gd name="T48" fmla="*/ 2 w 38"/>
                <a:gd name="T49" fmla="*/ 31 h 51"/>
                <a:gd name="T50" fmla="*/ 7 w 38"/>
                <a:gd name="T51" fmla="*/ 32 h 51"/>
                <a:gd name="T52" fmla="*/ 36 w 38"/>
                <a:gd name="T53" fmla="*/ 14 h 51"/>
                <a:gd name="T54" fmla="*/ 35 w 38"/>
                <a:gd name="T55" fmla="*/ 11 h 51"/>
                <a:gd name="T56" fmla="*/ 20 w 38"/>
                <a:gd name="T57" fmla="*/ 8 h 51"/>
                <a:gd name="T58" fmla="*/ 4 w 38"/>
                <a:gd name="T59" fmla="*/ 15 h 51"/>
                <a:gd name="T60" fmla="*/ 3 w 38"/>
                <a:gd name="T61" fmla="*/ 18 h 51"/>
                <a:gd name="T62" fmla="*/ 31 w 38"/>
                <a:gd name="T63" fmla="*/ 26 h 51"/>
                <a:gd name="T64" fmla="*/ 36 w 38"/>
                <a:gd name="T65" fmla="*/ 22 h 51"/>
                <a:gd name="T66" fmla="*/ 25 w 38"/>
                <a:gd name="T67" fmla="*/ 8 h 51"/>
                <a:gd name="T68" fmla="*/ 8 w 38"/>
                <a:gd name="T69" fmla="*/ 0 h 51"/>
                <a:gd name="T70" fmla="*/ 2 w 38"/>
                <a:gd name="T71" fmla="*/ 4 h 51"/>
                <a:gd name="T72" fmla="*/ 17 w 38"/>
                <a:gd name="T73" fmla="*/ 32 h 51"/>
                <a:gd name="T74" fmla="*/ 25 w 38"/>
                <a:gd name="T75"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 h="51">
                  <a:moveTo>
                    <a:pt x="25" y="29"/>
                  </a:moveTo>
                  <a:cubicBezTo>
                    <a:pt x="18" y="21"/>
                    <a:pt x="13" y="11"/>
                    <a:pt x="10" y="2"/>
                  </a:cubicBezTo>
                  <a:cubicBezTo>
                    <a:pt x="8" y="3"/>
                    <a:pt x="6" y="4"/>
                    <a:pt x="3" y="5"/>
                  </a:cubicBezTo>
                  <a:cubicBezTo>
                    <a:pt x="9" y="7"/>
                    <a:pt x="15" y="9"/>
                    <a:pt x="19" y="13"/>
                  </a:cubicBezTo>
                  <a:cubicBezTo>
                    <a:pt x="23" y="16"/>
                    <a:pt x="26" y="21"/>
                    <a:pt x="29" y="25"/>
                  </a:cubicBezTo>
                  <a:cubicBezTo>
                    <a:pt x="31" y="24"/>
                    <a:pt x="32" y="22"/>
                    <a:pt x="34" y="21"/>
                  </a:cubicBezTo>
                  <a:cubicBezTo>
                    <a:pt x="24" y="21"/>
                    <a:pt x="18" y="20"/>
                    <a:pt x="9" y="14"/>
                  </a:cubicBezTo>
                  <a:cubicBezTo>
                    <a:pt x="8" y="16"/>
                    <a:pt x="8" y="17"/>
                    <a:pt x="7" y="18"/>
                  </a:cubicBezTo>
                  <a:cubicBezTo>
                    <a:pt x="11" y="17"/>
                    <a:pt x="15" y="14"/>
                    <a:pt x="18" y="13"/>
                  </a:cubicBezTo>
                  <a:cubicBezTo>
                    <a:pt x="22" y="12"/>
                    <a:pt x="27" y="15"/>
                    <a:pt x="30" y="15"/>
                  </a:cubicBezTo>
                  <a:cubicBezTo>
                    <a:pt x="30" y="14"/>
                    <a:pt x="30" y="13"/>
                    <a:pt x="29" y="12"/>
                  </a:cubicBezTo>
                  <a:cubicBezTo>
                    <a:pt x="21" y="19"/>
                    <a:pt x="14" y="24"/>
                    <a:pt x="4" y="28"/>
                  </a:cubicBezTo>
                  <a:cubicBezTo>
                    <a:pt x="6" y="29"/>
                    <a:pt x="8" y="29"/>
                    <a:pt x="10" y="30"/>
                  </a:cubicBezTo>
                  <a:cubicBezTo>
                    <a:pt x="10" y="25"/>
                    <a:pt x="10" y="19"/>
                    <a:pt x="12" y="14"/>
                  </a:cubicBezTo>
                  <a:cubicBezTo>
                    <a:pt x="12" y="16"/>
                    <a:pt x="14" y="15"/>
                    <a:pt x="16" y="14"/>
                  </a:cubicBezTo>
                  <a:cubicBezTo>
                    <a:pt x="19" y="14"/>
                    <a:pt x="22" y="13"/>
                    <a:pt x="25" y="12"/>
                  </a:cubicBezTo>
                  <a:cubicBezTo>
                    <a:pt x="24" y="11"/>
                    <a:pt x="22" y="11"/>
                    <a:pt x="21" y="11"/>
                  </a:cubicBezTo>
                  <a:cubicBezTo>
                    <a:pt x="24" y="17"/>
                    <a:pt x="27" y="23"/>
                    <a:pt x="26" y="31"/>
                  </a:cubicBezTo>
                  <a:cubicBezTo>
                    <a:pt x="25" y="40"/>
                    <a:pt x="14" y="44"/>
                    <a:pt x="6" y="45"/>
                  </a:cubicBezTo>
                  <a:cubicBezTo>
                    <a:pt x="2" y="46"/>
                    <a:pt x="0" y="51"/>
                    <a:pt x="5" y="50"/>
                  </a:cubicBezTo>
                  <a:cubicBezTo>
                    <a:pt x="14" y="48"/>
                    <a:pt x="24" y="46"/>
                    <a:pt x="30" y="38"/>
                  </a:cubicBezTo>
                  <a:cubicBezTo>
                    <a:pt x="37" y="29"/>
                    <a:pt x="34" y="18"/>
                    <a:pt x="29" y="8"/>
                  </a:cubicBezTo>
                  <a:cubicBezTo>
                    <a:pt x="28" y="7"/>
                    <a:pt x="26" y="7"/>
                    <a:pt x="24" y="7"/>
                  </a:cubicBezTo>
                  <a:cubicBezTo>
                    <a:pt x="19" y="9"/>
                    <a:pt x="12" y="9"/>
                    <a:pt x="7" y="12"/>
                  </a:cubicBezTo>
                  <a:cubicBezTo>
                    <a:pt x="2" y="15"/>
                    <a:pt x="3" y="26"/>
                    <a:pt x="2" y="31"/>
                  </a:cubicBezTo>
                  <a:cubicBezTo>
                    <a:pt x="2" y="33"/>
                    <a:pt x="6" y="33"/>
                    <a:pt x="7" y="32"/>
                  </a:cubicBezTo>
                  <a:cubicBezTo>
                    <a:pt x="18" y="27"/>
                    <a:pt x="27" y="22"/>
                    <a:pt x="36" y="14"/>
                  </a:cubicBezTo>
                  <a:cubicBezTo>
                    <a:pt x="37" y="13"/>
                    <a:pt x="36" y="11"/>
                    <a:pt x="35" y="11"/>
                  </a:cubicBezTo>
                  <a:cubicBezTo>
                    <a:pt x="30" y="10"/>
                    <a:pt x="25" y="8"/>
                    <a:pt x="20" y="8"/>
                  </a:cubicBezTo>
                  <a:cubicBezTo>
                    <a:pt x="14" y="9"/>
                    <a:pt x="9" y="12"/>
                    <a:pt x="4" y="15"/>
                  </a:cubicBezTo>
                  <a:cubicBezTo>
                    <a:pt x="3" y="15"/>
                    <a:pt x="1" y="17"/>
                    <a:pt x="3" y="18"/>
                  </a:cubicBezTo>
                  <a:cubicBezTo>
                    <a:pt x="13" y="24"/>
                    <a:pt x="20" y="26"/>
                    <a:pt x="31" y="26"/>
                  </a:cubicBezTo>
                  <a:cubicBezTo>
                    <a:pt x="32" y="26"/>
                    <a:pt x="38" y="24"/>
                    <a:pt x="36" y="22"/>
                  </a:cubicBezTo>
                  <a:cubicBezTo>
                    <a:pt x="32" y="17"/>
                    <a:pt x="29" y="12"/>
                    <a:pt x="25" y="8"/>
                  </a:cubicBezTo>
                  <a:cubicBezTo>
                    <a:pt x="20" y="4"/>
                    <a:pt x="14" y="2"/>
                    <a:pt x="8" y="0"/>
                  </a:cubicBezTo>
                  <a:cubicBezTo>
                    <a:pt x="7" y="0"/>
                    <a:pt x="1" y="1"/>
                    <a:pt x="2" y="4"/>
                  </a:cubicBezTo>
                  <a:cubicBezTo>
                    <a:pt x="5" y="14"/>
                    <a:pt x="11" y="23"/>
                    <a:pt x="17" y="32"/>
                  </a:cubicBezTo>
                  <a:cubicBezTo>
                    <a:pt x="19" y="34"/>
                    <a:pt x="27" y="31"/>
                    <a:pt x="25" y="29"/>
                  </a:cubicBez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7" name="Freeform 60"/>
            <p:cNvSpPr/>
            <p:nvPr/>
          </p:nvSpPr>
          <p:spPr bwMode="auto">
            <a:xfrm>
              <a:off x="7992452" y="3205872"/>
              <a:ext cx="203200" cy="214313"/>
            </a:xfrm>
            <a:custGeom>
              <a:avLst/>
              <a:gdLst>
                <a:gd name="T0" fmla="*/ 29 w 54"/>
                <a:gd name="T1" fmla="*/ 42 h 57"/>
                <a:gd name="T2" fmla="*/ 23 w 54"/>
                <a:gd name="T3" fmla="*/ 24 h 57"/>
                <a:gd name="T4" fmla="*/ 35 w 54"/>
                <a:gd name="T5" fmla="*/ 12 h 57"/>
                <a:gd name="T6" fmla="*/ 23 w 54"/>
                <a:gd name="T7" fmla="*/ 10 h 57"/>
                <a:gd name="T8" fmla="*/ 30 w 54"/>
                <a:gd name="T9" fmla="*/ 30 h 57"/>
                <a:gd name="T10" fmla="*/ 18 w 54"/>
                <a:gd name="T11" fmla="*/ 44 h 57"/>
                <a:gd name="T12" fmla="*/ 33 w 54"/>
                <a:gd name="T13" fmla="*/ 46 h 57"/>
                <a:gd name="T14" fmla="*/ 36 w 54"/>
                <a:gd name="T15" fmla="*/ 18 h 57"/>
                <a:gd name="T16" fmla="*/ 15 w 54"/>
                <a:gd name="T17" fmla="*/ 20 h 57"/>
                <a:gd name="T18" fmla="*/ 19 w 54"/>
                <a:gd name="T19" fmla="*/ 32 h 57"/>
                <a:gd name="T20" fmla="*/ 15 w 54"/>
                <a:gd name="T21" fmla="*/ 43 h 57"/>
                <a:gd name="T22" fmla="*/ 36 w 54"/>
                <a:gd name="T23" fmla="*/ 39 h 57"/>
                <a:gd name="T24" fmla="*/ 36 w 54"/>
                <a:gd name="T25" fmla="*/ 15 h 57"/>
                <a:gd name="T26" fmla="*/ 15 w 54"/>
                <a:gd name="T27" fmla="*/ 20 h 57"/>
                <a:gd name="T28" fmla="*/ 23 w 54"/>
                <a:gd name="T29" fmla="*/ 41 h 57"/>
                <a:gd name="T30" fmla="*/ 25 w 54"/>
                <a:gd name="T31" fmla="*/ 37 h 57"/>
                <a:gd name="T32" fmla="*/ 30 w 54"/>
                <a:gd name="T33" fmla="*/ 36 h 57"/>
                <a:gd name="T34" fmla="*/ 36 w 54"/>
                <a:gd name="T35" fmla="*/ 39 h 57"/>
                <a:gd name="T36" fmla="*/ 36 w 54"/>
                <a:gd name="T37" fmla="*/ 20 h 57"/>
                <a:gd name="T38" fmla="*/ 15 w 54"/>
                <a:gd name="T39" fmla="*/ 26 h 57"/>
                <a:gd name="T40" fmla="*/ 17 w 54"/>
                <a:gd name="T41" fmla="*/ 30 h 57"/>
                <a:gd name="T42" fmla="*/ 19 w 54"/>
                <a:gd name="T43" fmla="*/ 35 h 57"/>
                <a:gd name="T44" fmla="*/ 20 w 54"/>
                <a:gd name="T45" fmla="*/ 38 h 57"/>
                <a:gd name="T46" fmla="*/ 29 w 54"/>
                <a:gd name="T47" fmla="*/ 33 h 57"/>
                <a:gd name="T48" fmla="*/ 28 w 54"/>
                <a:gd name="T49" fmla="*/ 33 h 57"/>
                <a:gd name="T50" fmla="*/ 38 w 54"/>
                <a:gd name="T51" fmla="*/ 33 h 57"/>
                <a:gd name="T52" fmla="*/ 33 w 54"/>
                <a:gd name="T53" fmla="*/ 26 h 57"/>
                <a:gd name="T54" fmla="*/ 36 w 54"/>
                <a:gd name="T55" fmla="*/ 16 h 57"/>
                <a:gd name="T56" fmla="*/ 15 w 54"/>
                <a:gd name="T57" fmla="*/ 19 h 57"/>
                <a:gd name="T58" fmla="*/ 11 w 54"/>
                <a:gd name="T59" fmla="*/ 35 h 57"/>
                <a:gd name="T60" fmla="*/ 31 w 54"/>
                <a:gd name="T61" fmla="*/ 43 h 57"/>
                <a:gd name="T62" fmla="*/ 41 w 54"/>
                <a:gd name="T63" fmla="*/ 31 h 57"/>
                <a:gd name="T64" fmla="*/ 36 w 54"/>
                <a:gd name="T65" fmla="*/ 20 h 57"/>
                <a:gd name="T66" fmla="*/ 15 w 54"/>
                <a:gd name="T67" fmla="*/ 26 h 57"/>
                <a:gd name="T68" fmla="*/ 15 w 54"/>
                <a:gd name="T69" fmla="*/ 45 h 57"/>
                <a:gd name="T70" fmla="*/ 22 w 54"/>
                <a:gd name="T71" fmla="*/ 48 h 57"/>
                <a:gd name="T72" fmla="*/ 44 w 54"/>
                <a:gd name="T73" fmla="*/ 35 h 57"/>
                <a:gd name="T74" fmla="*/ 36 w 54"/>
                <a:gd name="T75" fmla="*/ 15 h 57"/>
                <a:gd name="T76" fmla="*/ 15 w 54"/>
                <a:gd name="T77" fmla="*/ 20 h 57"/>
                <a:gd name="T78" fmla="*/ 15 w 54"/>
                <a:gd name="T79" fmla="*/ 45 h 57"/>
                <a:gd name="T80" fmla="*/ 36 w 54"/>
                <a:gd name="T81" fmla="*/ 40 h 57"/>
                <a:gd name="T82" fmla="*/ 41 w 54"/>
                <a:gd name="T83" fmla="*/ 27 h 57"/>
                <a:gd name="T84" fmla="*/ 36 w 54"/>
                <a:gd name="T85" fmla="*/ 15 h 57"/>
                <a:gd name="T86" fmla="*/ 16 w 54"/>
                <a:gd name="T87" fmla="*/ 17 h 57"/>
                <a:gd name="T88" fmla="*/ 11 w 54"/>
                <a:gd name="T89" fmla="*/ 33 h 57"/>
                <a:gd name="T90" fmla="*/ 11 w 54"/>
                <a:gd name="T91" fmla="*/ 51 h 57"/>
                <a:gd name="T92" fmla="*/ 26 w 54"/>
                <a:gd name="T93" fmla="*/ 53 h 57"/>
                <a:gd name="T94" fmla="*/ 50 w 54"/>
                <a:gd name="T95" fmla="*/ 33 h 57"/>
                <a:gd name="T96" fmla="*/ 44 w 54"/>
                <a:gd name="T97" fmla="*/ 4 h 57"/>
                <a:gd name="T98" fmla="*/ 32 w 54"/>
                <a:gd name="T99" fmla="*/ 2 h 57"/>
                <a:gd name="T100" fmla="*/ 4 w 54"/>
                <a:gd name="T101" fmla="*/ 20 h 57"/>
                <a:gd name="T102" fmla="*/ 8 w 54"/>
                <a:gd name="T103" fmla="*/ 48 h 57"/>
                <a:gd name="T104" fmla="*/ 29 w 54"/>
                <a:gd name="T105"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57">
                  <a:moveTo>
                    <a:pt x="29" y="42"/>
                  </a:moveTo>
                  <a:cubicBezTo>
                    <a:pt x="26" y="37"/>
                    <a:pt x="24" y="31"/>
                    <a:pt x="23" y="24"/>
                  </a:cubicBezTo>
                  <a:cubicBezTo>
                    <a:pt x="23" y="17"/>
                    <a:pt x="29" y="14"/>
                    <a:pt x="35" y="12"/>
                  </a:cubicBezTo>
                  <a:cubicBezTo>
                    <a:pt x="31" y="12"/>
                    <a:pt x="27" y="11"/>
                    <a:pt x="23" y="10"/>
                  </a:cubicBezTo>
                  <a:cubicBezTo>
                    <a:pt x="26" y="16"/>
                    <a:pt x="30" y="23"/>
                    <a:pt x="30" y="30"/>
                  </a:cubicBezTo>
                  <a:cubicBezTo>
                    <a:pt x="31" y="38"/>
                    <a:pt x="24" y="42"/>
                    <a:pt x="18" y="44"/>
                  </a:cubicBezTo>
                  <a:cubicBezTo>
                    <a:pt x="23" y="45"/>
                    <a:pt x="28" y="45"/>
                    <a:pt x="33" y="46"/>
                  </a:cubicBezTo>
                  <a:cubicBezTo>
                    <a:pt x="33" y="35"/>
                    <a:pt x="31" y="27"/>
                    <a:pt x="36" y="18"/>
                  </a:cubicBezTo>
                  <a:cubicBezTo>
                    <a:pt x="29" y="19"/>
                    <a:pt x="22" y="19"/>
                    <a:pt x="15" y="20"/>
                  </a:cubicBezTo>
                  <a:cubicBezTo>
                    <a:pt x="16" y="24"/>
                    <a:pt x="18" y="28"/>
                    <a:pt x="19" y="32"/>
                  </a:cubicBezTo>
                  <a:cubicBezTo>
                    <a:pt x="20" y="34"/>
                    <a:pt x="16" y="41"/>
                    <a:pt x="15" y="43"/>
                  </a:cubicBezTo>
                  <a:cubicBezTo>
                    <a:pt x="22" y="42"/>
                    <a:pt x="29" y="40"/>
                    <a:pt x="36" y="39"/>
                  </a:cubicBezTo>
                  <a:cubicBezTo>
                    <a:pt x="36" y="31"/>
                    <a:pt x="36" y="23"/>
                    <a:pt x="36" y="15"/>
                  </a:cubicBezTo>
                  <a:cubicBezTo>
                    <a:pt x="29" y="17"/>
                    <a:pt x="22" y="18"/>
                    <a:pt x="15" y="20"/>
                  </a:cubicBezTo>
                  <a:cubicBezTo>
                    <a:pt x="16" y="28"/>
                    <a:pt x="22" y="34"/>
                    <a:pt x="23" y="41"/>
                  </a:cubicBezTo>
                  <a:cubicBezTo>
                    <a:pt x="24" y="40"/>
                    <a:pt x="24" y="38"/>
                    <a:pt x="25" y="37"/>
                  </a:cubicBezTo>
                  <a:cubicBezTo>
                    <a:pt x="21" y="40"/>
                    <a:pt x="23" y="39"/>
                    <a:pt x="30" y="36"/>
                  </a:cubicBezTo>
                  <a:cubicBezTo>
                    <a:pt x="32" y="37"/>
                    <a:pt x="34" y="38"/>
                    <a:pt x="36" y="39"/>
                  </a:cubicBezTo>
                  <a:cubicBezTo>
                    <a:pt x="36" y="33"/>
                    <a:pt x="36" y="27"/>
                    <a:pt x="36" y="20"/>
                  </a:cubicBezTo>
                  <a:cubicBezTo>
                    <a:pt x="36" y="14"/>
                    <a:pt x="15" y="18"/>
                    <a:pt x="15" y="26"/>
                  </a:cubicBezTo>
                  <a:cubicBezTo>
                    <a:pt x="15" y="28"/>
                    <a:pt x="16" y="28"/>
                    <a:pt x="17" y="30"/>
                  </a:cubicBezTo>
                  <a:cubicBezTo>
                    <a:pt x="17" y="31"/>
                    <a:pt x="18" y="33"/>
                    <a:pt x="19" y="35"/>
                  </a:cubicBezTo>
                  <a:cubicBezTo>
                    <a:pt x="19" y="36"/>
                    <a:pt x="20" y="39"/>
                    <a:pt x="20" y="38"/>
                  </a:cubicBezTo>
                  <a:cubicBezTo>
                    <a:pt x="23" y="36"/>
                    <a:pt x="26" y="35"/>
                    <a:pt x="29" y="33"/>
                  </a:cubicBezTo>
                  <a:cubicBezTo>
                    <a:pt x="28" y="33"/>
                    <a:pt x="28" y="33"/>
                    <a:pt x="28" y="33"/>
                  </a:cubicBezTo>
                  <a:cubicBezTo>
                    <a:pt x="32" y="33"/>
                    <a:pt x="35" y="33"/>
                    <a:pt x="38" y="33"/>
                  </a:cubicBezTo>
                  <a:cubicBezTo>
                    <a:pt x="34" y="31"/>
                    <a:pt x="31" y="30"/>
                    <a:pt x="33" y="26"/>
                  </a:cubicBezTo>
                  <a:cubicBezTo>
                    <a:pt x="35" y="23"/>
                    <a:pt x="36" y="20"/>
                    <a:pt x="36" y="16"/>
                  </a:cubicBezTo>
                  <a:cubicBezTo>
                    <a:pt x="37" y="8"/>
                    <a:pt x="16" y="12"/>
                    <a:pt x="15" y="19"/>
                  </a:cubicBezTo>
                  <a:cubicBezTo>
                    <a:pt x="15" y="25"/>
                    <a:pt x="11" y="29"/>
                    <a:pt x="11" y="35"/>
                  </a:cubicBezTo>
                  <a:cubicBezTo>
                    <a:pt x="12" y="42"/>
                    <a:pt x="26" y="45"/>
                    <a:pt x="31" y="43"/>
                  </a:cubicBezTo>
                  <a:cubicBezTo>
                    <a:pt x="38" y="41"/>
                    <a:pt x="43" y="38"/>
                    <a:pt x="41" y="31"/>
                  </a:cubicBezTo>
                  <a:cubicBezTo>
                    <a:pt x="40" y="27"/>
                    <a:pt x="36" y="24"/>
                    <a:pt x="36" y="20"/>
                  </a:cubicBezTo>
                  <a:cubicBezTo>
                    <a:pt x="36" y="14"/>
                    <a:pt x="15" y="18"/>
                    <a:pt x="15" y="26"/>
                  </a:cubicBezTo>
                  <a:cubicBezTo>
                    <a:pt x="15" y="32"/>
                    <a:pt x="15" y="38"/>
                    <a:pt x="15" y="45"/>
                  </a:cubicBezTo>
                  <a:cubicBezTo>
                    <a:pt x="15" y="47"/>
                    <a:pt x="20" y="48"/>
                    <a:pt x="22" y="48"/>
                  </a:cubicBezTo>
                  <a:cubicBezTo>
                    <a:pt x="28" y="47"/>
                    <a:pt x="45" y="44"/>
                    <a:pt x="44" y="35"/>
                  </a:cubicBezTo>
                  <a:cubicBezTo>
                    <a:pt x="43" y="28"/>
                    <a:pt x="37" y="22"/>
                    <a:pt x="36" y="15"/>
                  </a:cubicBezTo>
                  <a:cubicBezTo>
                    <a:pt x="36" y="8"/>
                    <a:pt x="15" y="13"/>
                    <a:pt x="15" y="20"/>
                  </a:cubicBezTo>
                  <a:cubicBezTo>
                    <a:pt x="15" y="28"/>
                    <a:pt x="15" y="37"/>
                    <a:pt x="15" y="45"/>
                  </a:cubicBezTo>
                  <a:cubicBezTo>
                    <a:pt x="15" y="52"/>
                    <a:pt x="34" y="45"/>
                    <a:pt x="36" y="40"/>
                  </a:cubicBezTo>
                  <a:cubicBezTo>
                    <a:pt x="38" y="37"/>
                    <a:pt x="42" y="32"/>
                    <a:pt x="41" y="27"/>
                  </a:cubicBezTo>
                  <a:cubicBezTo>
                    <a:pt x="40" y="23"/>
                    <a:pt x="37" y="19"/>
                    <a:pt x="36" y="15"/>
                  </a:cubicBezTo>
                  <a:cubicBezTo>
                    <a:pt x="35" y="8"/>
                    <a:pt x="18" y="13"/>
                    <a:pt x="16" y="17"/>
                  </a:cubicBezTo>
                  <a:cubicBezTo>
                    <a:pt x="13" y="22"/>
                    <a:pt x="11" y="27"/>
                    <a:pt x="11" y="33"/>
                  </a:cubicBezTo>
                  <a:cubicBezTo>
                    <a:pt x="10" y="39"/>
                    <a:pt x="11" y="45"/>
                    <a:pt x="11" y="51"/>
                  </a:cubicBezTo>
                  <a:cubicBezTo>
                    <a:pt x="12" y="57"/>
                    <a:pt x="24" y="54"/>
                    <a:pt x="26" y="53"/>
                  </a:cubicBezTo>
                  <a:cubicBezTo>
                    <a:pt x="35" y="49"/>
                    <a:pt x="47" y="43"/>
                    <a:pt x="50" y="33"/>
                  </a:cubicBezTo>
                  <a:cubicBezTo>
                    <a:pt x="54" y="23"/>
                    <a:pt x="49" y="13"/>
                    <a:pt x="44" y="4"/>
                  </a:cubicBezTo>
                  <a:cubicBezTo>
                    <a:pt x="42" y="0"/>
                    <a:pt x="36" y="1"/>
                    <a:pt x="32" y="2"/>
                  </a:cubicBezTo>
                  <a:cubicBezTo>
                    <a:pt x="22" y="5"/>
                    <a:pt x="8" y="10"/>
                    <a:pt x="4" y="20"/>
                  </a:cubicBezTo>
                  <a:cubicBezTo>
                    <a:pt x="0" y="30"/>
                    <a:pt x="4" y="40"/>
                    <a:pt x="8" y="48"/>
                  </a:cubicBezTo>
                  <a:cubicBezTo>
                    <a:pt x="11" y="55"/>
                    <a:pt x="32" y="49"/>
                    <a:pt x="29" y="42"/>
                  </a:cubicBez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sp>
          <p:nvSpPr>
            <p:cNvPr id="68" name="Freeform 61"/>
            <p:cNvSpPr/>
            <p:nvPr/>
          </p:nvSpPr>
          <p:spPr bwMode="auto">
            <a:xfrm>
              <a:off x="6728802" y="2920122"/>
              <a:ext cx="439738" cy="461963"/>
            </a:xfrm>
            <a:custGeom>
              <a:avLst/>
              <a:gdLst>
                <a:gd name="T0" fmla="*/ 28 w 117"/>
                <a:gd name="T1" fmla="*/ 47 h 123"/>
                <a:gd name="T2" fmla="*/ 70 w 117"/>
                <a:gd name="T3" fmla="*/ 46 h 123"/>
                <a:gd name="T4" fmla="*/ 53 w 117"/>
                <a:gd name="T5" fmla="*/ 104 h 123"/>
                <a:gd name="T6" fmla="*/ 41 w 117"/>
                <a:gd name="T7" fmla="*/ 44 h 123"/>
                <a:gd name="T8" fmla="*/ 27 w 117"/>
                <a:gd name="T9" fmla="*/ 83 h 123"/>
                <a:gd name="T10" fmla="*/ 41 w 117"/>
                <a:gd name="T11" fmla="*/ 32 h 123"/>
                <a:gd name="T12" fmla="*/ 35 w 117"/>
                <a:gd name="T13" fmla="*/ 93 h 123"/>
                <a:gd name="T14" fmla="*/ 63 w 117"/>
                <a:gd name="T15" fmla="*/ 39 h 123"/>
                <a:gd name="T16" fmla="*/ 50 w 117"/>
                <a:gd name="T17" fmla="*/ 88 h 123"/>
                <a:gd name="T18" fmla="*/ 79 w 117"/>
                <a:gd name="T19" fmla="*/ 34 h 123"/>
                <a:gd name="T20" fmla="*/ 65 w 117"/>
                <a:gd name="T21" fmla="*/ 84 h 123"/>
                <a:gd name="T22" fmla="*/ 97 w 117"/>
                <a:gd name="T23" fmla="*/ 45 h 123"/>
                <a:gd name="T24" fmla="*/ 64 w 117"/>
                <a:gd name="T25" fmla="*/ 89 h 123"/>
                <a:gd name="T26" fmla="*/ 82 w 117"/>
                <a:gd name="T27" fmla="*/ 39 h 123"/>
                <a:gd name="T28" fmla="*/ 72 w 117"/>
                <a:gd name="T29" fmla="*/ 69 h 123"/>
                <a:gd name="T30" fmla="*/ 74 w 117"/>
                <a:gd name="T31" fmla="*/ 76 h 123"/>
                <a:gd name="T32" fmla="*/ 58 w 117"/>
                <a:gd name="T33" fmla="*/ 27 h 123"/>
                <a:gd name="T34" fmla="*/ 38 w 117"/>
                <a:gd name="T35" fmla="*/ 95 h 123"/>
                <a:gd name="T36" fmla="*/ 41 w 117"/>
                <a:gd name="T37" fmla="*/ 96 h 123"/>
                <a:gd name="T38" fmla="*/ 52 w 117"/>
                <a:gd name="T39" fmla="*/ 29 h 123"/>
                <a:gd name="T40" fmla="*/ 53 w 117"/>
                <a:gd name="T41" fmla="*/ 28 h 123"/>
                <a:gd name="T42" fmla="*/ 74 w 117"/>
                <a:gd name="T43" fmla="*/ 81 h 123"/>
                <a:gd name="T44" fmla="*/ 72 w 117"/>
                <a:gd name="T45" fmla="*/ 93 h 123"/>
                <a:gd name="T46" fmla="*/ 43 w 117"/>
                <a:gd name="T47" fmla="*/ 59 h 123"/>
                <a:gd name="T48" fmla="*/ 71 w 117"/>
                <a:gd name="T49" fmla="*/ 47 h 123"/>
                <a:gd name="T50" fmla="*/ 29 w 117"/>
                <a:gd name="T51" fmla="*/ 45 h 123"/>
                <a:gd name="T52" fmla="*/ 95 w 117"/>
                <a:gd name="T53" fmla="*/ 77 h 123"/>
                <a:gd name="T54" fmla="*/ 17 w 117"/>
                <a:gd name="T55" fmla="*/ 78 h 123"/>
                <a:gd name="T56" fmla="*/ 56 w 117"/>
                <a:gd name="T57" fmla="*/ 97 h 123"/>
                <a:gd name="T58" fmla="*/ 37 w 117"/>
                <a:gd name="T59" fmla="*/ 25 h 123"/>
                <a:gd name="T60" fmla="*/ 88 w 117"/>
                <a:gd name="T61" fmla="*/ 81 h 123"/>
                <a:gd name="T62" fmla="*/ 62 w 117"/>
                <a:gd name="T63" fmla="*/ 38 h 123"/>
                <a:gd name="T64" fmla="*/ 72 w 117"/>
                <a:gd name="T65" fmla="*/ 98 h 123"/>
                <a:gd name="T66" fmla="*/ 77 w 117"/>
                <a:gd name="T67" fmla="*/ 45 h 123"/>
                <a:gd name="T68" fmla="*/ 86 w 117"/>
                <a:gd name="T69" fmla="*/ 82 h 123"/>
                <a:gd name="T70" fmla="*/ 58 w 117"/>
                <a:gd name="T71" fmla="*/ 36 h 123"/>
                <a:gd name="T72" fmla="*/ 71 w 117"/>
                <a:gd name="T73" fmla="*/ 85 h 123"/>
                <a:gd name="T74" fmla="*/ 43 w 117"/>
                <a:gd name="T75" fmla="*/ 38 h 123"/>
                <a:gd name="T76" fmla="*/ 56 w 117"/>
                <a:gd name="T77" fmla="*/ 87 h 123"/>
                <a:gd name="T78" fmla="*/ 19 w 117"/>
                <a:gd name="T79" fmla="*/ 38 h 123"/>
                <a:gd name="T80" fmla="*/ 48 w 117"/>
                <a:gd name="T81" fmla="*/ 77 h 123"/>
                <a:gd name="T82" fmla="*/ 19 w 117"/>
                <a:gd name="T83" fmla="*/ 47 h 123"/>
                <a:gd name="T84" fmla="*/ 96 w 117"/>
                <a:gd name="T85" fmla="*/ 78 h 123"/>
                <a:gd name="T86" fmla="*/ 7 w 117"/>
                <a:gd name="T87" fmla="*/ 47 h 123"/>
                <a:gd name="T88" fmla="*/ 49 w 117"/>
                <a:gd name="T89" fmla="*/ 8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23">
                  <a:moveTo>
                    <a:pt x="49" y="89"/>
                  </a:moveTo>
                  <a:cubicBezTo>
                    <a:pt x="34" y="97"/>
                    <a:pt x="27" y="56"/>
                    <a:pt x="28" y="47"/>
                  </a:cubicBezTo>
                  <a:cubicBezTo>
                    <a:pt x="29" y="37"/>
                    <a:pt x="34" y="29"/>
                    <a:pt x="44" y="27"/>
                  </a:cubicBezTo>
                  <a:cubicBezTo>
                    <a:pt x="55" y="23"/>
                    <a:pt x="66" y="38"/>
                    <a:pt x="70" y="46"/>
                  </a:cubicBezTo>
                  <a:cubicBezTo>
                    <a:pt x="76" y="55"/>
                    <a:pt x="78" y="66"/>
                    <a:pt x="76" y="76"/>
                  </a:cubicBezTo>
                  <a:cubicBezTo>
                    <a:pt x="75" y="84"/>
                    <a:pt x="62" y="105"/>
                    <a:pt x="53" y="104"/>
                  </a:cubicBezTo>
                  <a:cubicBezTo>
                    <a:pt x="44" y="102"/>
                    <a:pt x="40" y="86"/>
                    <a:pt x="39" y="79"/>
                  </a:cubicBezTo>
                  <a:cubicBezTo>
                    <a:pt x="36" y="67"/>
                    <a:pt x="37" y="55"/>
                    <a:pt x="41" y="44"/>
                  </a:cubicBezTo>
                  <a:cubicBezTo>
                    <a:pt x="34" y="45"/>
                    <a:pt x="27" y="47"/>
                    <a:pt x="19" y="48"/>
                  </a:cubicBezTo>
                  <a:cubicBezTo>
                    <a:pt x="23" y="60"/>
                    <a:pt x="27" y="70"/>
                    <a:pt x="27" y="83"/>
                  </a:cubicBezTo>
                  <a:cubicBezTo>
                    <a:pt x="34" y="81"/>
                    <a:pt x="41" y="79"/>
                    <a:pt x="48" y="77"/>
                  </a:cubicBezTo>
                  <a:cubicBezTo>
                    <a:pt x="44" y="62"/>
                    <a:pt x="41" y="47"/>
                    <a:pt x="41" y="32"/>
                  </a:cubicBezTo>
                  <a:cubicBezTo>
                    <a:pt x="34" y="34"/>
                    <a:pt x="27" y="37"/>
                    <a:pt x="20" y="39"/>
                  </a:cubicBezTo>
                  <a:cubicBezTo>
                    <a:pt x="32" y="55"/>
                    <a:pt x="34" y="74"/>
                    <a:pt x="35" y="93"/>
                  </a:cubicBezTo>
                  <a:cubicBezTo>
                    <a:pt x="42" y="91"/>
                    <a:pt x="49" y="89"/>
                    <a:pt x="56" y="87"/>
                  </a:cubicBezTo>
                  <a:cubicBezTo>
                    <a:pt x="53" y="71"/>
                    <a:pt x="55" y="54"/>
                    <a:pt x="63" y="39"/>
                  </a:cubicBezTo>
                  <a:cubicBezTo>
                    <a:pt x="56" y="39"/>
                    <a:pt x="49" y="40"/>
                    <a:pt x="42" y="41"/>
                  </a:cubicBezTo>
                  <a:cubicBezTo>
                    <a:pt x="46" y="57"/>
                    <a:pt x="53" y="72"/>
                    <a:pt x="50" y="88"/>
                  </a:cubicBezTo>
                  <a:cubicBezTo>
                    <a:pt x="57" y="87"/>
                    <a:pt x="64" y="85"/>
                    <a:pt x="71" y="84"/>
                  </a:cubicBezTo>
                  <a:cubicBezTo>
                    <a:pt x="68" y="66"/>
                    <a:pt x="74" y="50"/>
                    <a:pt x="79" y="34"/>
                  </a:cubicBezTo>
                  <a:cubicBezTo>
                    <a:pt x="72" y="35"/>
                    <a:pt x="65" y="36"/>
                    <a:pt x="58" y="38"/>
                  </a:cubicBezTo>
                  <a:cubicBezTo>
                    <a:pt x="61" y="53"/>
                    <a:pt x="68" y="68"/>
                    <a:pt x="65" y="84"/>
                  </a:cubicBezTo>
                  <a:cubicBezTo>
                    <a:pt x="72" y="83"/>
                    <a:pt x="79" y="82"/>
                    <a:pt x="86" y="80"/>
                  </a:cubicBezTo>
                  <a:cubicBezTo>
                    <a:pt x="84" y="65"/>
                    <a:pt x="88" y="57"/>
                    <a:pt x="97" y="45"/>
                  </a:cubicBezTo>
                  <a:cubicBezTo>
                    <a:pt x="91" y="47"/>
                    <a:pt x="84" y="48"/>
                    <a:pt x="77" y="49"/>
                  </a:cubicBezTo>
                  <a:cubicBezTo>
                    <a:pt x="91" y="66"/>
                    <a:pt x="82" y="82"/>
                    <a:pt x="64" y="89"/>
                  </a:cubicBezTo>
                  <a:cubicBezTo>
                    <a:pt x="69" y="89"/>
                    <a:pt x="73" y="89"/>
                    <a:pt x="78" y="89"/>
                  </a:cubicBezTo>
                  <a:cubicBezTo>
                    <a:pt x="68" y="72"/>
                    <a:pt x="72" y="55"/>
                    <a:pt x="82" y="39"/>
                  </a:cubicBezTo>
                  <a:cubicBezTo>
                    <a:pt x="75" y="39"/>
                    <a:pt x="68" y="40"/>
                    <a:pt x="61" y="41"/>
                  </a:cubicBezTo>
                  <a:cubicBezTo>
                    <a:pt x="66" y="50"/>
                    <a:pt x="71" y="59"/>
                    <a:pt x="72" y="69"/>
                  </a:cubicBezTo>
                  <a:cubicBezTo>
                    <a:pt x="73" y="72"/>
                    <a:pt x="72" y="74"/>
                    <a:pt x="72" y="77"/>
                  </a:cubicBezTo>
                  <a:cubicBezTo>
                    <a:pt x="71" y="77"/>
                    <a:pt x="77" y="76"/>
                    <a:pt x="74" y="76"/>
                  </a:cubicBezTo>
                  <a:cubicBezTo>
                    <a:pt x="64" y="75"/>
                    <a:pt x="52" y="65"/>
                    <a:pt x="46" y="56"/>
                  </a:cubicBezTo>
                  <a:cubicBezTo>
                    <a:pt x="37" y="44"/>
                    <a:pt x="45" y="32"/>
                    <a:pt x="58" y="27"/>
                  </a:cubicBezTo>
                  <a:cubicBezTo>
                    <a:pt x="66" y="24"/>
                    <a:pt x="72" y="23"/>
                    <a:pt x="73" y="34"/>
                  </a:cubicBezTo>
                  <a:cubicBezTo>
                    <a:pt x="74" y="55"/>
                    <a:pt x="54" y="82"/>
                    <a:pt x="38" y="95"/>
                  </a:cubicBezTo>
                  <a:cubicBezTo>
                    <a:pt x="37" y="96"/>
                    <a:pt x="36" y="96"/>
                    <a:pt x="36" y="96"/>
                  </a:cubicBezTo>
                  <a:cubicBezTo>
                    <a:pt x="37" y="96"/>
                    <a:pt x="40" y="95"/>
                    <a:pt x="41" y="96"/>
                  </a:cubicBezTo>
                  <a:cubicBezTo>
                    <a:pt x="38" y="94"/>
                    <a:pt x="38" y="87"/>
                    <a:pt x="38" y="83"/>
                  </a:cubicBezTo>
                  <a:cubicBezTo>
                    <a:pt x="38" y="66"/>
                    <a:pt x="42" y="44"/>
                    <a:pt x="52" y="29"/>
                  </a:cubicBezTo>
                  <a:cubicBezTo>
                    <a:pt x="53" y="27"/>
                    <a:pt x="57" y="25"/>
                    <a:pt x="53" y="26"/>
                  </a:cubicBezTo>
                  <a:cubicBezTo>
                    <a:pt x="49" y="28"/>
                    <a:pt x="50" y="26"/>
                    <a:pt x="53" y="28"/>
                  </a:cubicBezTo>
                  <a:cubicBezTo>
                    <a:pt x="58" y="31"/>
                    <a:pt x="61" y="37"/>
                    <a:pt x="64" y="41"/>
                  </a:cubicBezTo>
                  <a:cubicBezTo>
                    <a:pt x="70" y="53"/>
                    <a:pt x="74" y="67"/>
                    <a:pt x="74" y="81"/>
                  </a:cubicBezTo>
                  <a:cubicBezTo>
                    <a:pt x="74" y="85"/>
                    <a:pt x="73" y="91"/>
                    <a:pt x="70" y="94"/>
                  </a:cubicBezTo>
                  <a:cubicBezTo>
                    <a:pt x="69" y="96"/>
                    <a:pt x="75" y="94"/>
                    <a:pt x="72" y="93"/>
                  </a:cubicBezTo>
                  <a:cubicBezTo>
                    <a:pt x="68" y="93"/>
                    <a:pt x="65" y="91"/>
                    <a:pt x="61" y="89"/>
                  </a:cubicBezTo>
                  <a:cubicBezTo>
                    <a:pt x="49" y="83"/>
                    <a:pt x="42" y="73"/>
                    <a:pt x="43" y="59"/>
                  </a:cubicBezTo>
                  <a:cubicBezTo>
                    <a:pt x="44" y="53"/>
                    <a:pt x="46" y="47"/>
                    <a:pt x="50" y="43"/>
                  </a:cubicBezTo>
                  <a:cubicBezTo>
                    <a:pt x="57" y="37"/>
                    <a:pt x="66" y="43"/>
                    <a:pt x="71" y="47"/>
                  </a:cubicBezTo>
                  <a:cubicBezTo>
                    <a:pt x="77" y="51"/>
                    <a:pt x="97" y="42"/>
                    <a:pt x="88" y="37"/>
                  </a:cubicBezTo>
                  <a:cubicBezTo>
                    <a:pt x="69" y="24"/>
                    <a:pt x="44" y="26"/>
                    <a:pt x="29" y="45"/>
                  </a:cubicBezTo>
                  <a:cubicBezTo>
                    <a:pt x="15" y="62"/>
                    <a:pt x="22" y="85"/>
                    <a:pt x="39" y="97"/>
                  </a:cubicBezTo>
                  <a:cubicBezTo>
                    <a:pt x="61" y="111"/>
                    <a:pt x="94" y="108"/>
                    <a:pt x="95" y="77"/>
                  </a:cubicBezTo>
                  <a:cubicBezTo>
                    <a:pt x="96" y="57"/>
                    <a:pt x="87" y="25"/>
                    <a:pt x="67" y="16"/>
                  </a:cubicBezTo>
                  <a:cubicBezTo>
                    <a:pt x="32" y="0"/>
                    <a:pt x="20" y="56"/>
                    <a:pt x="17" y="78"/>
                  </a:cubicBezTo>
                  <a:cubicBezTo>
                    <a:pt x="16" y="87"/>
                    <a:pt x="15" y="102"/>
                    <a:pt x="25" y="107"/>
                  </a:cubicBezTo>
                  <a:cubicBezTo>
                    <a:pt x="36" y="111"/>
                    <a:pt x="48" y="104"/>
                    <a:pt x="56" y="97"/>
                  </a:cubicBezTo>
                  <a:cubicBezTo>
                    <a:pt x="74" y="83"/>
                    <a:pt x="91" y="57"/>
                    <a:pt x="94" y="34"/>
                  </a:cubicBezTo>
                  <a:cubicBezTo>
                    <a:pt x="98" y="1"/>
                    <a:pt x="52" y="15"/>
                    <a:pt x="37" y="25"/>
                  </a:cubicBezTo>
                  <a:cubicBezTo>
                    <a:pt x="8" y="42"/>
                    <a:pt x="25" y="72"/>
                    <a:pt x="49" y="83"/>
                  </a:cubicBezTo>
                  <a:cubicBezTo>
                    <a:pt x="61" y="89"/>
                    <a:pt x="77" y="90"/>
                    <a:pt x="88" y="81"/>
                  </a:cubicBezTo>
                  <a:cubicBezTo>
                    <a:pt x="101" y="69"/>
                    <a:pt x="89" y="48"/>
                    <a:pt x="83" y="35"/>
                  </a:cubicBezTo>
                  <a:cubicBezTo>
                    <a:pt x="79" y="29"/>
                    <a:pt x="65" y="33"/>
                    <a:pt x="62" y="38"/>
                  </a:cubicBezTo>
                  <a:cubicBezTo>
                    <a:pt x="50" y="57"/>
                    <a:pt x="47" y="78"/>
                    <a:pt x="58" y="98"/>
                  </a:cubicBezTo>
                  <a:cubicBezTo>
                    <a:pt x="61" y="102"/>
                    <a:pt x="70" y="99"/>
                    <a:pt x="72" y="98"/>
                  </a:cubicBezTo>
                  <a:cubicBezTo>
                    <a:pt x="96" y="88"/>
                    <a:pt x="117" y="66"/>
                    <a:pt x="97" y="41"/>
                  </a:cubicBezTo>
                  <a:cubicBezTo>
                    <a:pt x="93" y="36"/>
                    <a:pt x="81" y="41"/>
                    <a:pt x="77" y="45"/>
                  </a:cubicBezTo>
                  <a:cubicBezTo>
                    <a:pt x="67" y="58"/>
                    <a:pt x="63" y="69"/>
                    <a:pt x="65" y="86"/>
                  </a:cubicBezTo>
                  <a:cubicBezTo>
                    <a:pt x="66" y="93"/>
                    <a:pt x="85" y="88"/>
                    <a:pt x="86" y="82"/>
                  </a:cubicBezTo>
                  <a:cubicBezTo>
                    <a:pt x="89" y="64"/>
                    <a:pt x="83" y="49"/>
                    <a:pt x="79" y="32"/>
                  </a:cubicBezTo>
                  <a:cubicBezTo>
                    <a:pt x="77" y="24"/>
                    <a:pt x="59" y="30"/>
                    <a:pt x="58" y="36"/>
                  </a:cubicBezTo>
                  <a:cubicBezTo>
                    <a:pt x="53" y="54"/>
                    <a:pt x="47" y="71"/>
                    <a:pt x="50" y="89"/>
                  </a:cubicBezTo>
                  <a:cubicBezTo>
                    <a:pt x="51" y="97"/>
                    <a:pt x="70" y="91"/>
                    <a:pt x="71" y="85"/>
                  </a:cubicBezTo>
                  <a:cubicBezTo>
                    <a:pt x="74" y="68"/>
                    <a:pt x="68" y="52"/>
                    <a:pt x="64" y="35"/>
                  </a:cubicBezTo>
                  <a:cubicBezTo>
                    <a:pt x="62" y="28"/>
                    <a:pt x="45" y="33"/>
                    <a:pt x="43" y="38"/>
                  </a:cubicBezTo>
                  <a:cubicBezTo>
                    <a:pt x="34" y="55"/>
                    <a:pt x="31" y="74"/>
                    <a:pt x="35" y="93"/>
                  </a:cubicBezTo>
                  <a:cubicBezTo>
                    <a:pt x="36" y="101"/>
                    <a:pt x="56" y="95"/>
                    <a:pt x="56" y="87"/>
                  </a:cubicBezTo>
                  <a:cubicBezTo>
                    <a:pt x="56" y="67"/>
                    <a:pt x="52" y="47"/>
                    <a:pt x="40" y="31"/>
                  </a:cubicBezTo>
                  <a:cubicBezTo>
                    <a:pt x="35" y="25"/>
                    <a:pt x="19" y="31"/>
                    <a:pt x="19" y="38"/>
                  </a:cubicBezTo>
                  <a:cubicBezTo>
                    <a:pt x="20" y="53"/>
                    <a:pt x="23" y="68"/>
                    <a:pt x="27" y="83"/>
                  </a:cubicBezTo>
                  <a:cubicBezTo>
                    <a:pt x="29" y="90"/>
                    <a:pt x="49" y="85"/>
                    <a:pt x="48" y="77"/>
                  </a:cubicBezTo>
                  <a:cubicBezTo>
                    <a:pt x="48" y="65"/>
                    <a:pt x="44" y="54"/>
                    <a:pt x="41" y="42"/>
                  </a:cubicBezTo>
                  <a:cubicBezTo>
                    <a:pt x="38" y="35"/>
                    <a:pt x="21" y="41"/>
                    <a:pt x="19" y="47"/>
                  </a:cubicBezTo>
                  <a:cubicBezTo>
                    <a:pt x="11" y="75"/>
                    <a:pt x="18" y="123"/>
                    <a:pt x="57" y="115"/>
                  </a:cubicBezTo>
                  <a:cubicBezTo>
                    <a:pt x="74" y="111"/>
                    <a:pt x="91" y="94"/>
                    <a:pt x="96" y="78"/>
                  </a:cubicBezTo>
                  <a:cubicBezTo>
                    <a:pt x="102" y="62"/>
                    <a:pt x="95" y="42"/>
                    <a:pt x="85" y="30"/>
                  </a:cubicBezTo>
                  <a:cubicBezTo>
                    <a:pt x="63" y="3"/>
                    <a:pt x="15" y="14"/>
                    <a:pt x="7" y="47"/>
                  </a:cubicBezTo>
                  <a:cubicBezTo>
                    <a:pt x="0" y="77"/>
                    <a:pt x="24" y="114"/>
                    <a:pt x="57" y="98"/>
                  </a:cubicBezTo>
                  <a:cubicBezTo>
                    <a:pt x="70" y="91"/>
                    <a:pt x="58" y="84"/>
                    <a:pt x="49" y="89"/>
                  </a:cubicBezTo>
                  <a:close/>
                </a:path>
              </a:pathLst>
            </a:custGeom>
            <a:grpFill/>
            <a:ln>
              <a:solidFill>
                <a:schemeClr val="bg1"/>
              </a:solidFill>
            </a:ln>
          </p:spPr>
          <p:txBody>
            <a:bodyPr vert="horz" wrap="square" lIns="91440" tIns="45720" rIns="91440" bIns="45720" numCol="1" anchor="t" anchorCtr="0" compatLnSpc="1"/>
            <a:lstStyle/>
            <a:p>
              <a:endParaRPr lang="zh-CN" altLang="en-US">
                <a:cs typeface="+mn-ea"/>
                <a:sym typeface="+mn-lt"/>
              </a:endParaRPr>
            </a:p>
          </p:txBody>
        </p:sp>
      </p:grpSp>
      <p:sp>
        <p:nvSpPr>
          <p:cNvPr id="69" name="Freeform 76"/>
          <p:cNvSpPr/>
          <p:nvPr/>
        </p:nvSpPr>
        <p:spPr bwMode="auto">
          <a:xfrm rot="10501645">
            <a:off x="4464751" y="3979354"/>
            <a:ext cx="1171115" cy="535355"/>
          </a:xfrm>
          <a:custGeom>
            <a:avLst/>
            <a:gdLst/>
            <a:ahLst/>
            <a:cxnLst>
              <a:cxn ang="0">
                <a:pos x="389" y="51"/>
              </a:cxn>
              <a:cxn ang="0">
                <a:pos x="364" y="43"/>
              </a:cxn>
              <a:cxn ang="0">
                <a:pos x="348" y="30"/>
              </a:cxn>
              <a:cxn ang="0">
                <a:pos x="316" y="11"/>
              </a:cxn>
              <a:cxn ang="0">
                <a:pos x="317" y="8"/>
              </a:cxn>
              <a:cxn ang="0">
                <a:pos x="308" y="4"/>
              </a:cxn>
              <a:cxn ang="0">
                <a:pos x="297" y="0"/>
              </a:cxn>
              <a:cxn ang="0">
                <a:pos x="293" y="6"/>
              </a:cxn>
              <a:cxn ang="0">
                <a:pos x="316" y="18"/>
              </a:cxn>
              <a:cxn ang="0">
                <a:pos x="333" y="32"/>
              </a:cxn>
              <a:cxn ang="0">
                <a:pos x="345" y="36"/>
              </a:cxn>
              <a:cxn ang="0">
                <a:pos x="337" y="41"/>
              </a:cxn>
              <a:cxn ang="0">
                <a:pos x="291" y="50"/>
              </a:cxn>
              <a:cxn ang="0">
                <a:pos x="206" y="73"/>
              </a:cxn>
              <a:cxn ang="0">
                <a:pos x="126" y="99"/>
              </a:cxn>
              <a:cxn ang="0">
                <a:pos x="49" y="135"/>
              </a:cxn>
              <a:cxn ang="0">
                <a:pos x="1" y="163"/>
              </a:cxn>
              <a:cxn ang="0">
                <a:pos x="1" y="164"/>
              </a:cxn>
              <a:cxn ang="0">
                <a:pos x="90" y="119"/>
              </a:cxn>
              <a:cxn ang="0">
                <a:pos x="185" y="84"/>
              </a:cxn>
              <a:cxn ang="0">
                <a:pos x="123" y="110"/>
              </a:cxn>
              <a:cxn ang="0">
                <a:pos x="77" y="128"/>
              </a:cxn>
              <a:cxn ang="0">
                <a:pos x="26" y="154"/>
              </a:cxn>
              <a:cxn ang="0">
                <a:pos x="0" y="168"/>
              </a:cxn>
              <a:cxn ang="0">
                <a:pos x="48" y="145"/>
              </a:cxn>
              <a:cxn ang="0">
                <a:pos x="196" y="81"/>
              </a:cxn>
              <a:cxn ang="0">
                <a:pos x="198" y="80"/>
              </a:cxn>
              <a:cxn ang="0">
                <a:pos x="300" y="52"/>
              </a:cxn>
              <a:cxn ang="0">
                <a:pos x="345" y="47"/>
              </a:cxn>
              <a:cxn ang="0">
                <a:pos x="363" y="51"/>
              </a:cxn>
              <a:cxn ang="0">
                <a:pos x="364" y="64"/>
              </a:cxn>
              <a:cxn ang="0">
                <a:pos x="357" y="79"/>
              </a:cxn>
              <a:cxn ang="0">
                <a:pos x="337" y="116"/>
              </a:cxn>
              <a:cxn ang="0">
                <a:pos x="317" y="168"/>
              </a:cxn>
              <a:cxn ang="0">
                <a:pos x="317" y="169"/>
              </a:cxn>
              <a:cxn ang="0">
                <a:pos x="316" y="174"/>
              </a:cxn>
              <a:cxn ang="0">
                <a:pos x="315" y="181"/>
              </a:cxn>
              <a:cxn ang="0">
                <a:pos x="319" y="176"/>
              </a:cxn>
              <a:cxn ang="0">
                <a:pos x="339" y="128"/>
              </a:cxn>
              <a:cxn ang="0">
                <a:pos x="355" y="103"/>
              </a:cxn>
              <a:cxn ang="0">
                <a:pos x="361" y="92"/>
              </a:cxn>
              <a:cxn ang="0">
                <a:pos x="372" y="69"/>
              </a:cxn>
              <a:cxn ang="0">
                <a:pos x="386" y="59"/>
              </a:cxn>
              <a:cxn ang="0">
                <a:pos x="388" y="58"/>
              </a:cxn>
              <a:cxn ang="0">
                <a:pos x="381" y="58"/>
              </a:cxn>
              <a:cxn ang="0">
                <a:pos x="379" y="59"/>
              </a:cxn>
              <a:cxn ang="0">
                <a:pos x="379" y="59"/>
              </a:cxn>
              <a:cxn ang="0">
                <a:pos x="372" y="66"/>
              </a:cxn>
              <a:cxn ang="0">
                <a:pos x="359" y="86"/>
              </a:cxn>
              <a:cxn ang="0">
                <a:pos x="356" y="98"/>
              </a:cxn>
              <a:cxn ang="0">
                <a:pos x="346" y="110"/>
              </a:cxn>
              <a:cxn ang="0">
                <a:pos x="342" y="112"/>
              </a:cxn>
              <a:cxn ang="0">
                <a:pos x="353" y="90"/>
              </a:cxn>
              <a:cxn ang="0">
                <a:pos x="370" y="61"/>
              </a:cxn>
              <a:cxn ang="0">
                <a:pos x="368" y="50"/>
              </a:cxn>
              <a:cxn ang="0">
                <a:pos x="393" y="61"/>
              </a:cxn>
              <a:cxn ang="0">
                <a:pos x="395" y="59"/>
              </a:cxn>
              <a:cxn ang="0">
                <a:pos x="396" y="57"/>
              </a:cxn>
            </a:cxnLst>
            <a:rect l="0" t="0" r="r" b="b"/>
            <a:pathLst>
              <a:path w="396" h="181">
                <a:moveTo>
                  <a:pt x="396" y="57"/>
                </a:moveTo>
                <a:lnTo>
                  <a:pt x="396" y="57"/>
                </a:lnTo>
                <a:lnTo>
                  <a:pt x="389" y="51"/>
                </a:lnTo>
                <a:lnTo>
                  <a:pt x="381" y="47"/>
                </a:lnTo>
                <a:lnTo>
                  <a:pt x="372" y="44"/>
                </a:lnTo>
                <a:lnTo>
                  <a:pt x="364" y="43"/>
                </a:lnTo>
                <a:lnTo>
                  <a:pt x="364" y="43"/>
                </a:lnTo>
                <a:lnTo>
                  <a:pt x="357" y="36"/>
                </a:lnTo>
                <a:lnTo>
                  <a:pt x="348" y="30"/>
                </a:lnTo>
                <a:lnTo>
                  <a:pt x="348" y="30"/>
                </a:lnTo>
                <a:lnTo>
                  <a:pt x="333" y="21"/>
                </a:lnTo>
                <a:lnTo>
                  <a:pt x="316" y="11"/>
                </a:lnTo>
                <a:lnTo>
                  <a:pt x="316" y="11"/>
                </a:lnTo>
                <a:lnTo>
                  <a:pt x="319" y="8"/>
                </a:lnTo>
                <a:lnTo>
                  <a:pt x="317" y="8"/>
                </a:lnTo>
                <a:lnTo>
                  <a:pt x="317" y="8"/>
                </a:lnTo>
                <a:lnTo>
                  <a:pt x="313" y="6"/>
                </a:lnTo>
                <a:lnTo>
                  <a:pt x="308" y="4"/>
                </a:lnTo>
                <a:lnTo>
                  <a:pt x="298" y="0"/>
                </a:lnTo>
                <a:lnTo>
                  <a:pt x="298" y="0"/>
                </a:lnTo>
                <a:lnTo>
                  <a:pt x="297" y="0"/>
                </a:lnTo>
                <a:lnTo>
                  <a:pt x="294" y="2"/>
                </a:lnTo>
                <a:lnTo>
                  <a:pt x="293" y="4"/>
                </a:lnTo>
                <a:lnTo>
                  <a:pt x="293" y="6"/>
                </a:lnTo>
                <a:lnTo>
                  <a:pt x="293" y="6"/>
                </a:lnTo>
                <a:lnTo>
                  <a:pt x="316" y="18"/>
                </a:lnTo>
                <a:lnTo>
                  <a:pt x="316" y="18"/>
                </a:lnTo>
                <a:lnTo>
                  <a:pt x="322" y="22"/>
                </a:lnTo>
                <a:lnTo>
                  <a:pt x="327" y="26"/>
                </a:lnTo>
                <a:lnTo>
                  <a:pt x="333" y="32"/>
                </a:lnTo>
                <a:lnTo>
                  <a:pt x="338" y="33"/>
                </a:lnTo>
                <a:lnTo>
                  <a:pt x="338" y="33"/>
                </a:lnTo>
                <a:lnTo>
                  <a:pt x="345" y="36"/>
                </a:lnTo>
                <a:lnTo>
                  <a:pt x="353" y="41"/>
                </a:lnTo>
                <a:lnTo>
                  <a:pt x="353" y="41"/>
                </a:lnTo>
                <a:lnTo>
                  <a:pt x="337" y="41"/>
                </a:lnTo>
                <a:lnTo>
                  <a:pt x="320" y="44"/>
                </a:lnTo>
                <a:lnTo>
                  <a:pt x="320" y="44"/>
                </a:lnTo>
                <a:lnTo>
                  <a:pt x="291" y="50"/>
                </a:lnTo>
                <a:lnTo>
                  <a:pt x="262" y="57"/>
                </a:lnTo>
                <a:lnTo>
                  <a:pt x="206" y="73"/>
                </a:lnTo>
                <a:lnTo>
                  <a:pt x="206" y="73"/>
                </a:lnTo>
                <a:lnTo>
                  <a:pt x="178" y="81"/>
                </a:lnTo>
                <a:lnTo>
                  <a:pt x="152" y="90"/>
                </a:lnTo>
                <a:lnTo>
                  <a:pt x="126" y="99"/>
                </a:lnTo>
                <a:lnTo>
                  <a:pt x="100" y="110"/>
                </a:lnTo>
                <a:lnTo>
                  <a:pt x="74" y="123"/>
                </a:lnTo>
                <a:lnTo>
                  <a:pt x="49" y="135"/>
                </a:lnTo>
                <a:lnTo>
                  <a:pt x="24" y="149"/>
                </a:lnTo>
                <a:lnTo>
                  <a:pt x="1" y="163"/>
                </a:lnTo>
                <a:lnTo>
                  <a:pt x="1" y="163"/>
                </a:lnTo>
                <a:lnTo>
                  <a:pt x="1" y="164"/>
                </a:lnTo>
                <a:lnTo>
                  <a:pt x="1" y="165"/>
                </a:lnTo>
                <a:lnTo>
                  <a:pt x="1" y="164"/>
                </a:lnTo>
                <a:lnTo>
                  <a:pt x="1" y="164"/>
                </a:lnTo>
                <a:lnTo>
                  <a:pt x="45" y="141"/>
                </a:lnTo>
                <a:lnTo>
                  <a:pt x="90" y="119"/>
                </a:lnTo>
                <a:lnTo>
                  <a:pt x="137" y="99"/>
                </a:lnTo>
                <a:lnTo>
                  <a:pt x="185" y="84"/>
                </a:lnTo>
                <a:lnTo>
                  <a:pt x="185" y="84"/>
                </a:lnTo>
                <a:lnTo>
                  <a:pt x="165" y="92"/>
                </a:lnTo>
                <a:lnTo>
                  <a:pt x="144" y="102"/>
                </a:lnTo>
                <a:lnTo>
                  <a:pt x="123" y="110"/>
                </a:lnTo>
                <a:lnTo>
                  <a:pt x="101" y="119"/>
                </a:lnTo>
                <a:lnTo>
                  <a:pt x="101" y="119"/>
                </a:lnTo>
                <a:lnTo>
                  <a:pt x="77" y="128"/>
                </a:lnTo>
                <a:lnTo>
                  <a:pt x="53" y="141"/>
                </a:lnTo>
                <a:lnTo>
                  <a:pt x="53" y="141"/>
                </a:lnTo>
                <a:lnTo>
                  <a:pt x="26" y="154"/>
                </a:lnTo>
                <a:lnTo>
                  <a:pt x="0" y="168"/>
                </a:lnTo>
                <a:lnTo>
                  <a:pt x="0" y="168"/>
                </a:lnTo>
                <a:lnTo>
                  <a:pt x="0" y="168"/>
                </a:lnTo>
                <a:lnTo>
                  <a:pt x="0" y="168"/>
                </a:lnTo>
                <a:lnTo>
                  <a:pt x="23" y="157"/>
                </a:lnTo>
                <a:lnTo>
                  <a:pt x="48" y="145"/>
                </a:lnTo>
                <a:lnTo>
                  <a:pt x="97" y="124"/>
                </a:lnTo>
                <a:lnTo>
                  <a:pt x="147" y="103"/>
                </a:lnTo>
                <a:lnTo>
                  <a:pt x="196" y="81"/>
                </a:lnTo>
                <a:lnTo>
                  <a:pt x="196" y="81"/>
                </a:lnTo>
                <a:lnTo>
                  <a:pt x="198" y="80"/>
                </a:lnTo>
                <a:lnTo>
                  <a:pt x="198" y="80"/>
                </a:lnTo>
                <a:lnTo>
                  <a:pt x="249" y="66"/>
                </a:lnTo>
                <a:lnTo>
                  <a:pt x="300" y="52"/>
                </a:lnTo>
                <a:lnTo>
                  <a:pt x="300" y="52"/>
                </a:lnTo>
                <a:lnTo>
                  <a:pt x="313" y="50"/>
                </a:lnTo>
                <a:lnTo>
                  <a:pt x="328" y="48"/>
                </a:lnTo>
                <a:lnTo>
                  <a:pt x="345" y="47"/>
                </a:lnTo>
                <a:lnTo>
                  <a:pt x="360" y="48"/>
                </a:lnTo>
                <a:lnTo>
                  <a:pt x="360" y="48"/>
                </a:lnTo>
                <a:lnTo>
                  <a:pt x="363" y="51"/>
                </a:lnTo>
                <a:lnTo>
                  <a:pt x="364" y="55"/>
                </a:lnTo>
                <a:lnTo>
                  <a:pt x="364" y="59"/>
                </a:lnTo>
                <a:lnTo>
                  <a:pt x="364" y="64"/>
                </a:lnTo>
                <a:lnTo>
                  <a:pt x="361" y="72"/>
                </a:lnTo>
                <a:lnTo>
                  <a:pt x="357" y="79"/>
                </a:lnTo>
                <a:lnTo>
                  <a:pt x="357" y="79"/>
                </a:lnTo>
                <a:lnTo>
                  <a:pt x="346" y="97"/>
                </a:lnTo>
                <a:lnTo>
                  <a:pt x="342" y="106"/>
                </a:lnTo>
                <a:lnTo>
                  <a:pt x="337" y="116"/>
                </a:lnTo>
                <a:lnTo>
                  <a:pt x="337" y="116"/>
                </a:lnTo>
                <a:lnTo>
                  <a:pt x="327" y="142"/>
                </a:lnTo>
                <a:lnTo>
                  <a:pt x="317" y="168"/>
                </a:lnTo>
                <a:lnTo>
                  <a:pt x="317" y="168"/>
                </a:lnTo>
                <a:lnTo>
                  <a:pt x="317" y="169"/>
                </a:lnTo>
                <a:lnTo>
                  <a:pt x="317" y="169"/>
                </a:lnTo>
                <a:lnTo>
                  <a:pt x="316" y="172"/>
                </a:lnTo>
                <a:lnTo>
                  <a:pt x="316" y="174"/>
                </a:lnTo>
                <a:lnTo>
                  <a:pt x="316" y="174"/>
                </a:lnTo>
                <a:lnTo>
                  <a:pt x="315" y="179"/>
                </a:lnTo>
                <a:lnTo>
                  <a:pt x="315" y="179"/>
                </a:lnTo>
                <a:lnTo>
                  <a:pt x="315" y="181"/>
                </a:lnTo>
                <a:lnTo>
                  <a:pt x="316" y="179"/>
                </a:lnTo>
                <a:lnTo>
                  <a:pt x="319" y="176"/>
                </a:lnTo>
                <a:lnTo>
                  <a:pt x="319" y="176"/>
                </a:lnTo>
                <a:lnTo>
                  <a:pt x="324" y="160"/>
                </a:lnTo>
                <a:lnTo>
                  <a:pt x="331" y="145"/>
                </a:lnTo>
                <a:lnTo>
                  <a:pt x="339" y="128"/>
                </a:lnTo>
                <a:lnTo>
                  <a:pt x="348" y="113"/>
                </a:lnTo>
                <a:lnTo>
                  <a:pt x="348" y="113"/>
                </a:lnTo>
                <a:lnTo>
                  <a:pt x="355" y="103"/>
                </a:lnTo>
                <a:lnTo>
                  <a:pt x="359" y="98"/>
                </a:lnTo>
                <a:lnTo>
                  <a:pt x="361" y="92"/>
                </a:lnTo>
                <a:lnTo>
                  <a:pt x="361" y="92"/>
                </a:lnTo>
                <a:lnTo>
                  <a:pt x="364" y="83"/>
                </a:lnTo>
                <a:lnTo>
                  <a:pt x="370" y="73"/>
                </a:lnTo>
                <a:lnTo>
                  <a:pt x="372" y="69"/>
                </a:lnTo>
                <a:lnTo>
                  <a:pt x="377" y="65"/>
                </a:lnTo>
                <a:lnTo>
                  <a:pt x="381" y="62"/>
                </a:lnTo>
                <a:lnTo>
                  <a:pt x="386" y="59"/>
                </a:lnTo>
                <a:lnTo>
                  <a:pt x="386" y="59"/>
                </a:lnTo>
                <a:lnTo>
                  <a:pt x="388" y="58"/>
                </a:lnTo>
                <a:lnTo>
                  <a:pt x="388" y="58"/>
                </a:lnTo>
                <a:lnTo>
                  <a:pt x="388" y="57"/>
                </a:lnTo>
                <a:lnTo>
                  <a:pt x="388" y="57"/>
                </a:lnTo>
                <a:lnTo>
                  <a:pt x="381" y="58"/>
                </a:lnTo>
                <a:lnTo>
                  <a:pt x="381" y="58"/>
                </a:lnTo>
                <a:lnTo>
                  <a:pt x="379" y="58"/>
                </a:lnTo>
                <a:lnTo>
                  <a:pt x="379" y="59"/>
                </a:lnTo>
                <a:lnTo>
                  <a:pt x="379" y="59"/>
                </a:lnTo>
                <a:lnTo>
                  <a:pt x="379" y="59"/>
                </a:lnTo>
                <a:lnTo>
                  <a:pt x="379" y="59"/>
                </a:lnTo>
                <a:lnTo>
                  <a:pt x="375" y="62"/>
                </a:lnTo>
                <a:lnTo>
                  <a:pt x="372" y="66"/>
                </a:lnTo>
                <a:lnTo>
                  <a:pt x="372" y="66"/>
                </a:lnTo>
                <a:lnTo>
                  <a:pt x="367" y="72"/>
                </a:lnTo>
                <a:lnTo>
                  <a:pt x="363" y="79"/>
                </a:lnTo>
                <a:lnTo>
                  <a:pt x="359" y="86"/>
                </a:lnTo>
                <a:lnTo>
                  <a:pt x="357" y="94"/>
                </a:lnTo>
                <a:lnTo>
                  <a:pt x="357" y="94"/>
                </a:lnTo>
                <a:lnTo>
                  <a:pt x="356" y="98"/>
                </a:lnTo>
                <a:lnTo>
                  <a:pt x="353" y="102"/>
                </a:lnTo>
                <a:lnTo>
                  <a:pt x="346" y="110"/>
                </a:lnTo>
                <a:lnTo>
                  <a:pt x="346" y="110"/>
                </a:lnTo>
                <a:lnTo>
                  <a:pt x="333" y="135"/>
                </a:lnTo>
                <a:lnTo>
                  <a:pt x="333" y="135"/>
                </a:lnTo>
                <a:lnTo>
                  <a:pt x="342" y="112"/>
                </a:lnTo>
                <a:lnTo>
                  <a:pt x="346" y="101"/>
                </a:lnTo>
                <a:lnTo>
                  <a:pt x="353" y="90"/>
                </a:lnTo>
                <a:lnTo>
                  <a:pt x="353" y="90"/>
                </a:lnTo>
                <a:lnTo>
                  <a:pt x="364" y="75"/>
                </a:lnTo>
                <a:lnTo>
                  <a:pt x="368" y="65"/>
                </a:lnTo>
                <a:lnTo>
                  <a:pt x="370" y="61"/>
                </a:lnTo>
                <a:lnTo>
                  <a:pt x="370" y="57"/>
                </a:lnTo>
                <a:lnTo>
                  <a:pt x="370" y="57"/>
                </a:lnTo>
                <a:lnTo>
                  <a:pt x="368" y="50"/>
                </a:lnTo>
                <a:lnTo>
                  <a:pt x="368" y="50"/>
                </a:lnTo>
                <a:lnTo>
                  <a:pt x="381" y="54"/>
                </a:lnTo>
                <a:lnTo>
                  <a:pt x="393" y="61"/>
                </a:lnTo>
                <a:lnTo>
                  <a:pt x="393" y="61"/>
                </a:lnTo>
                <a:lnTo>
                  <a:pt x="393" y="61"/>
                </a:lnTo>
                <a:lnTo>
                  <a:pt x="395" y="59"/>
                </a:lnTo>
                <a:lnTo>
                  <a:pt x="396" y="58"/>
                </a:lnTo>
                <a:lnTo>
                  <a:pt x="396" y="57"/>
                </a:lnTo>
                <a:lnTo>
                  <a:pt x="396" y="57"/>
                </a:lnTo>
                <a:close/>
              </a:path>
            </a:pathLst>
          </a:custGeom>
          <a:noFill/>
          <a:ln w="9525">
            <a:solidFill>
              <a:schemeClr val="bg1"/>
            </a:solidFill>
            <a:round/>
          </a:ln>
        </p:spPr>
        <p:txBody>
          <a:bodyPr vert="horz" wrap="square" lIns="68582" tIns="34292" rIns="68582" bIns="34292" numCol="1" anchor="t" anchorCtr="0" compatLnSpc="1"/>
          <a:lstStyle/>
          <a:p>
            <a:endParaRPr lang="zh-CN" altLang="en-US">
              <a:cs typeface="+mn-ea"/>
              <a:sym typeface="+mn-lt"/>
            </a:endParaRPr>
          </a:p>
        </p:txBody>
      </p:sp>
      <p:sp>
        <p:nvSpPr>
          <p:cNvPr id="71" name="Freeform 76"/>
          <p:cNvSpPr/>
          <p:nvPr/>
        </p:nvSpPr>
        <p:spPr bwMode="auto">
          <a:xfrm rot="520276">
            <a:off x="6062586" y="2175121"/>
            <a:ext cx="1335131" cy="610333"/>
          </a:xfrm>
          <a:custGeom>
            <a:avLst/>
            <a:gdLst/>
            <a:ahLst/>
            <a:cxnLst>
              <a:cxn ang="0">
                <a:pos x="389" y="51"/>
              </a:cxn>
              <a:cxn ang="0">
                <a:pos x="364" y="43"/>
              </a:cxn>
              <a:cxn ang="0">
                <a:pos x="348" y="30"/>
              </a:cxn>
              <a:cxn ang="0">
                <a:pos x="316" y="11"/>
              </a:cxn>
              <a:cxn ang="0">
                <a:pos x="317" y="8"/>
              </a:cxn>
              <a:cxn ang="0">
                <a:pos x="308" y="4"/>
              </a:cxn>
              <a:cxn ang="0">
                <a:pos x="297" y="0"/>
              </a:cxn>
              <a:cxn ang="0">
                <a:pos x="293" y="6"/>
              </a:cxn>
              <a:cxn ang="0">
                <a:pos x="316" y="18"/>
              </a:cxn>
              <a:cxn ang="0">
                <a:pos x="333" y="32"/>
              </a:cxn>
              <a:cxn ang="0">
                <a:pos x="345" y="36"/>
              </a:cxn>
              <a:cxn ang="0">
                <a:pos x="337" y="41"/>
              </a:cxn>
              <a:cxn ang="0">
                <a:pos x="291" y="50"/>
              </a:cxn>
              <a:cxn ang="0">
                <a:pos x="206" y="73"/>
              </a:cxn>
              <a:cxn ang="0">
                <a:pos x="126" y="99"/>
              </a:cxn>
              <a:cxn ang="0">
                <a:pos x="49" y="135"/>
              </a:cxn>
              <a:cxn ang="0">
                <a:pos x="1" y="163"/>
              </a:cxn>
              <a:cxn ang="0">
                <a:pos x="1" y="164"/>
              </a:cxn>
              <a:cxn ang="0">
                <a:pos x="90" y="119"/>
              </a:cxn>
              <a:cxn ang="0">
                <a:pos x="185" y="84"/>
              </a:cxn>
              <a:cxn ang="0">
                <a:pos x="123" y="110"/>
              </a:cxn>
              <a:cxn ang="0">
                <a:pos x="77" y="128"/>
              </a:cxn>
              <a:cxn ang="0">
                <a:pos x="26" y="154"/>
              </a:cxn>
              <a:cxn ang="0">
                <a:pos x="0" y="168"/>
              </a:cxn>
              <a:cxn ang="0">
                <a:pos x="48" y="145"/>
              </a:cxn>
              <a:cxn ang="0">
                <a:pos x="196" y="81"/>
              </a:cxn>
              <a:cxn ang="0">
                <a:pos x="198" y="80"/>
              </a:cxn>
              <a:cxn ang="0">
                <a:pos x="300" y="52"/>
              </a:cxn>
              <a:cxn ang="0">
                <a:pos x="345" y="47"/>
              </a:cxn>
              <a:cxn ang="0">
                <a:pos x="363" y="51"/>
              </a:cxn>
              <a:cxn ang="0">
                <a:pos x="364" y="64"/>
              </a:cxn>
              <a:cxn ang="0">
                <a:pos x="357" y="79"/>
              </a:cxn>
              <a:cxn ang="0">
                <a:pos x="337" y="116"/>
              </a:cxn>
              <a:cxn ang="0">
                <a:pos x="317" y="168"/>
              </a:cxn>
              <a:cxn ang="0">
                <a:pos x="317" y="169"/>
              </a:cxn>
              <a:cxn ang="0">
                <a:pos x="316" y="174"/>
              </a:cxn>
              <a:cxn ang="0">
                <a:pos x="315" y="181"/>
              </a:cxn>
              <a:cxn ang="0">
                <a:pos x="319" y="176"/>
              </a:cxn>
              <a:cxn ang="0">
                <a:pos x="339" y="128"/>
              </a:cxn>
              <a:cxn ang="0">
                <a:pos x="355" y="103"/>
              </a:cxn>
              <a:cxn ang="0">
                <a:pos x="361" y="92"/>
              </a:cxn>
              <a:cxn ang="0">
                <a:pos x="372" y="69"/>
              </a:cxn>
              <a:cxn ang="0">
                <a:pos x="386" y="59"/>
              </a:cxn>
              <a:cxn ang="0">
                <a:pos x="388" y="58"/>
              </a:cxn>
              <a:cxn ang="0">
                <a:pos x="381" y="58"/>
              </a:cxn>
              <a:cxn ang="0">
                <a:pos x="379" y="59"/>
              </a:cxn>
              <a:cxn ang="0">
                <a:pos x="379" y="59"/>
              </a:cxn>
              <a:cxn ang="0">
                <a:pos x="372" y="66"/>
              </a:cxn>
              <a:cxn ang="0">
                <a:pos x="359" y="86"/>
              </a:cxn>
              <a:cxn ang="0">
                <a:pos x="356" y="98"/>
              </a:cxn>
              <a:cxn ang="0">
                <a:pos x="346" y="110"/>
              </a:cxn>
              <a:cxn ang="0">
                <a:pos x="342" y="112"/>
              </a:cxn>
              <a:cxn ang="0">
                <a:pos x="353" y="90"/>
              </a:cxn>
              <a:cxn ang="0">
                <a:pos x="370" y="61"/>
              </a:cxn>
              <a:cxn ang="0">
                <a:pos x="368" y="50"/>
              </a:cxn>
              <a:cxn ang="0">
                <a:pos x="393" y="61"/>
              </a:cxn>
              <a:cxn ang="0">
                <a:pos x="395" y="59"/>
              </a:cxn>
              <a:cxn ang="0">
                <a:pos x="396" y="57"/>
              </a:cxn>
            </a:cxnLst>
            <a:rect l="0" t="0" r="r" b="b"/>
            <a:pathLst>
              <a:path w="396" h="181">
                <a:moveTo>
                  <a:pt x="396" y="57"/>
                </a:moveTo>
                <a:lnTo>
                  <a:pt x="396" y="57"/>
                </a:lnTo>
                <a:lnTo>
                  <a:pt x="389" y="51"/>
                </a:lnTo>
                <a:lnTo>
                  <a:pt x="381" y="47"/>
                </a:lnTo>
                <a:lnTo>
                  <a:pt x="372" y="44"/>
                </a:lnTo>
                <a:lnTo>
                  <a:pt x="364" y="43"/>
                </a:lnTo>
                <a:lnTo>
                  <a:pt x="364" y="43"/>
                </a:lnTo>
                <a:lnTo>
                  <a:pt x="357" y="36"/>
                </a:lnTo>
                <a:lnTo>
                  <a:pt x="348" y="30"/>
                </a:lnTo>
                <a:lnTo>
                  <a:pt x="348" y="30"/>
                </a:lnTo>
                <a:lnTo>
                  <a:pt x="333" y="21"/>
                </a:lnTo>
                <a:lnTo>
                  <a:pt x="316" y="11"/>
                </a:lnTo>
                <a:lnTo>
                  <a:pt x="316" y="11"/>
                </a:lnTo>
                <a:lnTo>
                  <a:pt x="319" y="8"/>
                </a:lnTo>
                <a:lnTo>
                  <a:pt x="317" y="8"/>
                </a:lnTo>
                <a:lnTo>
                  <a:pt x="317" y="8"/>
                </a:lnTo>
                <a:lnTo>
                  <a:pt x="313" y="6"/>
                </a:lnTo>
                <a:lnTo>
                  <a:pt x="308" y="4"/>
                </a:lnTo>
                <a:lnTo>
                  <a:pt x="298" y="0"/>
                </a:lnTo>
                <a:lnTo>
                  <a:pt x="298" y="0"/>
                </a:lnTo>
                <a:lnTo>
                  <a:pt x="297" y="0"/>
                </a:lnTo>
                <a:lnTo>
                  <a:pt x="294" y="2"/>
                </a:lnTo>
                <a:lnTo>
                  <a:pt x="293" y="4"/>
                </a:lnTo>
                <a:lnTo>
                  <a:pt x="293" y="6"/>
                </a:lnTo>
                <a:lnTo>
                  <a:pt x="293" y="6"/>
                </a:lnTo>
                <a:lnTo>
                  <a:pt x="316" y="18"/>
                </a:lnTo>
                <a:lnTo>
                  <a:pt x="316" y="18"/>
                </a:lnTo>
                <a:lnTo>
                  <a:pt x="322" y="22"/>
                </a:lnTo>
                <a:lnTo>
                  <a:pt x="327" y="26"/>
                </a:lnTo>
                <a:lnTo>
                  <a:pt x="333" y="32"/>
                </a:lnTo>
                <a:lnTo>
                  <a:pt x="338" y="33"/>
                </a:lnTo>
                <a:lnTo>
                  <a:pt x="338" y="33"/>
                </a:lnTo>
                <a:lnTo>
                  <a:pt x="345" y="36"/>
                </a:lnTo>
                <a:lnTo>
                  <a:pt x="353" y="41"/>
                </a:lnTo>
                <a:lnTo>
                  <a:pt x="353" y="41"/>
                </a:lnTo>
                <a:lnTo>
                  <a:pt x="337" y="41"/>
                </a:lnTo>
                <a:lnTo>
                  <a:pt x="320" y="44"/>
                </a:lnTo>
                <a:lnTo>
                  <a:pt x="320" y="44"/>
                </a:lnTo>
                <a:lnTo>
                  <a:pt x="291" y="50"/>
                </a:lnTo>
                <a:lnTo>
                  <a:pt x="262" y="57"/>
                </a:lnTo>
                <a:lnTo>
                  <a:pt x="206" y="73"/>
                </a:lnTo>
                <a:lnTo>
                  <a:pt x="206" y="73"/>
                </a:lnTo>
                <a:lnTo>
                  <a:pt x="178" y="81"/>
                </a:lnTo>
                <a:lnTo>
                  <a:pt x="152" y="90"/>
                </a:lnTo>
                <a:lnTo>
                  <a:pt x="126" y="99"/>
                </a:lnTo>
                <a:lnTo>
                  <a:pt x="100" y="110"/>
                </a:lnTo>
                <a:lnTo>
                  <a:pt x="74" y="123"/>
                </a:lnTo>
                <a:lnTo>
                  <a:pt x="49" y="135"/>
                </a:lnTo>
                <a:lnTo>
                  <a:pt x="24" y="149"/>
                </a:lnTo>
                <a:lnTo>
                  <a:pt x="1" y="163"/>
                </a:lnTo>
                <a:lnTo>
                  <a:pt x="1" y="163"/>
                </a:lnTo>
                <a:lnTo>
                  <a:pt x="1" y="164"/>
                </a:lnTo>
                <a:lnTo>
                  <a:pt x="1" y="165"/>
                </a:lnTo>
                <a:lnTo>
                  <a:pt x="1" y="164"/>
                </a:lnTo>
                <a:lnTo>
                  <a:pt x="1" y="164"/>
                </a:lnTo>
                <a:lnTo>
                  <a:pt x="45" y="141"/>
                </a:lnTo>
                <a:lnTo>
                  <a:pt x="90" y="119"/>
                </a:lnTo>
                <a:lnTo>
                  <a:pt x="137" y="99"/>
                </a:lnTo>
                <a:lnTo>
                  <a:pt x="185" y="84"/>
                </a:lnTo>
                <a:lnTo>
                  <a:pt x="185" y="84"/>
                </a:lnTo>
                <a:lnTo>
                  <a:pt x="165" y="92"/>
                </a:lnTo>
                <a:lnTo>
                  <a:pt x="144" y="102"/>
                </a:lnTo>
                <a:lnTo>
                  <a:pt x="123" y="110"/>
                </a:lnTo>
                <a:lnTo>
                  <a:pt x="101" y="119"/>
                </a:lnTo>
                <a:lnTo>
                  <a:pt x="101" y="119"/>
                </a:lnTo>
                <a:lnTo>
                  <a:pt x="77" y="128"/>
                </a:lnTo>
                <a:lnTo>
                  <a:pt x="53" y="141"/>
                </a:lnTo>
                <a:lnTo>
                  <a:pt x="53" y="141"/>
                </a:lnTo>
                <a:lnTo>
                  <a:pt x="26" y="154"/>
                </a:lnTo>
                <a:lnTo>
                  <a:pt x="0" y="168"/>
                </a:lnTo>
                <a:lnTo>
                  <a:pt x="0" y="168"/>
                </a:lnTo>
                <a:lnTo>
                  <a:pt x="0" y="168"/>
                </a:lnTo>
                <a:lnTo>
                  <a:pt x="0" y="168"/>
                </a:lnTo>
                <a:lnTo>
                  <a:pt x="23" y="157"/>
                </a:lnTo>
                <a:lnTo>
                  <a:pt x="48" y="145"/>
                </a:lnTo>
                <a:lnTo>
                  <a:pt x="97" y="124"/>
                </a:lnTo>
                <a:lnTo>
                  <a:pt x="147" y="103"/>
                </a:lnTo>
                <a:lnTo>
                  <a:pt x="196" y="81"/>
                </a:lnTo>
                <a:lnTo>
                  <a:pt x="196" y="81"/>
                </a:lnTo>
                <a:lnTo>
                  <a:pt x="198" y="80"/>
                </a:lnTo>
                <a:lnTo>
                  <a:pt x="198" y="80"/>
                </a:lnTo>
                <a:lnTo>
                  <a:pt x="249" y="66"/>
                </a:lnTo>
                <a:lnTo>
                  <a:pt x="300" y="52"/>
                </a:lnTo>
                <a:lnTo>
                  <a:pt x="300" y="52"/>
                </a:lnTo>
                <a:lnTo>
                  <a:pt x="313" y="50"/>
                </a:lnTo>
                <a:lnTo>
                  <a:pt x="328" y="48"/>
                </a:lnTo>
                <a:lnTo>
                  <a:pt x="345" y="47"/>
                </a:lnTo>
                <a:lnTo>
                  <a:pt x="360" y="48"/>
                </a:lnTo>
                <a:lnTo>
                  <a:pt x="360" y="48"/>
                </a:lnTo>
                <a:lnTo>
                  <a:pt x="363" y="51"/>
                </a:lnTo>
                <a:lnTo>
                  <a:pt x="364" y="55"/>
                </a:lnTo>
                <a:lnTo>
                  <a:pt x="364" y="59"/>
                </a:lnTo>
                <a:lnTo>
                  <a:pt x="364" y="64"/>
                </a:lnTo>
                <a:lnTo>
                  <a:pt x="361" y="72"/>
                </a:lnTo>
                <a:lnTo>
                  <a:pt x="357" y="79"/>
                </a:lnTo>
                <a:lnTo>
                  <a:pt x="357" y="79"/>
                </a:lnTo>
                <a:lnTo>
                  <a:pt x="346" y="97"/>
                </a:lnTo>
                <a:lnTo>
                  <a:pt x="342" y="106"/>
                </a:lnTo>
                <a:lnTo>
                  <a:pt x="337" y="116"/>
                </a:lnTo>
                <a:lnTo>
                  <a:pt x="337" y="116"/>
                </a:lnTo>
                <a:lnTo>
                  <a:pt x="327" y="142"/>
                </a:lnTo>
                <a:lnTo>
                  <a:pt x="317" y="168"/>
                </a:lnTo>
                <a:lnTo>
                  <a:pt x="317" y="168"/>
                </a:lnTo>
                <a:lnTo>
                  <a:pt x="317" y="169"/>
                </a:lnTo>
                <a:lnTo>
                  <a:pt x="317" y="169"/>
                </a:lnTo>
                <a:lnTo>
                  <a:pt x="316" y="172"/>
                </a:lnTo>
                <a:lnTo>
                  <a:pt x="316" y="174"/>
                </a:lnTo>
                <a:lnTo>
                  <a:pt x="316" y="174"/>
                </a:lnTo>
                <a:lnTo>
                  <a:pt x="315" y="179"/>
                </a:lnTo>
                <a:lnTo>
                  <a:pt x="315" y="179"/>
                </a:lnTo>
                <a:lnTo>
                  <a:pt x="315" y="181"/>
                </a:lnTo>
                <a:lnTo>
                  <a:pt x="316" y="179"/>
                </a:lnTo>
                <a:lnTo>
                  <a:pt x="319" y="176"/>
                </a:lnTo>
                <a:lnTo>
                  <a:pt x="319" y="176"/>
                </a:lnTo>
                <a:lnTo>
                  <a:pt x="324" y="160"/>
                </a:lnTo>
                <a:lnTo>
                  <a:pt x="331" y="145"/>
                </a:lnTo>
                <a:lnTo>
                  <a:pt x="339" y="128"/>
                </a:lnTo>
                <a:lnTo>
                  <a:pt x="348" y="113"/>
                </a:lnTo>
                <a:lnTo>
                  <a:pt x="348" y="113"/>
                </a:lnTo>
                <a:lnTo>
                  <a:pt x="355" y="103"/>
                </a:lnTo>
                <a:lnTo>
                  <a:pt x="359" y="98"/>
                </a:lnTo>
                <a:lnTo>
                  <a:pt x="361" y="92"/>
                </a:lnTo>
                <a:lnTo>
                  <a:pt x="361" y="92"/>
                </a:lnTo>
                <a:lnTo>
                  <a:pt x="364" y="83"/>
                </a:lnTo>
                <a:lnTo>
                  <a:pt x="370" y="73"/>
                </a:lnTo>
                <a:lnTo>
                  <a:pt x="372" y="69"/>
                </a:lnTo>
                <a:lnTo>
                  <a:pt x="377" y="65"/>
                </a:lnTo>
                <a:lnTo>
                  <a:pt x="381" y="62"/>
                </a:lnTo>
                <a:lnTo>
                  <a:pt x="386" y="59"/>
                </a:lnTo>
                <a:lnTo>
                  <a:pt x="386" y="59"/>
                </a:lnTo>
                <a:lnTo>
                  <a:pt x="388" y="58"/>
                </a:lnTo>
                <a:lnTo>
                  <a:pt x="388" y="58"/>
                </a:lnTo>
                <a:lnTo>
                  <a:pt x="388" y="57"/>
                </a:lnTo>
                <a:lnTo>
                  <a:pt x="388" y="57"/>
                </a:lnTo>
                <a:lnTo>
                  <a:pt x="381" y="58"/>
                </a:lnTo>
                <a:lnTo>
                  <a:pt x="381" y="58"/>
                </a:lnTo>
                <a:lnTo>
                  <a:pt x="379" y="58"/>
                </a:lnTo>
                <a:lnTo>
                  <a:pt x="379" y="59"/>
                </a:lnTo>
                <a:lnTo>
                  <a:pt x="379" y="59"/>
                </a:lnTo>
                <a:lnTo>
                  <a:pt x="379" y="59"/>
                </a:lnTo>
                <a:lnTo>
                  <a:pt x="379" y="59"/>
                </a:lnTo>
                <a:lnTo>
                  <a:pt x="375" y="62"/>
                </a:lnTo>
                <a:lnTo>
                  <a:pt x="372" y="66"/>
                </a:lnTo>
                <a:lnTo>
                  <a:pt x="372" y="66"/>
                </a:lnTo>
                <a:lnTo>
                  <a:pt x="367" y="72"/>
                </a:lnTo>
                <a:lnTo>
                  <a:pt x="363" y="79"/>
                </a:lnTo>
                <a:lnTo>
                  <a:pt x="359" y="86"/>
                </a:lnTo>
                <a:lnTo>
                  <a:pt x="357" y="94"/>
                </a:lnTo>
                <a:lnTo>
                  <a:pt x="357" y="94"/>
                </a:lnTo>
                <a:lnTo>
                  <a:pt x="356" y="98"/>
                </a:lnTo>
                <a:lnTo>
                  <a:pt x="353" y="102"/>
                </a:lnTo>
                <a:lnTo>
                  <a:pt x="346" y="110"/>
                </a:lnTo>
                <a:lnTo>
                  <a:pt x="346" y="110"/>
                </a:lnTo>
                <a:lnTo>
                  <a:pt x="333" y="135"/>
                </a:lnTo>
                <a:lnTo>
                  <a:pt x="333" y="135"/>
                </a:lnTo>
                <a:lnTo>
                  <a:pt x="342" y="112"/>
                </a:lnTo>
                <a:lnTo>
                  <a:pt x="346" y="101"/>
                </a:lnTo>
                <a:lnTo>
                  <a:pt x="353" y="90"/>
                </a:lnTo>
                <a:lnTo>
                  <a:pt x="353" y="90"/>
                </a:lnTo>
                <a:lnTo>
                  <a:pt x="364" y="75"/>
                </a:lnTo>
                <a:lnTo>
                  <a:pt x="368" y="65"/>
                </a:lnTo>
                <a:lnTo>
                  <a:pt x="370" y="61"/>
                </a:lnTo>
                <a:lnTo>
                  <a:pt x="370" y="57"/>
                </a:lnTo>
                <a:lnTo>
                  <a:pt x="370" y="57"/>
                </a:lnTo>
                <a:lnTo>
                  <a:pt x="368" y="50"/>
                </a:lnTo>
                <a:lnTo>
                  <a:pt x="368" y="50"/>
                </a:lnTo>
                <a:lnTo>
                  <a:pt x="381" y="54"/>
                </a:lnTo>
                <a:lnTo>
                  <a:pt x="393" y="61"/>
                </a:lnTo>
                <a:lnTo>
                  <a:pt x="393" y="61"/>
                </a:lnTo>
                <a:lnTo>
                  <a:pt x="393" y="61"/>
                </a:lnTo>
                <a:lnTo>
                  <a:pt x="395" y="59"/>
                </a:lnTo>
                <a:lnTo>
                  <a:pt x="396" y="58"/>
                </a:lnTo>
                <a:lnTo>
                  <a:pt x="396" y="57"/>
                </a:lnTo>
                <a:lnTo>
                  <a:pt x="396" y="57"/>
                </a:lnTo>
                <a:close/>
              </a:path>
            </a:pathLst>
          </a:custGeom>
          <a:noFill/>
          <a:ln w="9525">
            <a:solidFill>
              <a:schemeClr val="bg1"/>
            </a:solidFill>
            <a:round/>
          </a:ln>
        </p:spPr>
        <p:txBody>
          <a:bodyPr vert="horz" wrap="square" lIns="68582" tIns="34292" rIns="68582" bIns="34292" numCol="1" anchor="t" anchorCtr="0" compatLnSpc="1"/>
          <a:lstStyle/>
          <a:p>
            <a:endParaRPr lang="zh-CN" altLang="en-US">
              <a:cs typeface="+mn-ea"/>
              <a:sym typeface="+mn-lt"/>
            </a:endParaRPr>
          </a:p>
        </p:txBody>
      </p:sp>
      <p:sp>
        <p:nvSpPr>
          <p:cNvPr id="72" name="Freeform 76"/>
          <p:cNvSpPr/>
          <p:nvPr/>
        </p:nvSpPr>
        <p:spPr bwMode="auto">
          <a:xfrm rot="857865" flipV="1">
            <a:off x="6615192" y="4144874"/>
            <a:ext cx="829224" cy="379066"/>
          </a:xfrm>
          <a:custGeom>
            <a:avLst/>
            <a:gdLst/>
            <a:ahLst/>
            <a:cxnLst>
              <a:cxn ang="0">
                <a:pos x="389" y="51"/>
              </a:cxn>
              <a:cxn ang="0">
                <a:pos x="364" y="43"/>
              </a:cxn>
              <a:cxn ang="0">
                <a:pos x="348" y="30"/>
              </a:cxn>
              <a:cxn ang="0">
                <a:pos x="316" y="11"/>
              </a:cxn>
              <a:cxn ang="0">
                <a:pos x="317" y="8"/>
              </a:cxn>
              <a:cxn ang="0">
                <a:pos x="308" y="4"/>
              </a:cxn>
              <a:cxn ang="0">
                <a:pos x="297" y="0"/>
              </a:cxn>
              <a:cxn ang="0">
                <a:pos x="293" y="6"/>
              </a:cxn>
              <a:cxn ang="0">
                <a:pos x="316" y="18"/>
              </a:cxn>
              <a:cxn ang="0">
                <a:pos x="333" y="32"/>
              </a:cxn>
              <a:cxn ang="0">
                <a:pos x="345" y="36"/>
              </a:cxn>
              <a:cxn ang="0">
                <a:pos x="337" y="41"/>
              </a:cxn>
              <a:cxn ang="0">
                <a:pos x="291" y="50"/>
              </a:cxn>
              <a:cxn ang="0">
                <a:pos x="206" y="73"/>
              </a:cxn>
              <a:cxn ang="0">
                <a:pos x="126" y="99"/>
              </a:cxn>
              <a:cxn ang="0">
                <a:pos x="49" y="135"/>
              </a:cxn>
              <a:cxn ang="0">
                <a:pos x="1" y="163"/>
              </a:cxn>
              <a:cxn ang="0">
                <a:pos x="1" y="164"/>
              </a:cxn>
              <a:cxn ang="0">
                <a:pos x="90" y="119"/>
              </a:cxn>
              <a:cxn ang="0">
                <a:pos x="185" y="84"/>
              </a:cxn>
              <a:cxn ang="0">
                <a:pos x="123" y="110"/>
              </a:cxn>
              <a:cxn ang="0">
                <a:pos x="77" y="128"/>
              </a:cxn>
              <a:cxn ang="0">
                <a:pos x="26" y="154"/>
              </a:cxn>
              <a:cxn ang="0">
                <a:pos x="0" y="168"/>
              </a:cxn>
              <a:cxn ang="0">
                <a:pos x="48" y="145"/>
              </a:cxn>
              <a:cxn ang="0">
                <a:pos x="196" y="81"/>
              </a:cxn>
              <a:cxn ang="0">
                <a:pos x="198" y="80"/>
              </a:cxn>
              <a:cxn ang="0">
                <a:pos x="300" y="52"/>
              </a:cxn>
              <a:cxn ang="0">
                <a:pos x="345" y="47"/>
              </a:cxn>
              <a:cxn ang="0">
                <a:pos x="363" y="51"/>
              </a:cxn>
              <a:cxn ang="0">
                <a:pos x="364" y="64"/>
              </a:cxn>
              <a:cxn ang="0">
                <a:pos x="357" y="79"/>
              </a:cxn>
              <a:cxn ang="0">
                <a:pos x="337" y="116"/>
              </a:cxn>
              <a:cxn ang="0">
                <a:pos x="317" y="168"/>
              </a:cxn>
              <a:cxn ang="0">
                <a:pos x="317" y="169"/>
              </a:cxn>
              <a:cxn ang="0">
                <a:pos x="316" y="174"/>
              </a:cxn>
              <a:cxn ang="0">
                <a:pos x="315" y="181"/>
              </a:cxn>
              <a:cxn ang="0">
                <a:pos x="319" y="176"/>
              </a:cxn>
              <a:cxn ang="0">
                <a:pos x="339" y="128"/>
              </a:cxn>
              <a:cxn ang="0">
                <a:pos x="355" y="103"/>
              </a:cxn>
              <a:cxn ang="0">
                <a:pos x="361" y="92"/>
              </a:cxn>
              <a:cxn ang="0">
                <a:pos x="372" y="69"/>
              </a:cxn>
              <a:cxn ang="0">
                <a:pos x="386" y="59"/>
              </a:cxn>
              <a:cxn ang="0">
                <a:pos x="388" y="58"/>
              </a:cxn>
              <a:cxn ang="0">
                <a:pos x="381" y="58"/>
              </a:cxn>
              <a:cxn ang="0">
                <a:pos x="379" y="59"/>
              </a:cxn>
              <a:cxn ang="0">
                <a:pos x="379" y="59"/>
              </a:cxn>
              <a:cxn ang="0">
                <a:pos x="372" y="66"/>
              </a:cxn>
              <a:cxn ang="0">
                <a:pos x="359" y="86"/>
              </a:cxn>
              <a:cxn ang="0">
                <a:pos x="356" y="98"/>
              </a:cxn>
              <a:cxn ang="0">
                <a:pos x="346" y="110"/>
              </a:cxn>
              <a:cxn ang="0">
                <a:pos x="342" y="112"/>
              </a:cxn>
              <a:cxn ang="0">
                <a:pos x="353" y="90"/>
              </a:cxn>
              <a:cxn ang="0">
                <a:pos x="370" y="61"/>
              </a:cxn>
              <a:cxn ang="0">
                <a:pos x="368" y="50"/>
              </a:cxn>
              <a:cxn ang="0">
                <a:pos x="393" y="61"/>
              </a:cxn>
              <a:cxn ang="0">
                <a:pos x="395" y="59"/>
              </a:cxn>
              <a:cxn ang="0">
                <a:pos x="396" y="57"/>
              </a:cxn>
            </a:cxnLst>
            <a:rect l="0" t="0" r="r" b="b"/>
            <a:pathLst>
              <a:path w="396" h="181">
                <a:moveTo>
                  <a:pt x="396" y="57"/>
                </a:moveTo>
                <a:lnTo>
                  <a:pt x="396" y="57"/>
                </a:lnTo>
                <a:lnTo>
                  <a:pt x="389" y="51"/>
                </a:lnTo>
                <a:lnTo>
                  <a:pt x="381" y="47"/>
                </a:lnTo>
                <a:lnTo>
                  <a:pt x="372" y="44"/>
                </a:lnTo>
                <a:lnTo>
                  <a:pt x="364" y="43"/>
                </a:lnTo>
                <a:lnTo>
                  <a:pt x="364" y="43"/>
                </a:lnTo>
                <a:lnTo>
                  <a:pt x="357" y="36"/>
                </a:lnTo>
                <a:lnTo>
                  <a:pt x="348" y="30"/>
                </a:lnTo>
                <a:lnTo>
                  <a:pt x="348" y="30"/>
                </a:lnTo>
                <a:lnTo>
                  <a:pt x="333" y="21"/>
                </a:lnTo>
                <a:lnTo>
                  <a:pt x="316" y="11"/>
                </a:lnTo>
                <a:lnTo>
                  <a:pt x="316" y="11"/>
                </a:lnTo>
                <a:lnTo>
                  <a:pt x="319" y="8"/>
                </a:lnTo>
                <a:lnTo>
                  <a:pt x="317" y="8"/>
                </a:lnTo>
                <a:lnTo>
                  <a:pt x="317" y="8"/>
                </a:lnTo>
                <a:lnTo>
                  <a:pt x="313" y="6"/>
                </a:lnTo>
                <a:lnTo>
                  <a:pt x="308" y="4"/>
                </a:lnTo>
                <a:lnTo>
                  <a:pt x="298" y="0"/>
                </a:lnTo>
                <a:lnTo>
                  <a:pt x="298" y="0"/>
                </a:lnTo>
                <a:lnTo>
                  <a:pt x="297" y="0"/>
                </a:lnTo>
                <a:lnTo>
                  <a:pt x="294" y="2"/>
                </a:lnTo>
                <a:lnTo>
                  <a:pt x="293" y="4"/>
                </a:lnTo>
                <a:lnTo>
                  <a:pt x="293" y="6"/>
                </a:lnTo>
                <a:lnTo>
                  <a:pt x="293" y="6"/>
                </a:lnTo>
                <a:lnTo>
                  <a:pt x="316" y="18"/>
                </a:lnTo>
                <a:lnTo>
                  <a:pt x="316" y="18"/>
                </a:lnTo>
                <a:lnTo>
                  <a:pt x="322" y="22"/>
                </a:lnTo>
                <a:lnTo>
                  <a:pt x="327" y="26"/>
                </a:lnTo>
                <a:lnTo>
                  <a:pt x="333" y="32"/>
                </a:lnTo>
                <a:lnTo>
                  <a:pt x="338" y="33"/>
                </a:lnTo>
                <a:lnTo>
                  <a:pt x="338" y="33"/>
                </a:lnTo>
                <a:lnTo>
                  <a:pt x="345" y="36"/>
                </a:lnTo>
                <a:lnTo>
                  <a:pt x="353" y="41"/>
                </a:lnTo>
                <a:lnTo>
                  <a:pt x="353" y="41"/>
                </a:lnTo>
                <a:lnTo>
                  <a:pt x="337" y="41"/>
                </a:lnTo>
                <a:lnTo>
                  <a:pt x="320" y="44"/>
                </a:lnTo>
                <a:lnTo>
                  <a:pt x="320" y="44"/>
                </a:lnTo>
                <a:lnTo>
                  <a:pt x="291" y="50"/>
                </a:lnTo>
                <a:lnTo>
                  <a:pt x="262" y="57"/>
                </a:lnTo>
                <a:lnTo>
                  <a:pt x="206" y="73"/>
                </a:lnTo>
                <a:lnTo>
                  <a:pt x="206" y="73"/>
                </a:lnTo>
                <a:lnTo>
                  <a:pt x="178" y="81"/>
                </a:lnTo>
                <a:lnTo>
                  <a:pt x="152" y="90"/>
                </a:lnTo>
                <a:lnTo>
                  <a:pt x="126" y="99"/>
                </a:lnTo>
                <a:lnTo>
                  <a:pt x="100" y="110"/>
                </a:lnTo>
                <a:lnTo>
                  <a:pt x="74" y="123"/>
                </a:lnTo>
                <a:lnTo>
                  <a:pt x="49" y="135"/>
                </a:lnTo>
                <a:lnTo>
                  <a:pt x="24" y="149"/>
                </a:lnTo>
                <a:lnTo>
                  <a:pt x="1" y="163"/>
                </a:lnTo>
                <a:lnTo>
                  <a:pt x="1" y="163"/>
                </a:lnTo>
                <a:lnTo>
                  <a:pt x="1" y="164"/>
                </a:lnTo>
                <a:lnTo>
                  <a:pt x="1" y="165"/>
                </a:lnTo>
                <a:lnTo>
                  <a:pt x="1" y="164"/>
                </a:lnTo>
                <a:lnTo>
                  <a:pt x="1" y="164"/>
                </a:lnTo>
                <a:lnTo>
                  <a:pt x="45" y="141"/>
                </a:lnTo>
                <a:lnTo>
                  <a:pt x="90" y="119"/>
                </a:lnTo>
                <a:lnTo>
                  <a:pt x="137" y="99"/>
                </a:lnTo>
                <a:lnTo>
                  <a:pt x="185" y="84"/>
                </a:lnTo>
                <a:lnTo>
                  <a:pt x="185" y="84"/>
                </a:lnTo>
                <a:lnTo>
                  <a:pt x="165" y="92"/>
                </a:lnTo>
                <a:lnTo>
                  <a:pt x="144" y="102"/>
                </a:lnTo>
                <a:lnTo>
                  <a:pt x="123" y="110"/>
                </a:lnTo>
                <a:lnTo>
                  <a:pt x="101" y="119"/>
                </a:lnTo>
                <a:lnTo>
                  <a:pt x="101" y="119"/>
                </a:lnTo>
                <a:lnTo>
                  <a:pt x="77" y="128"/>
                </a:lnTo>
                <a:lnTo>
                  <a:pt x="53" y="141"/>
                </a:lnTo>
                <a:lnTo>
                  <a:pt x="53" y="141"/>
                </a:lnTo>
                <a:lnTo>
                  <a:pt x="26" y="154"/>
                </a:lnTo>
                <a:lnTo>
                  <a:pt x="0" y="168"/>
                </a:lnTo>
                <a:lnTo>
                  <a:pt x="0" y="168"/>
                </a:lnTo>
                <a:lnTo>
                  <a:pt x="0" y="168"/>
                </a:lnTo>
                <a:lnTo>
                  <a:pt x="0" y="168"/>
                </a:lnTo>
                <a:lnTo>
                  <a:pt x="23" y="157"/>
                </a:lnTo>
                <a:lnTo>
                  <a:pt x="48" y="145"/>
                </a:lnTo>
                <a:lnTo>
                  <a:pt x="97" y="124"/>
                </a:lnTo>
                <a:lnTo>
                  <a:pt x="147" y="103"/>
                </a:lnTo>
                <a:lnTo>
                  <a:pt x="196" y="81"/>
                </a:lnTo>
                <a:lnTo>
                  <a:pt x="196" y="81"/>
                </a:lnTo>
                <a:lnTo>
                  <a:pt x="198" y="80"/>
                </a:lnTo>
                <a:lnTo>
                  <a:pt x="198" y="80"/>
                </a:lnTo>
                <a:lnTo>
                  <a:pt x="249" y="66"/>
                </a:lnTo>
                <a:lnTo>
                  <a:pt x="300" y="52"/>
                </a:lnTo>
                <a:lnTo>
                  <a:pt x="300" y="52"/>
                </a:lnTo>
                <a:lnTo>
                  <a:pt x="313" y="50"/>
                </a:lnTo>
                <a:lnTo>
                  <a:pt x="328" y="48"/>
                </a:lnTo>
                <a:lnTo>
                  <a:pt x="345" y="47"/>
                </a:lnTo>
                <a:lnTo>
                  <a:pt x="360" y="48"/>
                </a:lnTo>
                <a:lnTo>
                  <a:pt x="360" y="48"/>
                </a:lnTo>
                <a:lnTo>
                  <a:pt x="363" y="51"/>
                </a:lnTo>
                <a:lnTo>
                  <a:pt x="364" y="55"/>
                </a:lnTo>
                <a:lnTo>
                  <a:pt x="364" y="59"/>
                </a:lnTo>
                <a:lnTo>
                  <a:pt x="364" y="64"/>
                </a:lnTo>
                <a:lnTo>
                  <a:pt x="361" y="72"/>
                </a:lnTo>
                <a:lnTo>
                  <a:pt x="357" y="79"/>
                </a:lnTo>
                <a:lnTo>
                  <a:pt x="357" y="79"/>
                </a:lnTo>
                <a:lnTo>
                  <a:pt x="346" y="97"/>
                </a:lnTo>
                <a:lnTo>
                  <a:pt x="342" y="106"/>
                </a:lnTo>
                <a:lnTo>
                  <a:pt x="337" y="116"/>
                </a:lnTo>
                <a:lnTo>
                  <a:pt x="337" y="116"/>
                </a:lnTo>
                <a:lnTo>
                  <a:pt x="327" y="142"/>
                </a:lnTo>
                <a:lnTo>
                  <a:pt x="317" y="168"/>
                </a:lnTo>
                <a:lnTo>
                  <a:pt x="317" y="168"/>
                </a:lnTo>
                <a:lnTo>
                  <a:pt x="317" y="169"/>
                </a:lnTo>
                <a:lnTo>
                  <a:pt x="317" y="169"/>
                </a:lnTo>
                <a:lnTo>
                  <a:pt x="316" y="172"/>
                </a:lnTo>
                <a:lnTo>
                  <a:pt x="316" y="174"/>
                </a:lnTo>
                <a:lnTo>
                  <a:pt x="316" y="174"/>
                </a:lnTo>
                <a:lnTo>
                  <a:pt x="315" y="179"/>
                </a:lnTo>
                <a:lnTo>
                  <a:pt x="315" y="179"/>
                </a:lnTo>
                <a:lnTo>
                  <a:pt x="315" y="181"/>
                </a:lnTo>
                <a:lnTo>
                  <a:pt x="316" y="179"/>
                </a:lnTo>
                <a:lnTo>
                  <a:pt x="319" y="176"/>
                </a:lnTo>
                <a:lnTo>
                  <a:pt x="319" y="176"/>
                </a:lnTo>
                <a:lnTo>
                  <a:pt x="324" y="160"/>
                </a:lnTo>
                <a:lnTo>
                  <a:pt x="331" y="145"/>
                </a:lnTo>
                <a:lnTo>
                  <a:pt x="339" y="128"/>
                </a:lnTo>
                <a:lnTo>
                  <a:pt x="348" y="113"/>
                </a:lnTo>
                <a:lnTo>
                  <a:pt x="348" y="113"/>
                </a:lnTo>
                <a:lnTo>
                  <a:pt x="355" y="103"/>
                </a:lnTo>
                <a:lnTo>
                  <a:pt x="359" y="98"/>
                </a:lnTo>
                <a:lnTo>
                  <a:pt x="361" y="92"/>
                </a:lnTo>
                <a:lnTo>
                  <a:pt x="361" y="92"/>
                </a:lnTo>
                <a:lnTo>
                  <a:pt x="364" y="83"/>
                </a:lnTo>
                <a:lnTo>
                  <a:pt x="370" y="73"/>
                </a:lnTo>
                <a:lnTo>
                  <a:pt x="372" y="69"/>
                </a:lnTo>
                <a:lnTo>
                  <a:pt x="377" y="65"/>
                </a:lnTo>
                <a:lnTo>
                  <a:pt x="381" y="62"/>
                </a:lnTo>
                <a:lnTo>
                  <a:pt x="386" y="59"/>
                </a:lnTo>
                <a:lnTo>
                  <a:pt x="386" y="59"/>
                </a:lnTo>
                <a:lnTo>
                  <a:pt x="388" y="58"/>
                </a:lnTo>
                <a:lnTo>
                  <a:pt x="388" y="58"/>
                </a:lnTo>
                <a:lnTo>
                  <a:pt x="388" y="57"/>
                </a:lnTo>
                <a:lnTo>
                  <a:pt x="388" y="57"/>
                </a:lnTo>
                <a:lnTo>
                  <a:pt x="381" y="58"/>
                </a:lnTo>
                <a:lnTo>
                  <a:pt x="381" y="58"/>
                </a:lnTo>
                <a:lnTo>
                  <a:pt x="379" y="58"/>
                </a:lnTo>
                <a:lnTo>
                  <a:pt x="379" y="59"/>
                </a:lnTo>
                <a:lnTo>
                  <a:pt x="379" y="59"/>
                </a:lnTo>
                <a:lnTo>
                  <a:pt x="379" y="59"/>
                </a:lnTo>
                <a:lnTo>
                  <a:pt x="379" y="59"/>
                </a:lnTo>
                <a:lnTo>
                  <a:pt x="375" y="62"/>
                </a:lnTo>
                <a:lnTo>
                  <a:pt x="372" y="66"/>
                </a:lnTo>
                <a:lnTo>
                  <a:pt x="372" y="66"/>
                </a:lnTo>
                <a:lnTo>
                  <a:pt x="367" y="72"/>
                </a:lnTo>
                <a:lnTo>
                  <a:pt x="363" y="79"/>
                </a:lnTo>
                <a:lnTo>
                  <a:pt x="359" y="86"/>
                </a:lnTo>
                <a:lnTo>
                  <a:pt x="357" y="94"/>
                </a:lnTo>
                <a:lnTo>
                  <a:pt x="357" y="94"/>
                </a:lnTo>
                <a:lnTo>
                  <a:pt x="356" y="98"/>
                </a:lnTo>
                <a:lnTo>
                  <a:pt x="353" y="102"/>
                </a:lnTo>
                <a:lnTo>
                  <a:pt x="346" y="110"/>
                </a:lnTo>
                <a:lnTo>
                  <a:pt x="346" y="110"/>
                </a:lnTo>
                <a:lnTo>
                  <a:pt x="333" y="135"/>
                </a:lnTo>
                <a:lnTo>
                  <a:pt x="333" y="135"/>
                </a:lnTo>
                <a:lnTo>
                  <a:pt x="342" y="112"/>
                </a:lnTo>
                <a:lnTo>
                  <a:pt x="346" y="101"/>
                </a:lnTo>
                <a:lnTo>
                  <a:pt x="353" y="90"/>
                </a:lnTo>
                <a:lnTo>
                  <a:pt x="353" y="90"/>
                </a:lnTo>
                <a:lnTo>
                  <a:pt x="364" y="75"/>
                </a:lnTo>
                <a:lnTo>
                  <a:pt x="368" y="65"/>
                </a:lnTo>
                <a:lnTo>
                  <a:pt x="370" y="61"/>
                </a:lnTo>
                <a:lnTo>
                  <a:pt x="370" y="57"/>
                </a:lnTo>
                <a:lnTo>
                  <a:pt x="370" y="57"/>
                </a:lnTo>
                <a:lnTo>
                  <a:pt x="368" y="50"/>
                </a:lnTo>
                <a:lnTo>
                  <a:pt x="368" y="50"/>
                </a:lnTo>
                <a:lnTo>
                  <a:pt x="381" y="54"/>
                </a:lnTo>
                <a:lnTo>
                  <a:pt x="393" y="61"/>
                </a:lnTo>
                <a:lnTo>
                  <a:pt x="393" y="61"/>
                </a:lnTo>
                <a:lnTo>
                  <a:pt x="393" y="61"/>
                </a:lnTo>
                <a:lnTo>
                  <a:pt x="395" y="59"/>
                </a:lnTo>
                <a:lnTo>
                  <a:pt x="396" y="58"/>
                </a:lnTo>
                <a:lnTo>
                  <a:pt x="396" y="57"/>
                </a:lnTo>
                <a:lnTo>
                  <a:pt x="396" y="57"/>
                </a:lnTo>
                <a:close/>
              </a:path>
            </a:pathLst>
          </a:custGeom>
          <a:noFill/>
          <a:ln w="9525">
            <a:solidFill>
              <a:schemeClr val="bg1"/>
            </a:solidFill>
            <a:round/>
          </a:ln>
        </p:spPr>
        <p:txBody>
          <a:bodyPr vert="horz" wrap="square" lIns="68582" tIns="34292" rIns="68582" bIns="34292" numCol="1" anchor="t" anchorCtr="0" compatLnSpc="1"/>
          <a:lstStyle/>
          <a:p>
            <a:endParaRPr lang="zh-CN" altLang="en-US">
              <a:cs typeface="+mn-ea"/>
              <a:sym typeface="+mn-lt"/>
            </a:endParaRPr>
          </a:p>
        </p:txBody>
      </p:sp>
      <p:sp>
        <p:nvSpPr>
          <p:cNvPr id="73" name="文本框 247"/>
          <p:cNvSpPr txBox="1"/>
          <p:nvPr/>
        </p:nvSpPr>
        <p:spPr>
          <a:xfrm>
            <a:off x="7500705" y="2094537"/>
            <a:ext cx="2103935" cy="438717"/>
          </a:xfrm>
          <a:prstGeom prst="rect">
            <a:avLst/>
          </a:prstGeom>
          <a:noFill/>
        </p:spPr>
        <p:txBody>
          <a:bodyPr wrap="square" lIns="68582" tIns="34292" rIns="68582" bIns="34292" rtlCol="0">
            <a:spAutoFit/>
          </a:bodyPr>
          <a:lstStyle/>
          <a:p>
            <a:r>
              <a:rPr lang="zh-CN" altLang="en-US" sz="2400" b="1" dirty="0">
                <a:solidFill>
                  <a:schemeClr val="bg1"/>
                </a:solidFill>
                <a:cs typeface="+mn-ea"/>
                <a:sym typeface="+mn-lt"/>
              </a:rPr>
              <a:t>添加小标题</a:t>
            </a:r>
            <a:endParaRPr lang="zh-CN" altLang="en-US" sz="2400" b="1" dirty="0">
              <a:solidFill>
                <a:schemeClr val="bg1"/>
              </a:solidFill>
              <a:cs typeface="+mn-ea"/>
              <a:sym typeface="+mn-lt"/>
            </a:endParaRPr>
          </a:p>
        </p:txBody>
      </p:sp>
      <p:sp>
        <p:nvSpPr>
          <p:cNvPr id="159" name="文本框 322"/>
          <p:cNvSpPr txBox="1"/>
          <p:nvPr/>
        </p:nvSpPr>
        <p:spPr>
          <a:xfrm>
            <a:off x="7538805" y="4106916"/>
            <a:ext cx="2103935" cy="438717"/>
          </a:xfrm>
          <a:prstGeom prst="rect">
            <a:avLst/>
          </a:prstGeom>
          <a:noFill/>
        </p:spPr>
        <p:txBody>
          <a:bodyPr wrap="square" lIns="68582" tIns="34292" rIns="68582" bIns="34292" rtlCol="0">
            <a:spAutoFit/>
          </a:bodyPr>
          <a:lstStyle/>
          <a:p>
            <a:r>
              <a:rPr lang="zh-CN" altLang="en-US" sz="2400" b="1" dirty="0">
                <a:solidFill>
                  <a:schemeClr val="bg1"/>
                </a:solidFill>
                <a:cs typeface="+mn-ea"/>
                <a:sym typeface="+mn-lt"/>
              </a:rPr>
              <a:t>添加小标题</a:t>
            </a:r>
            <a:endParaRPr lang="zh-CN" altLang="en-US" sz="2400" b="1" dirty="0">
              <a:solidFill>
                <a:schemeClr val="bg1"/>
              </a:solidFill>
              <a:cs typeface="+mn-ea"/>
              <a:sym typeface="+mn-lt"/>
            </a:endParaRPr>
          </a:p>
        </p:txBody>
      </p:sp>
      <p:sp>
        <p:nvSpPr>
          <p:cNvPr id="233" name="文本框 397"/>
          <p:cNvSpPr txBox="1"/>
          <p:nvPr/>
        </p:nvSpPr>
        <p:spPr>
          <a:xfrm>
            <a:off x="2323524" y="3938226"/>
            <a:ext cx="2103935" cy="438717"/>
          </a:xfrm>
          <a:prstGeom prst="rect">
            <a:avLst/>
          </a:prstGeom>
          <a:noFill/>
        </p:spPr>
        <p:txBody>
          <a:bodyPr wrap="square" lIns="68582" tIns="34292" rIns="68582" bIns="34292" rtlCol="0">
            <a:spAutoFit/>
          </a:bodyPr>
          <a:lstStyle/>
          <a:p>
            <a:pPr algn="r"/>
            <a:r>
              <a:rPr lang="zh-CN" altLang="en-US" sz="2400" b="1" dirty="0">
                <a:solidFill>
                  <a:schemeClr val="bg1"/>
                </a:solidFill>
                <a:cs typeface="+mn-ea"/>
                <a:sym typeface="+mn-lt"/>
              </a:rPr>
              <a:t>添加小标题</a:t>
            </a:r>
            <a:endParaRPr lang="zh-CN" altLang="en-US" sz="2400" b="1" dirty="0">
              <a:solidFill>
                <a:schemeClr val="bg1"/>
              </a:solidFill>
              <a:cs typeface="+mn-ea"/>
              <a:sym typeface="+mn-lt"/>
            </a:endParaRPr>
          </a:p>
        </p:txBody>
      </p:sp>
      <p:sp>
        <p:nvSpPr>
          <p:cNvPr id="307" name="Freeform 76"/>
          <p:cNvSpPr/>
          <p:nvPr/>
        </p:nvSpPr>
        <p:spPr bwMode="auto">
          <a:xfrm rot="14578642">
            <a:off x="4613272" y="2881164"/>
            <a:ext cx="813862" cy="371943"/>
          </a:xfrm>
          <a:custGeom>
            <a:avLst/>
            <a:gdLst/>
            <a:ahLst/>
            <a:cxnLst>
              <a:cxn ang="0">
                <a:pos x="389" y="51"/>
              </a:cxn>
              <a:cxn ang="0">
                <a:pos x="364" y="43"/>
              </a:cxn>
              <a:cxn ang="0">
                <a:pos x="348" y="30"/>
              </a:cxn>
              <a:cxn ang="0">
                <a:pos x="316" y="11"/>
              </a:cxn>
              <a:cxn ang="0">
                <a:pos x="317" y="8"/>
              </a:cxn>
              <a:cxn ang="0">
                <a:pos x="308" y="4"/>
              </a:cxn>
              <a:cxn ang="0">
                <a:pos x="297" y="0"/>
              </a:cxn>
              <a:cxn ang="0">
                <a:pos x="293" y="6"/>
              </a:cxn>
              <a:cxn ang="0">
                <a:pos x="316" y="18"/>
              </a:cxn>
              <a:cxn ang="0">
                <a:pos x="333" y="32"/>
              </a:cxn>
              <a:cxn ang="0">
                <a:pos x="345" y="36"/>
              </a:cxn>
              <a:cxn ang="0">
                <a:pos x="337" y="41"/>
              </a:cxn>
              <a:cxn ang="0">
                <a:pos x="291" y="50"/>
              </a:cxn>
              <a:cxn ang="0">
                <a:pos x="206" y="73"/>
              </a:cxn>
              <a:cxn ang="0">
                <a:pos x="126" y="99"/>
              </a:cxn>
              <a:cxn ang="0">
                <a:pos x="49" y="135"/>
              </a:cxn>
              <a:cxn ang="0">
                <a:pos x="1" y="163"/>
              </a:cxn>
              <a:cxn ang="0">
                <a:pos x="1" y="164"/>
              </a:cxn>
              <a:cxn ang="0">
                <a:pos x="90" y="119"/>
              </a:cxn>
              <a:cxn ang="0">
                <a:pos x="185" y="84"/>
              </a:cxn>
              <a:cxn ang="0">
                <a:pos x="123" y="110"/>
              </a:cxn>
              <a:cxn ang="0">
                <a:pos x="77" y="128"/>
              </a:cxn>
              <a:cxn ang="0">
                <a:pos x="26" y="154"/>
              </a:cxn>
              <a:cxn ang="0">
                <a:pos x="0" y="168"/>
              </a:cxn>
              <a:cxn ang="0">
                <a:pos x="48" y="145"/>
              </a:cxn>
              <a:cxn ang="0">
                <a:pos x="196" y="81"/>
              </a:cxn>
              <a:cxn ang="0">
                <a:pos x="198" y="80"/>
              </a:cxn>
              <a:cxn ang="0">
                <a:pos x="300" y="52"/>
              </a:cxn>
              <a:cxn ang="0">
                <a:pos x="345" y="47"/>
              </a:cxn>
              <a:cxn ang="0">
                <a:pos x="363" y="51"/>
              </a:cxn>
              <a:cxn ang="0">
                <a:pos x="364" y="64"/>
              </a:cxn>
              <a:cxn ang="0">
                <a:pos x="357" y="79"/>
              </a:cxn>
              <a:cxn ang="0">
                <a:pos x="337" y="116"/>
              </a:cxn>
              <a:cxn ang="0">
                <a:pos x="317" y="168"/>
              </a:cxn>
              <a:cxn ang="0">
                <a:pos x="317" y="169"/>
              </a:cxn>
              <a:cxn ang="0">
                <a:pos x="316" y="174"/>
              </a:cxn>
              <a:cxn ang="0">
                <a:pos x="315" y="181"/>
              </a:cxn>
              <a:cxn ang="0">
                <a:pos x="319" y="176"/>
              </a:cxn>
              <a:cxn ang="0">
                <a:pos x="339" y="128"/>
              </a:cxn>
              <a:cxn ang="0">
                <a:pos x="355" y="103"/>
              </a:cxn>
              <a:cxn ang="0">
                <a:pos x="361" y="92"/>
              </a:cxn>
              <a:cxn ang="0">
                <a:pos x="372" y="69"/>
              </a:cxn>
              <a:cxn ang="0">
                <a:pos x="386" y="59"/>
              </a:cxn>
              <a:cxn ang="0">
                <a:pos x="388" y="58"/>
              </a:cxn>
              <a:cxn ang="0">
                <a:pos x="381" y="58"/>
              </a:cxn>
              <a:cxn ang="0">
                <a:pos x="379" y="59"/>
              </a:cxn>
              <a:cxn ang="0">
                <a:pos x="379" y="59"/>
              </a:cxn>
              <a:cxn ang="0">
                <a:pos x="372" y="66"/>
              </a:cxn>
              <a:cxn ang="0">
                <a:pos x="359" y="86"/>
              </a:cxn>
              <a:cxn ang="0">
                <a:pos x="356" y="98"/>
              </a:cxn>
              <a:cxn ang="0">
                <a:pos x="346" y="110"/>
              </a:cxn>
              <a:cxn ang="0">
                <a:pos x="342" y="112"/>
              </a:cxn>
              <a:cxn ang="0">
                <a:pos x="353" y="90"/>
              </a:cxn>
              <a:cxn ang="0">
                <a:pos x="370" y="61"/>
              </a:cxn>
              <a:cxn ang="0">
                <a:pos x="368" y="50"/>
              </a:cxn>
              <a:cxn ang="0">
                <a:pos x="393" y="61"/>
              </a:cxn>
              <a:cxn ang="0">
                <a:pos x="395" y="59"/>
              </a:cxn>
              <a:cxn ang="0">
                <a:pos x="396" y="57"/>
              </a:cxn>
            </a:cxnLst>
            <a:rect l="0" t="0" r="r" b="b"/>
            <a:pathLst>
              <a:path w="396" h="181">
                <a:moveTo>
                  <a:pt x="396" y="57"/>
                </a:moveTo>
                <a:lnTo>
                  <a:pt x="396" y="57"/>
                </a:lnTo>
                <a:lnTo>
                  <a:pt x="389" y="51"/>
                </a:lnTo>
                <a:lnTo>
                  <a:pt x="381" y="47"/>
                </a:lnTo>
                <a:lnTo>
                  <a:pt x="372" y="44"/>
                </a:lnTo>
                <a:lnTo>
                  <a:pt x="364" y="43"/>
                </a:lnTo>
                <a:lnTo>
                  <a:pt x="364" y="43"/>
                </a:lnTo>
                <a:lnTo>
                  <a:pt x="357" y="36"/>
                </a:lnTo>
                <a:lnTo>
                  <a:pt x="348" y="30"/>
                </a:lnTo>
                <a:lnTo>
                  <a:pt x="348" y="30"/>
                </a:lnTo>
                <a:lnTo>
                  <a:pt x="333" y="21"/>
                </a:lnTo>
                <a:lnTo>
                  <a:pt x="316" y="11"/>
                </a:lnTo>
                <a:lnTo>
                  <a:pt x="316" y="11"/>
                </a:lnTo>
                <a:lnTo>
                  <a:pt x="319" y="8"/>
                </a:lnTo>
                <a:lnTo>
                  <a:pt x="317" y="8"/>
                </a:lnTo>
                <a:lnTo>
                  <a:pt x="317" y="8"/>
                </a:lnTo>
                <a:lnTo>
                  <a:pt x="313" y="6"/>
                </a:lnTo>
                <a:lnTo>
                  <a:pt x="308" y="4"/>
                </a:lnTo>
                <a:lnTo>
                  <a:pt x="298" y="0"/>
                </a:lnTo>
                <a:lnTo>
                  <a:pt x="298" y="0"/>
                </a:lnTo>
                <a:lnTo>
                  <a:pt x="297" y="0"/>
                </a:lnTo>
                <a:lnTo>
                  <a:pt x="294" y="2"/>
                </a:lnTo>
                <a:lnTo>
                  <a:pt x="293" y="4"/>
                </a:lnTo>
                <a:lnTo>
                  <a:pt x="293" y="6"/>
                </a:lnTo>
                <a:lnTo>
                  <a:pt x="293" y="6"/>
                </a:lnTo>
                <a:lnTo>
                  <a:pt x="316" y="18"/>
                </a:lnTo>
                <a:lnTo>
                  <a:pt x="316" y="18"/>
                </a:lnTo>
                <a:lnTo>
                  <a:pt x="322" y="22"/>
                </a:lnTo>
                <a:lnTo>
                  <a:pt x="327" y="26"/>
                </a:lnTo>
                <a:lnTo>
                  <a:pt x="333" y="32"/>
                </a:lnTo>
                <a:lnTo>
                  <a:pt x="338" y="33"/>
                </a:lnTo>
                <a:lnTo>
                  <a:pt x="338" y="33"/>
                </a:lnTo>
                <a:lnTo>
                  <a:pt x="345" y="36"/>
                </a:lnTo>
                <a:lnTo>
                  <a:pt x="353" y="41"/>
                </a:lnTo>
                <a:lnTo>
                  <a:pt x="353" y="41"/>
                </a:lnTo>
                <a:lnTo>
                  <a:pt x="337" y="41"/>
                </a:lnTo>
                <a:lnTo>
                  <a:pt x="320" y="44"/>
                </a:lnTo>
                <a:lnTo>
                  <a:pt x="320" y="44"/>
                </a:lnTo>
                <a:lnTo>
                  <a:pt x="291" y="50"/>
                </a:lnTo>
                <a:lnTo>
                  <a:pt x="262" y="57"/>
                </a:lnTo>
                <a:lnTo>
                  <a:pt x="206" y="73"/>
                </a:lnTo>
                <a:lnTo>
                  <a:pt x="206" y="73"/>
                </a:lnTo>
                <a:lnTo>
                  <a:pt x="178" y="81"/>
                </a:lnTo>
                <a:lnTo>
                  <a:pt x="152" y="90"/>
                </a:lnTo>
                <a:lnTo>
                  <a:pt x="126" y="99"/>
                </a:lnTo>
                <a:lnTo>
                  <a:pt x="100" y="110"/>
                </a:lnTo>
                <a:lnTo>
                  <a:pt x="74" y="123"/>
                </a:lnTo>
                <a:lnTo>
                  <a:pt x="49" y="135"/>
                </a:lnTo>
                <a:lnTo>
                  <a:pt x="24" y="149"/>
                </a:lnTo>
                <a:lnTo>
                  <a:pt x="1" y="163"/>
                </a:lnTo>
                <a:lnTo>
                  <a:pt x="1" y="163"/>
                </a:lnTo>
                <a:lnTo>
                  <a:pt x="1" y="164"/>
                </a:lnTo>
                <a:lnTo>
                  <a:pt x="1" y="165"/>
                </a:lnTo>
                <a:lnTo>
                  <a:pt x="1" y="164"/>
                </a:lnTo>
                <a:lnTo>
                  <a:pt x="1" y="164"/>
                </a:lnTo>
                <a:lnTo>
                  <a:pt x="45" y="141"/>
                </a:lnTo>
                <a:lnTo>
                  <a:pt x="90" y="119"/>
                </a:lnTo>
                <a:lnTo>
                  <a:pt x="137" y="99"/>
                </a:lnTo>
                <a:lnTo>
                  <a:pt x="185" y="84"/>
                </a:lnTo>
                <a:lnTo>
                  <a:pt x="185" y="84"/>
                </a:lnTo>
                <a:lnTo>
                  <a:pt x="165" y="92"/>
                </a:lnTo>
                <a:lnTo>
                  <a:pt x="144" y="102"/>
                </a:lnTo>
                <a:lnTo>
                  <a:pt x="123" y="110"/>
                </a:lnTo>
                <a:lnTo>
                  <a:pt x="101" y="119"/>
                </a:lnTo>
                <a:lnTo>
                  <a:pt x="101" y="119"/>
                </a:lnTo>
                <a:lnTo>
                  <a:pt x="77" y="128"/>
                </a:lnTo>
                <a:lnTo>
                  <a:pt x="53" y="141"/>
                </a:lnTo>
                <a:lnTo>
                  <a:pt x="53" y="141"/>
                </a:lnTo>
                <a:lnTo>
                  <a:pt x="26" y="154"/>
                </a:lnTo>
                <a:lnTo>
                  <a:pt x="0" y="168"/>
                </a:lnTo>
                <a:lnTo>
                  <a:pt x="0" y="168"/>
                </a:lnTo>
                <a:lnTo>
                  <a:pt x="0" y="168"/>
                </a:lnTo>
                <a:lnTo>
                  <a:pt x="0" y="168"/>
                </a:lnTo>
                <a:lnTo>
                  <a:pt x="23" y="157"/>
                </a:lnTo>
                <a:lnTo>
                  <a:pt x="48" y="145"/>
                </a:lnTo>
                <a:lnTo>
                  <a:pt x="97" y="124"/>
                </a:lnTo>
                <a:lnTo>
                  <a:pt x="147" y="103"/>
                </a:lnTo>
                <a:lnTo>
                  <a:pt x="196" y="81"/>
                </a:lnTo>
                <a:lnTo>
                  <a:pt x="196" y="81"/>
                </a:lnTo>
                <a:lnTo>
                  <a:pt x="198" y="80"/>
                </a:lnTo>
                <a:lnTo>
                  <a:pt x="198" y="80"/>
                </a:lnTo>
                <a:lnTo>
                  <a:pt x="249" y="66"/>
                </a:lnTo>
                <a:lnTo>
                  <a:pt x="300" y="52"/>
                </a:lnTo>
                <a:lnTo>
                  <a:pt x="300" y="52"/>
                </a:lnTo>
                <a:lnTo>
                  <a:pt x="313" y="50"/>
                </a:lnTo>
                <a:lnTo>
                  <a:pt x="328" y="48"/>
                </a:lnTo>
                <a:lnTo>
                  <a:pt x="345" y="47"/>
                </a:lnTo>
                <a:lnTo>
                  <a:pt x="360" y="48"/>
                </a:lnTo>
                <a:lnTo>
                  <a:pt x="360" y="48"/>
                </a:lnTo>
                <a:lnTo>
                  <a:pt x="363" y="51"/>
                </a:lnTo>
                <a:lnTo>
                  <a:pt x="364" y="55"/>
                </a:lnTo>
                <a:lnTo>
                  <a:pt x="364" y="59"/>
                </a:lnTo>
                <a:lnTo>
                  <a:pt x="364" y="64"/>
                </a:lnTo>
                <a:lnTo>
                  <a:pt x="361" y="72"/>
                </a:lnTo>
                <a:lnTo>
                  <a:pt x="357" y="79"/>
                </a:lnTo>
                <a:lnTo>
                  <a:pt x="357" y="79"/>
                </a:lnTo>
                <a:lnTo>
                  <a:pt x="346" y="97"/>
                </a:lnTo>
                <a:lnTo>
                  <a:pt x="342" y="106"/>
                </a:lnTo>
                <a:lnTo>
                  <a:pt x="337" y="116"/>
                </a:lnTo>
                <a:lnTo>
                  <a:pt x="337" y="116"/>
                </a:lnTo>
                <a:lnTo>
                  <a:pt x="327" y="142"/>
                </a:lnTo>
                <a:lnTo>
                  <a:pt x="317" y="168"/>
                </a:lnTo>
                <a:lnTo>
                  <a:pt x="317" y="168"/>
                </a:lnTo>
                <a:lnTo>
                  <a:pt x="317" y="169"/>
                </a:lnTo>
                <a:lnTo>
                  <a:pt x="317" y="169"/>
                </a:lnTo>
                <a:lnTo>
                  <a:pt x="316" y="172"/>
                </a:lnTo>
                <a:lnTo>
                  <a:pt x="316" y="174"/>
                </a:lnTo>
                <a:lnTo>
                  <a:pt x="316" y="174"/>
                </a:lnTo>
                <a:lnTo>
                  <a:pt x="315" y="179"/>
                </a:lnTo>
                <a:lnTo>
                  <a:pt x="315" y="179"/>
                </a:lnTo>
                <a:lnTo>
                  <a:pt x="315" y="181"/>
                </a:lnTo>
                <a:lnTo>
                  <a:pt x="316" y="179"/>
                </a:lnTo>
                <a:lnTo>
                  <a:pt x="319" y="176"/>
                </a:lnTo>
                <a:lnTo>
                  <a:pt x="319" y="176"/>
                </a:lnTo>
                <a:lnTo>
                  <a:pt x="324" y="160"/>
                </a:lnTo>
                <a:lnTo>
                  <a:pt x="331" y="145"/>
                </a:lnTo>
                <a:lnTo>
                  <a:pt x="339" y="128"/>
                </a:lnTo>
                <a:lnTo>
                  <a:pt x="348" y="113"/>
                </a:lnTo>
                <a:lnTo>
                  <a:pt x="348" y="113"/>
                </a:lnTo>
                <a:lnTo>
                  <a:pt x="355" y="103"/>
                </a:lnTo>
                <a:lnTo>
                  <a:pt x="359" y="98"/>
                </a:lnTo>
                <a:lnTo>
                  <a:pt x="361" y="92"/>
                </a:lnTo>
                <a:lnTo>
                  <a:pt x="361" y="92"/>
                </a:lnTo>
                <a:lnTo>
                  <a:pt x="364" y="83"/>
                </a:lnTo>
                <a:lnTo>
                  <a:pt x="370" y="73"/>
                </a:lnTo>
                <a:lnTo>
                  <a:pt x="372" y="69"/>
                </a:lnTo>
                <a:lnTo>
                  <a:pt x="377" y="65"/>
                </a:lnTo>
                <a:lnTo>
                  <a:pt x="381" y="62"/>
                </a:lnTo>
                <a:lnTo>
                  <a:pt x="386" y="59"/>
                </a:lnTo>
                <a:lnTo>
                  <a:pt x="386" y="59"/>
                </a:lnTo>
                <a:lnTo>
                  <a:pt x="388" y="58"/>
                </a:lnTo>
                <a:lnTo>
                  <a:pt x="388" y="58"/>
                </a:lnTo>
                <a:lnTo>
                  <a:pt x="388" y="57"/>
                </a:lnTo>
                <a:lnTo>
                  <a:pt x="388" y="57"/>
                </a:lnTo>
                <a:lnTo>
                  <a:pt x="381" y="58"/>
                </a:lnTo>
                <a:lnTo>
                  <a:pt x="381" y="58"/>
                </a:lnTo>
                <a:lnTo>
                  <a:pt x="379" y="58"/>
                </a:lnTo>
                <a:lnTo>
                  <a:pt x="379" y="59"/>
                </a:lnTo>
                <a:lnTo>
                  <a:pt x="379" y="59"/>
                </a:lnTo>
                <a:lnTo>
                  <a:pt x="379" y="59"/>
                </a:lnTo>
                <a:lnTo>
                  <a:pt x="379" y="59"/>
                </a:lnTo>
                <a:lnTo>
                  <a:pt x="375" y="62"/>
                </a:lnTo>
                <a:lnTo>
                  <a:pt x="372" y="66"/>
                </a:lnTo>
                <a:lnTo>
                  <a:pt x="372" y="66"/>
                </a:lnTo>
                <a:lnTo>
                  <a:pt x="367" y="72"/>
                </a:lnTo>
                <a:lnTo>
                  <a:pt x="363" y="79"/>
                </a:lnTo>
                <a:lnTo>
                  <a:pt x="359" y="86"/>
                </a:lnTo>
                <a:lnTo>
                  <a:pt x="357" y="94"/>
                </a:lnTo>
                <a:lnTo>
                  <a:pt x="357" y="94"/>
                </a:lnTo>
                <a:lnTo>
                  <a:pt x="356" y="98"/>
                </a:lnTo>
                <a:lnTo>
                  <a:pt x="353" y="102"/>
                </a:lnTo>
                <a:lnTo>
                  <a:pt x="346" y="110"/>
                </a:lnTo>
                <a:lnTo>
                  <a:pt x="346" y="110"/>
                </a:lnTo>
                <a:lnTo>
                  <a:pt x="333" y="135"/>
                </a:lnTo>
                <a:lnTo>
                  <a:pt x="333" y="135"/>
                </a:lnTo>
                <a:lnTo>
                  <a:pt x="342" y="112"/>
                </a:lnTo>
                <a:lnTo>
                  <a:pt x="346" y="101"/>
                </a:lnTo>
                <a:lnTo>
                  <a:pt x="353" y="90"/>
                </a:lnTo>
                <a:lnTo>
                  <a:pt x="353" y="90"/>
                </a:lnTo>
                <a:lnTo>
                  <a:pt x="364" y="75"/>
                </a:lnTo>
                <a:lnTo>
                  <a:pt x="368" y="65"/>
                </a:lnTo>
                <a:lnTo>
                  <a:pt x="370" y="61"/>
                </a:lnTo>
                <a:lnTo>
                  <a:pt x="370" y="57"/>
                </a:lnTo>
                <a:lnTo>
                  <a:pt x="370" y="57"/>
                </a:lnTo>
                <a:lnTo>
                  <a:pt x="368" y="50"/>
                </a:lnTo>
                <a:lnTo>
                  <a:pt x="368" y="50"/>
                </a:lnTo>
                <a:lnTo>
                  <a:pt x="381" y="54"/>
                </a:lnTo>
                <a:lnTo>
                  <a:pt x="393" y="61"/>
                </a:lnTo>
                <a:lnTo>
                  <a:pt x="393" y="61"/>
                </a:lnTo>
                <a:lnTo>
                  <a:pt x="393" y="61"/>
                </a:lnTo>
                <a:lnTo>
                  <a:pt x="395" y="59"/>
                </a:lnTo>
                <a:lnTo>
                  <a:pt x="396" y="58"/>
                </a:lnTo>
                <a:lnTo>
                  <a:pt x="396" y="57"/>
                </a:lnTo>
                <a:lnTo>
                  <a:pt x="396" y="57"/>
                </a:lnTo>
                <a:close/>
              </a:path>
            </a:pathLst>
          </a:custGeom>
          <a:noFill/>
          <a:ln w="9525">
            <a:solidFill>
              <a:schemeClr val="bg1"/>
            </a:solidFill>
            <a:round/>
          </a:ln>
        </p:spPr>
        <p:txBody>
          <a:bodyPr vert="horz" wrap="square" lIns="68582" tIns="34292" rIns="68582" bIns="34292" numCol="1" anchor="t" anchorCtr="0" compatLnSpc="1"/>
          <a:lstStyle/>
          <a:p>
            <a:endParaRPr lang="zh-CN" altLang="en-US">
              <a:cs typeface="+mn-ea"/>
              <a:sym typeface="+mn-lt"/>
            </a:endParaRPr>
          </a:p>
        </p:txBody>
      </p:sp>
      <p:sp>
        <p:nvSpPr>
          <p:cNvPr id="308" name="文本框 473"/>
          <p:cNvSpPr txBox="1"/>
          <p:nvPr/>
        </p:nvSpPr>
        <p:spPr>
          <a:xfrm>
            <a:off x="2537138" y="2232353"/>
            <a:ext cx="2103935" cy="438717"/>
          </a:xfrm>
          <a:prstGeom prst="rect">
            <a:avLst/>
          </a:prstGeom>
          <a:noFill/>
        </p:spPr>
        <p:txBody>
          <a:bodyPr wrap="square" lIns="68582" tIns="34292" rIns="68582" bIns="34292" rtlCol="0">
            <a:spAutoFit/>
          </a:bodyPr>
          <a:lstStyle/>
          <a:p>
            <a:pPr algn="r"/>
            <a:r>
              <a:rPr lang="zh-CN" altLang="en-US" sz="2400" b="1" dirty="0">
                <a:solidFill>
                  <a:schemeClr val="bg1"/>
                </a:solidFill>
                <a:cs typeface="+mn-ea"/>
                <a:sym typeface="+mn-lt"/>
              </a:rPr>
              <a:t>添加小标题</a:t>
            </a:r>
            <a:endParaRPr lang="zh-CN" altLang="en-US" sz="2400" b="1" dirty="0">
              <a:solidFill>
                <a:schemeClr val="bg1"/>
              </a:solidFill>
              <a:cs typeface="+mn-ea"/>
              <a:sym typeface="+mn-lt"/>
            </a:endParaRPr>
          </a:p>
        </p:txBody>
      </p:sp>
      <p:sp>
        <p:nvSpPr>
          <p:cNvPr id="382" name="文本框 7"/>
          <p:cNvSpPr txBox="1">
            <a:spLocks noChangeArrowheads="1"/>
          </p:cNvSpPr>
          <p:nvPr/>
        </p:nvSpPr>
        <p:spPr bwMode="auto">
          <a:xfrm>
            <a:off x="2118614" y="2645427"/>
            <a:ext cx="2522459" cy="9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a:t>
            </a:r>
            <a:endParaRPr lang="zh-CN" altLang="en-US" sz="1500" dirty="0">
              <a:solidFill>
                <a:schemeClr val="bg1"/>
              </a:solidFill>
              <a:latin typeface="+mn-lt"/>
              <a:ea typeface="+mn-ea"/>
              <a:cs typeface="+mn-ea"/>
              <a:sym typeface="+mn-lt"/>
            </a:endParaRPr>
          </a:p>
        </p:txBody>
      </p:sp>
      <p:sp>
        <p:nvSpPr>
          <p:cNvPr id="383" name="文本框 7"/>
          <p:cNvSpPr txBox="1">
            <a:spLocks noChangeArrowheads="1"/>
          </p:cNvSpPr>
          <p:nvPr/>
        </p:nvSpPr>
        <p:spPr bwMode="auto">
          <a:xfrm>
            <a:off x="7500704" y="2518729"/>
            <a:ext cx="2519595" cy="9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a:t>
            </a:r>
            <a:endParaRPr lang="zh-CN" altLang="en-US" sz="1500" dirty="0">
              <a:solidFill>
                <a:schemeClr val="bg1"/>
              </a:solidFill>
              <a:latin typeface="+mn-lt"/>
              <a:ea typeface="+mn-ea"/>
              <a:cs typeface="+mn-ea"/>
              <a:sym typeface="+mn-lt"/>
            </a:endParaRPr>
          </a:p>
        </p:txBody>
      </p:sp>
      <p:sp>
        <p:nvSpPr>
          <p:cNvPr id="384" name="文本框 7"/>
          <p:cNvSpPr txBox="1">
            <a:spLocks noChangeArrowheads="1"/>
          </p:cNvSpPr>
          <p:nvPr/>
        </p:nvSpPr>
        <p:spPr bwMode="auto">
          <a:xfrm>
            <a:off x="1905000" y="4356700"/>
            <a:ext cx="2522459" cy="9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a:t>
            </a:r>
            <a:endParaRPr lang="zh-CN" altLang="en-US" sz="1500" dirty="0">
              <a:solidFill>
                <a:schemeClr val="bg1"/>
              </a:solidFill>
              <a:latin typeface="+mn-lt"/>
              <a:ea typeface="+mn-ea"/>
              <a:cs typeface="+mn-ea"/>
              <a:sym typeface="+mn-lt"/>
            </a:endParaRPr>
          </a:p>
        </p:txBody>
      </p:sp>
      <p:sp>
        <p:nvSpPr>
          <p:cNvPr id="385" name="文本框 7"/>
          <p:cNvSpPr txBox="1">
            <a:spLocks noChangeArrowheads="1"/>
          </p:cNvSpPr>
          <p:nvPr/>
        </p:nvSpPr>
        <p:spPr bwMode="auto">
          <a:xfrm>
            <a:off x="7538804" y="4523413"/>
            <a:ext cx="2519595" cy="96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buNone/>
            </a:pPr>
            <a:r>
              <a:rPr lang="zh-CN" altLang="en-US" sz="1500" dirty="0">
                <a:solidFill>
                  <a:schemeClr val="bg1"/>
                </a:solidFill>
                <a:latin typeface="+mn-lt"/>
                <a:ea typeface="+mn-ea"/>
                <a:cs typeface="+mn-ea"/>
                <a:sym typeface="+mn-lt"/>
              </a:rPr>
              <a:t>请添加你的文本请添加你的文本请添加你的文本请添加你的文本</a:t>
            </a:r>
            <a:endParaRPr lang="zh-CN" altLang="en-US" sz="1500" dirty="0">
              <a:solidFill>
                <a:schemeClr val="bg1"/>
              </a:solidFill>
              <a:latin typeface="+mn-lt"/>
              <a:ea typeface="+mn-ea"/>
              <a:cs typeface="+mn-ea"/>
              <a:sym typeface="+mn-lt"/>
            </a:endParaRPr>
          </a:p>
        </p:txBody>
      </p:sp>
      <p:sp>
        <p:nvSpPr>
          <p:cNvPr id="386"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387" name="组合 386"/>
          <p:cNvGrpSpPr/>
          <p:nvPr/>
        </p:nvGrpSpPr>
        <p:grpSpPr>
          <a:xfrm rot="2555366">
            <a:off x="1384711" y="813384"/>
            <a:ext cx="189820" cy="466131"/>
            <a:chOff x="6038851" y="3187701"/>
            <a:chExt cx="119063" cy="471488"/>
          </a:xfrm>
          <a:solidFill>
            <a:schemeClr val="bg1"/>
          </a:solidFill>
        </p:grpSpPr>
        <p:sp>
          <p:nvSpPr>
            <p:cNvPr id="388"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389"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390"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dir="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87"/>
                                        </p:tgtEl>
                                        <p:attrNameLst>
                                          <p:attrName>style.visibility</p:attrName>
                                        </p:attrNameLst>
                                      </p:cBhvr>
                                      <p:to>
                                        <p:strVal val="visible"/>
                                      </p:to>
                                    </p:set>
                                    <p:anim calcmode="lin" valueType="num">
                                      <p:cBhvr additive="base">
                                        <p:cTn id="7" dur="500"/>
                                        <p:tgtEl>
                                          <p:spTgt spid="387"/>
                                        </p:tgtEl>
                                        <p:attrNameLst>
                                          <p:attrName>ppt_y</p:attrName>
                                        </p:attrNameLst>
                                      </p:cBhvr>
                                      <p:tavLst>
                                        <p:tav tm="0">
                                          <p:val>
                                            <p:strVal val="#ppt_y-#ppt_h*1.125000"/>
                                          </p:val>
                                        </p:tav>
                                        <p:tav tm="100000">
                                          <p:val>
                                            <p:strVal val="#ppt_y"/>
                                          </p:val>
                                        </p:tav>
                                      </p:tavLst>
                                    </p:anim>
                                    <p:animEffect transition="in" filter="wipe(down)">
                                      <p:cBhvr>
                                        <p:cTn id="8" dur="500"/>
                                        <p:tgtEl>
                                          <p:spTgt spid="387"/>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387"/>
                                        </p:tgtEl>
                                      </p:cBhvr>
                                    </p:animEffect>
                                    <p:animScale>
                                      <p:cBhvr>
                                        <p:cTn id="12" dur="250" autoRev="1" fill="hold"/>
                                        <p:tgtEl>
                                          <p:spTgt spid="387"/>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86"/>
                                        </p:tgtEl>
                                        <p:attrNameLst>
                                          <p:attrName>style.visibility</p:attrName>
                                        </p:attrNameLst>
                                      </p:cBhvr>
                                      <p:to>
                                        <p:strVal val="visible"/>
                                      </p:to>
                                    </p:set>
                                    <p:anim calcmode="lin" valueType="num">
                                      <p:cBhvr>
                                        <p:cTn id="16" dur="500" fill="hold"/>
                                        <p:tgtEl>
                                          <p:spTgt spid="38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86"/>
                                        </p:tgtEl>
                                        <p:attrNameLst>
                                          <p:attrName>ppt_y</p:attrName>
                                        </p:attrNameLst>
                                      </p:cBhvr>
                                      <p:tavLst>
                                        <p:tav tm="0">
                                          <p:val>
                                            <p:strVal val="#ppt_y"/>
                                          </p:val>
                                        </p:tav>
                                        <p:tav tm="100000">
                                          <p:val>
                                            <p:strVal val="#ppt_y"/>
                                          </p:val>
                                        </p:tav>
                                      </p:tavLst>
                                    </p:anim>
                                    <p:anim calcmode="lin" valueType="num">
                                      <p:cBhvr>
                                        <p:cTn id="18" dur="500" fill="hold"/>
                                        <p:tgtEl>
                                          <p:spTgt spid="38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8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86"/>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p:cTn id="24" dur="1000" fill="hold"/>
                                        <p:tgtEl>
                                          <p:spTgt spid="60"/>
                                        </p:tgtEl>
                                        <p:attrNameLst>
                                          <p:attrName>ppt_w</p:attrName>
                                        </p:attrNameLst>
                                      </p:cBhvr>
                                      <p:tavLst>
                                        <p:tav tm="0">
                                          <p:val>
                                            <p:fltVal val="0"/>
                                          </p:val>
                                        </p:tav>
                                        <p:tav tm="100000">
                                          <p:val>
                                            <p:strVal val="#ppt_w"/>
                                          </p:val>
                                        </p:tav>
                                      </p:tavLst>
                                    </p:anim>
                                    <p:anim calcmode="lin" valueType="num">
                                      <p:cBhvr>
                                        <p:cTn id="25" dur="1000" fill="hold"/>
                                        <p:tgtEl>
                                          <p:spTgt spid="60"/>
                                        </p:tgtEl>
                                        <p:attrNameLst>
                                          <p:attrName>ppt_h</p:attrName>
                                        </p:attrNameLst>
                                      </p:cBhvr>
                                      <p:tavLst>
                                        <p:tav tm="0">
                                          <p:val>
                                            <p:fltVal val="0"/>
                                          </p:val>
                                        </p:tav>
                                        <p:tav tm="100000">
                                          <p:val>
                                            <p:strVal val="#ppt_h"/>
                                          </p:val>
                                        </p:tav>
                                      </p:tavLst>
                                    </p:anim>
                                    <p:anim calcmode="lin" valueType="num">
                                      <p:cBhvr>
                                        <p:cTn id="26" dur="1000" fill="hold"/>
                                        <p:tgtEl>
                                          <p:spTgt spid="60"/>
                                        </p:tgtEl>
                                        <p:attrNameLst>
                                          <p:attrName>style.rotation</p:attrName>
                                        </p:attrNameLst>
                                      </p:cBhvr>
                                      <p:tavLst>
                                        <p:tav tm="0">
                                          <p:val>
                                            <p:fltVal val="90"/>
                                          </p:val>
                                        </p:tav>
                                        <p:tav tm="100000">
                                          <p:val>
                                            <p:fltVal val="0"/>
                                          </p:val>
                                        </p:tav>
                                      </p:tavLst>
                                    </p:anim>
                                    <p:animEffect transition="in" filter="fade">
                                      <p:cBhvr>
                                        <p:cTn id="27" dur="1000"/>
                                        <p:tgtEl>
                                          <p:spTgt spid="60"/>
                                        </p:tgtEl>
                                      </p:cBhvr>
                                    </p:animEffect>
                                  </p:childTnLst>
                                </p:cTn>
                              </p:par>
                            </p:childTnLst>
                          </p:cTn>
                        </p:par>
                        <p:par>
                          <p:cTn id="28" fill="hold">
                            <p:stCondLst>
                              <p:cond delay="2850"/>
                            </p:stCondLst>
                            <p:childTnLst>
                              <p:par>
                                <p:cTn id="29" presetID="53" presetClass="entr" presetSubtype="16"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500" fill="hold"/>
                                        <p:tgtEl>
                                          <p:spTgt spid="71"/>
                                        </p:tgtEl>
                                        <p:attrNameLst>
                                          <p:attrName>ppt_w</p:attrName>
                                        </p:attrNameLst>
                                      </p:cBhvr>
                                      <p:tavLst>
                                        <p:tav tm="0">
                                          <p:val>
                                            <p:fltVal val="0"/>
                                          </p:val>
                                        </p:tav>
                                        <p:tav tm="100000">
                                          <p:val>
                                            <p:strVal val="#ppt_w"/>
                                          </p:val>
                                        </p:tav>
                                      </p:tavLst>
                                    </p:anim>
                                    <p:anim calcmode="lin" valueType="num">
                                      <p:cBhvr>
                                        <p:cTn id="32" dur="500" fill="hold"/>
                                        <p:tgtEl>
                                          <p:spTgt spid="71"/>
                                        </p:tgtEl>
                                        <p:attrNameLst>
                                          <p:attrName>ppt_h</p:attrName>
                                        </p:attrNameLst>
                                      </p:cBhvr>
                                      <p:tavLst>
                                        <p:tav tm="0">
                                          <p:val>
                                            <p:fltVal val="0"/>
                                          </p:val>
                                        </p:tav>
                                        <p:tav tm="100000">
                                          <p:val>
                                            <p:strVal val="#ppt_h"/>
                                          </p:val>
                                        </p:tav>
                                      </p:tavLst>
                                    </p:anim>
                                    <p:animEffect transition="in" filter="fade">
                                      <p:cBhvr>
                                        <p:cTn id="33" dur="500"/>
                                        <p:tgtEl>
                                          <p:spTgt spid="7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07"/>
                                        </p:tgtEl>
                                        <p:attrNameLst>
                                          <p:attrName>style.visibility</p:attrName>
                                        </p:attrNameLst>
                                      </p:cBhvr>
                                      <p:to>
                                        <p:strVal val="visible"/>
                                      </p:to>
                                    </p:set>
                                    <p:anim calcmode="lin" valueType="num">
                                      <p:cBhvr>
                                        <p:cTn id="36" dur="500" fill="hold"/>
                                        <p:tgtEl>
                                          <p:spTgt spid="307"/>
                                        </p:tgtEl>
                                        <p:attrNameLst>
                                          <p:attrName>ppt_w</p:attrName>
                                        </p:attrNameLst>
                                      </p:cBhvr>
                                      <p:tavLst>
                                        <p:tav tm="0">
                                          <p:val>
                                            <p:fltVal val="0"/>
                                          </p:val>
                                        </p:tav>
                                        <p:tav tm="100000">
                                          <p:val>
                                            <p:strVal val="#ppt_w"/>
                                          </p:val>
                                        </p:tav>
                                      </p:tavLst>
                                    </p:anim>
                                    <p:anim calcmode="lin" valueType="num">
                                      <p:cBhvr>
                                        <p:cTn id="37" dur="500" fill="hold"/>
                                        <p:tgtEl>
                                          <p:spTgt spid="307"/>
                                        </p:tgtEl>
                                        <p:attrNameLst>
                                          <p:attrName>ppt_h</p:attrName>
                                        </p:attrNameLst>
                                      </p:cBhvr>
                                      <p:tavLst>
                                        <p:tav tm="0">
                                          <p:val>
                                            <p:fltVal val="0"/>
                                          </p:val>
                                        </p:tav>
                                        <p:tav tm="100000">
                                          <p:val>
                                            <p:strVal val="#ppt_h"/>
                                          </p:val>
                                        </p:tav>
                                      </p:tavLst>
                                    </p:anim>
                                    <p:animEffect transition="in" filter="fade">
                                      <p:cBhvr>
                                        <p:cTn id="38" dur="500"/>
                                        <p:tgtEl>
                                          <p:spTgt spid="30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500" fill="hold"/>
                                        <p:tgtEl>
                                          <p:spTgt spid="69"/>
                                        </p:tgtEl>
                                        <p:attrNameLst>
                                          <p:attrName>ppt_w</p:attrName>
                                        </p:attrNameLst>
                                      </p:cBhvr>
                                      <p:tavLst>
                                        <p:tav tm="0">
                                          <p:val>
                                            <p:fltVal val="0"/>
                                          </p:val>
                                        </p:tav>
                                        <p:tav tm="100000">
                                          <p:val>
                                            <p:strVal val="#ppt_w"/>
                                          </p:val>
                                        </p:tav>
                                      </p:tavLst>
                                    </p:anim>
                                    <p:anim calcmode="lin" valueType="num">
                                      <p:cBhvr>
                                        <p:cTn id="42" dur="500" fill="hold"/>
                                        <p:tgtEl>
                                          <p:spTgt spid="69"/>
                                        </p:tgtEl>
                                        <p:attrNameLst>
                                          <p:attrName>ppt_h</p:attrName>
                                        </p:attrNameLst>
                                      </p:cBhvr>
                                      <p:tavLst>
                                        <p:tav tm="0">
                                          <p:val>
                                            <p:fltVal val="0"/>
                                          </p:val>
                                        </p:tav>
                                        <p:tav tm="100000">
                                          <p:val>
                                            <p:strVal val="#ppt_h"/>
                                          </p:val>
                                        </p:tav>
                                      </p:tavLst>
                                    </p:anim>
                                    <p:animEffect transition="in" filter="fade">
                                      <p:cBhvr>
                                        <p:cTn id="43" dur="500"/>
                                        <p:tgtEl>
                                          <p:spTgt spid="6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childTnLst>
                                </p:cTn>
                              </p:par>
                            </p:childTnLst>
                          </p:cTn>
                        </p:par>
                        <p:par>
                          <p:cTn id="49" fill="hold">
                            <p:stCondLst>
                              <p:cond delay="3350"/>
                            </p:stCondLst>
                            <p:childTnLst>
                              <p:par>
                                <p:cTn id="50" presetID="22" presetClass="entr" presetSubtype="2" fill="hold" grpId="0" nodeType="afterEffect">
                                  <p:stCondLst>
                                    <p:cond delay="0"/>
                                  </p:stCondLst>
                                  <p:childTnLst>
                                    <p:set>
                                      <p:cBhvr>
                                        <p:cTn id="51" dur="1" fill="hold">
                                          <p:stCondLst>
                                            <p:cond delay="0"/>
                                          </p:stCondLst>
                                        </p:cTn>
                                        <p:tgtEl>
                                          <p:spTgt spid="233"/>
                                        </p:tgtEl>
                                        <p:attrNameLst>
                                          <p:attrName>style.visibility</p:attrName>
                                        </p:attrNameLst>
                                      </p:cBhvr>
                                      <p:to>
                                        <p:strVal val="visible"/>
                                      </p:to>
                                    </p:set>
                                    <p:animEffect transition="in" filter="wipe(right)">
                                      <p:cBhvr>
                                        <p:cTn id="52" dur="500"/>
                                        <p:tgtEl>
                                          <p:spTgt spid="233"/>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308"/>
                                        </p:tgtEl>
                                        <p:attrNameLst>
                                          <p:attrName>style.visibility</p:attrName>
                                        </p:attrNameLst>
                                      </p:cBhvr>
                                      <p:to>
                                        <p:strVal val="visible"/>
                                      </p:to>
                                    </p:set>
                                    <p:animEffect transition="in" filter="wipe(right)">
                                      <p:cBhvr>
                                        <p:cTn id="55" dur="500"/>
                                        <p:tgtEl>
                                          <p:spTgt spid="308"/>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382"/>
                                        </p:tgtEl>
                                        <p:attrNameLst>
                                          <p:attrName>style.visibility</p:attrName>
                                        </p:attrNameLst>
                                      </p:cBhvr>
                                      <p:to>
                                        <p:strVal val="visible"/>
                                      </p:to>
                                    </p:set>
                                    <p:animEffect transition="in" filter="wipe(right)">
                                      <p:cBhvr>
                                        <p:cTn id="58" dur="500"/>
                                        <p:tgtEl>
                                          <p:spTgt spid="38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384"/>
                                        </p:tgtEl>
                                        <p:attrNameLst>
                                          <p:attrName>style.visibility</p:attrName>
                                        </p:attrNameLst>
                                      </p:cBhvr>
                                      <p:to>
                                        <p:strVal val="visible"/>
                                      </p:to>
                                    </p:set>
                                    <p:animEffect transition="in" filter="wipe(right)">
                                      <p:cBhvr>
                                        <p:cTn id="61" dur="500"/>
                                        <p:tgtEl>
                                          <p:spTgt spid="384"/>
                                        </p:tgtEl>
                                      </p:cBhvr>
                                    </p:animEffect>
                                  </p:childTnLst>
                                </p:cTn>
                              </p:par>
                            </p:childTnLst>
                          </p:cTn>
                        </p:par>
                        <p:par>
                          <p:cTn id="62" fill="hold">
                            <p:stCondLst>
                              <p:cond delay="3850"/>
                            </p:stCondLst>
                            <p:childTnLst>
                              <p:par>
                                <p:cTn id="63" presetID="22" presetClass="entr" presetSubtype="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wipe(left)">
                                      <p:cBhvr>
                                        <p:cTn id="65" dur="500"/>
                                        <p:tgtEl>
                                          <p:spTgt spid="7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59"/>
                                        </p:tgtEl>
                                        <p:attrNameLst>
                                          <p:attrName>style.visibility</p:attrName>
                                        </p:attrNameLst>
                                      </p:cBhvr>
                                      <p:to>
                                        <p:strVal val="visible"/>
                                      </p:to>
                                    </p:set>
                                    <p:animEffect transition="in" filter="wipe(left)">
                                      <p:cBhvr>
                                        <p:cTn id="68" dur="500"/>
                                        <p:tgtEl>
                                          <p:spTgt spid="15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83"/>
                                        </p:tgtEl>
                                        <p:attrNameLst>
                                          <p:attrName>style.visibility</p:attrName>
                                        </p:attrNameLst>
                                      </p:cBhvr>
                                      <p:to>
                                        <p:strVal val="visible"/>
                                      </p:to>
                                    </p:set>
                                    <p:animEffect transition="in" filter="wipe(left)">
                                      <p:cBhvr>
                                        <p:cTn id="71" dur="500"/>
                                        <p:tgtEl>
                                          <p:spTgt spid="38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85"/>
                                        </p:tgtEl>
                                        <p:attrNameLst>
                                          <p:attrName>style.visibility</p:attrName>
                                        </p:attrNameLst>
                                      </p:cBhvr>
                                      <p:to>
                                        <p:strVal val="visible"/>
                                      </p:to>
                                    </p:set>
                                    <p:animEffect transition="in" filter="wipe(left)">
                                      <p:cBhvr>
                                        <p:cTn id="74"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2" grpId="0" animBg="1"/>
      <p:bldP spid="73" grpId="0"/>
      <p:bldP spid="159" grpId="0"/>
      <p:bldP spid="233" grpId="0"/>
      <p:bldP spid="307" grpId="0" animBg="1"/>
      <p:bldP spid="308" grpId="0"/>
      <p:bldP spid="382" grpId="0"/>
      <p:bldP spid="383" grpId="0"/>
      <p:bldP spid="384" grpId="0"/>
      <p:bldP spid="385" grpId="0"/>
      <p:bldP spid="3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14860" y="1602508"/>
            <a:ext cx="4033708" cy="4137481"/>
            <a:chOff x="2014860" y="1758046"/>
            <a:chExt cx="4033708" cy="4137481"/>
          </a:xfrm>
        </p:grpSpPr>
        <p:pic>
          <p:nvPicPr>
            <p:cNvPr id="7" name="图片 6"/>
            <p:cNvPicPr>
              <a:picLocks noChangeAspect="1"/>
            </p:cNvPicPr>
            <p:nvPr/>
          </p:nvPicPr>
          <p:blipFill>
            <a:blip r:embed="rId1">
              <a:lum bright="40000" contrast="40000"/>
            </a:blip>
            <a:stretch>
              <a:fillRect/>
            </a:stretch>
          </p:blipFill>
          <p:spPr>
            <a:xfrm>
              <a:off x="2014860" y="1758046"/>
              <a:ext cx="3925207" cy="4137481"/>
            </a:xfrm>
            <a:prstGeom prst="rect">
              <a:avLst/>
            </a:prstGeom>
          </p:spPr>
        </p:pic>
        <p:sp>
          <p:nvSpPr>
            <p:cNvPr id="33" name="TextBox 60"/>
            <p:cNvSpPr>
              <a:spLocks noChangeArrowheads="1"/>
            </p:cNvSpPr>
            <p:nvPr/>
          </p:nvSpPr>
          <p:spPr bwMode="auto">
            <a:xfrm>
              <a:off x="3323628" y="3549292"/>
              <a:ext cx="1467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smtClean="0">
                  <a:solidFill>
                    <a:schemeClr val="bg1"/>
                  </a:solidFill>
                  <a:cs typeface="+mn-ea"/>
                  <a:sym typeface="+mn-lt"/>
                </a:rPr>
                <a:t>输入标题</a:t>
              </a:r>
              <a:endParaRPr lang="zh-CN" altLang="en-US" sz="2400" dirty="0">
                <a:solidFill>
                  <a:schemeClr val="bg1"/>
                </a:solidFill>
                <a:cs typeface="+mn-ea"/>
                <a:sym typeface="+mn-lt"/>
              </a:endParaRPr>
            </a:p>
          </p:txBody>
        </p:sp>
        <p:sp>
          <p:nvSpPr>
            <p:cNvPr id="36" name="TextBox 60"/>
            <p:cNvSpPr>
              <a:spLocks noChangeArrowheads="1"/>
            </p:cNvSpPr>
            <p:nvPr/>
          </p:nvSpPr>
          <p:spPr bwMode="auto">
            <a:xfrm>
              <a:off x="3399991" y="2234037"/>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37" name="TextBox 60"/>
            <p:cNvSpPr>
              <a:spLocks noChangeArrowheads="1"/>
            </p:cNvSpPr>
            <p:nvPr/>
          </p:nvSpPr>
          <p:spPr bwMode="auto">
            <a:xfrm>
              <a:off x="4520762" y="2933810"/>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38" name="TextBox 60"/>
            <p:cNvSpPr>
              <a:spLocks noChangeArrowheads="1"/>
            </p:cNvSpPr>
            <p:nvPr/>
          </p:nvSpPr>
          <p:spPr bwMode="auto">
            <a:xfrm>
              <a:off x="4580713" y="4332358"/>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39" name="TextBox 60"/>
            <p:cNvSpPr>
              <a:spLocks noChangeArrowheads="1"/>
            </p:cNvSpPr>
            <p:nvPr/>
          </p:nvSpPr>
          <p:spPr bwMode="auto">
            <a:xfrm>
              <a:off x="3399990" y="5004974"/>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40" name="TextBox 60"/>
            <p:cNvSpPr>
              <a:spLocks noChangeArrowheads="1"/>
            </p:cNvSpPr>
            <p:nvPr/>
          </p:nvSpPr>
          <p:spPr bwMode="auto">
            <a:xfrm>
              <a:off x="2196610" y="4248823"/>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41" name="TextBox 60"/>
            <p:cNvSpPr>
              <a:spLocks noChangeArrowheads="1"/>
            </p:cNvSpPr>
            <p:nvPr/>
          </p:nvSpPr>
          <p:spPr bwMode="auto">
            <a:xfrm>
              <a:off x="2196609" y="2890249"/>
              <a:ext cx="14678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grpSp>
      <p:sp>
        <p:nvSpPr>
          <p:cNvPr id="42" name="矩形 41"/>
          <p:cNvSpPr/>
          <p:nvPr/>
        </p:nvSpPr>
        <p:spPr>
          <a:xfrm>
            <a:off x="6564552" y="2908537"/>
            <a:ext cx="3874848" cy="1751249"/>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单击输入文字单击输入文字单击输入文字单击输入文字单击输入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43" name="矩形 42"/>
          <p:cNvSpPr/>
          <p:nvPr/>
        </p:nvSpPr>
        <p:spPr>
          <a:xfrm>
            <a:off x="6604744" y="2463997"/>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14"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15" name="组合 14"/>
          <p:cNvGrpSpPr/>
          <p:nvPr/>
        </p:nvGrpSpPr>
        <p:grpSpPr>
          <a:xfrm rot="2555366">
            <a:off x="1384711" y="813384"/>
            <a:ext cx="189820" cy="466131"/>
            <a:chOff x="6038851" y="3187701"/>
            <a:chExt cx="119063" cy="471488"/>
          </a:xfrm>
          <a:solidFill>
            <a:schemeClr val="bg1"/>
          </a:solidFill>
        </p:grpSpPr>
        <p:sp>
          <p:nvSpPr>
            <p:cNvPr id="16"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7"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8"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down)">
                                      <p:cBhvr>
                                        <p:cTn id="8" dur="500"/>
                                        <p:tgtEl>
                                          <p:spTgt spid="15"/>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4"/>
                                        </p:tgtEl>
                                        <p:attrNameLst>
                                          <p:attrName>ppt_y</p:attrName>
                                        </p:attrNameLst>
                                      </p:cBhvr>
                                      <p:tavLst>
                                        <p:tav tm="0">
                                          <p:val>
                                            <p:strVal val="#ppt_y"/>
                                          </p:val>
                                        </p:tav>
                                        <p:tav tm="100000">
                                          <p:val>
                                            <p:strVal val="#ppt_y"/>
                                          </p:val>
                                        </p:tav>
                                      </p:tavLst>
                                    </p:anim>
                                    <p:anim calcmode="lin" valueType="num">
                                      <p:cBhvr>
                                        <p:cTn id="1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4"/>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par>
                          <p:cTn id="28" fill="hold">
                            <p:stCondLst>
                              <p:cond delay="2850"/>
                            </p:stCondLst>
                            <p:childTnLst>
                              <p:par>
                                <p:cTn id="29" presetID="32" presetClass="emph" presetSubtype="0" fill="hold" nodeType="afterEffect">
                                  <p:stCondLst>
                                    <p:cond delay="0"/>
                                  </p:stCondLst>
                                  <p:childTnLst>
                                    <p:animRot by="120000">
                                      <p:cBhvr>
                                        <p:cTn id="30" dur="100" fill="hold">
                                          <p:stCondLst>
                                            <p:cond delay="0"/>
                                          </p:stCondLst>
                                        </p:cTn>
                                        <p:tgtEl>
                                          <p:spTgt spid="2"/>
                                        </p:tgtEl>
                                        <p:attrNameLst>
                                          <p:attrName>r</p:attrName>
                                        </p:attrNameLst>
                                      </p:cBhvr>
                                    </p:animRot>
                                    <p:animRot by="-240000">
                                      <p:cBhvr>
                                        <p:cTn id="31" dur="200" fill="hold">
                                          <p:stCondLst>
                                            <p:cond delay="200"/>
                                          </p:stCondLst>
                                        </p:cTn>
                                        <p:tgtEl>
                                          <p:spTgt spid="2"/>
                                        </p:tgtEl>
                                        <p:attrNameLst>
                                          <p:attrName>r</p:attrName>
                                        </p:attrNameLst>
                                      </p:cBhvr>
                                    </p:animRot>
                                    <p:animRot by="240000">
                                      <p:cBhvr>
                                        <p:cTn id="32" dur="200" fill="hold">
                                          <p:stCondLst>
                                            <p:cond delay="400"/>
                                          </p:stCondLst>
                                        </p:cTn>
                                        <p:tgtEl>
                                          <p:spTgt spid="2"/>
                                        </p:tgtEl>
                                        <p:attrNameLst>
                                          <p:attrName>r</p:attrName>
                                        </p:attrNameLst>
                                      </p:cBhvr>
                                    </p:animRot>
                                    <p:animRot by="-240000">
                                      <p:cBhvr>
                                        <p:cTn id="33" dur="200" fill="hold">
                                          <p:stCondLst>
                                            <p:cond delay="600"/>
                                          </p:stCondLst>
                                        </p:cTn>
                                        <p:tgtEl>
                                          <p:spTgt spid="2"/>
                                        </p:tgtEl>
                                        <p:attrNameLst>
                                          <p:attrName>r</p:attrName>
                                        </p:attrNameLst>
                                      </p:cBhvr>
                                    </p:animRot>
                                    <p:animRot by="120000">
                                      <p:cBhvr>
                                        <p:cTn id="34" dur="200" fill="hold">
                                          <p:stCondLst>
                                            <p:cond delay="800"/>
                                          </p:stCondLst>
                                        </p:cTn>
                                        <p:tgtEl>
                                          <p:spTgt spid="2"/>
                                        </p:tgtEl>
                                        <p:attrNameLst>
                                          <p:attrName>r</p:attrName>
                                        </p:attrNameLst>
                                      </p:cBhvr>
                                    </p:animRot>
                                  </p:childTnLst>
                                </p:cTn>
                              </p:par>
                            </p:childTnLst>
                          </p:cTn>
                        </p:par>
                        <p:par>
                          <p:cTn id="35" fill="hold">
                            <p:stCondLst>
                              <p:cond delay="3850"/>
                            </p:stCondLst>
                            <p:childTnLst>
                              <p:par>
                                <p:cTn id="36" presetID="22" presetClass="entr" presetSubtype="8"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4350"/>
                            </p:stCondLst>
                            <p:childTnLst>
                              <p:par>
                                <p:cTn id="40" presetID="42" presetClass="entr" presetSubtype="0"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anim calcmode="lin" valueType="num">
                                      <p:cBhvr>
                                        <p:cTn id="43" dur="500" fill="hold"/>
                                        <p:tgtEl>
                                          <p:spTgt spid="42"/>
                                        </p:tgtEl>
                                        <p:attrNameLst>
                                          <p:attrName>ppt_x</p:attrName>
                                        </p:attrNameLst>
                                      </p:cBhvr>
                                      <p:tavLst>
                                        <p:tav tm="0">
                                          <p:val>
                                            <p:strVal val="#ppt_x"/>
                                          </p:val>
                                        </p:tav>
                                        <p:tav tm="100000">
                                          <p:val>
                                            <p:strVal val="#ppt_x"/>
                                          </p:val>
                                        </p:tav>
                                      </p:tavLst>
                                    </p:anim>
                                    <p:anim calcmode="lin" valueType="num">
                                      <p:cBhvr>
                                        <p:cTn id="4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55352" y="1903025"/>
            <a:ext cx="1529555" cy="1609952"/>
            <a:chOff x="2055352" y="1903025"/>
            <a:chExt cx="1529555" cy="1609952"/>
          </a:xfrm>
        </p:grpSpPr>
        <p:pic>
          <p:nvPicPr>
            <p:cNvPr id="25" name="Picture 4"/>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a:off x="2055352" y="1903025"/>
              <a:ext cx="1529555" cy="160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8" name="Freeform 19"/>
            <p:cNvSpPr>
              <a:spLocks noEditPoints="1" noChangeArrowheads="1"/>
            </p:cNvSpPr>
            <p:nvPr/>
          </p:nvSpPr>
          <p:spPr bwMode="auto">
            <a:xfrm>
              <a:off x="2311613" y="2236975"/>
              <a:ext cx="1048177" cy="1000944"/>
            </a:xfrm>
            <a:custGeom>
              <a:avLst/>
              <a:gdLst>
                <a:gd name="T0" fmla="*/ 90 w 376"/>
                <a:gd name="T1" fmla="*/ 52 h 355"/>
                <a:gd name="T2" fmla="*/ 37 w 376"/>
                <a:gd name="T3" fmla="*/ 264 h 355"/>
                <a:gd name="T4" fmla="*/ 118 w 376"/>
                <a:gd name="T5" fmla="*/ 311 h 355"/>
                <a:gd name="T6" fmla="*/ 134 w 376"/>
                <a:gd name="T7" fmla="*/ 311 h 355"/>
                <a:gd name="T8" fmla="*/ 215 w 376"/>
                <a:gd name="T9" fmla="*/ 264 h 355"/>
                <a:gd name="T10" fmla="*/ 241 w 376"/>
                <a:gd name="T11" fmla="*/ 311 h 355"/>
                <a:gd name="T12" fmla="*/ 255 w 376"/>
                <a:gd name="T13" fmla="*/ 287 h 355"/>
                <a:gd name="T14" fmla="*/ 358 w 376"/>
                <a:gd name="T15" fmla="*/ 287 h 355"/>
                <a:gd name="T16" fmla="*/ 371 w 376"/>
                <a:gd name="T17" fmla="*/ 311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200 h 355"/>
                <a:gd name="T68" fmla="*/ 91 w 376"/>
                <a:gd name="T69" fmla="*/ 200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10 h 355"/>
                <a:gd name="T92" fmla="*/ 238 w 376"/>
                <a:gd name="T93" fmla="*/ 63 h 355"/>
                <a:gd name="T94" fmla="*/ 176 w 376"/>
                <a:gd name="T95" fmla="*/ 35 h 355"/>
                <a:gd name="T96" fmla="*/ 180 w 376"/>
                <a:gd name="T97" fmla="*/ 31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355"/>
                <a:gd name="T149" fmla="*/ 376 w 376"/>
                <a:gd name="T150" fmla="*/ 355 h 3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355">
                  <a:moveTo>
                    <a:pt x="90" y="0"/>
                  </a:moveTo>
                  <a:cubicBezTo>
                    <a:pt x="104" y="0"/>
                    <a:pt x="115" y="12"/>
                    <a:pt x="115" y="26"/>
                  </a:cubicBezTo>
                  <a:cubicBezTo>
                    <a:pt x="115" y="41"/>
                    <a:pt x="104" y="52"/>
                    <a:pt x="90" y="52"/>
                  </a:cubicBezTo>
                  <a:cubicBezTo>
                    <a:pt x="75" y="52"/>
                    <a:pt x="64" y="41"/>
                    <a:pt x="64" y="26"/>
                  </a:cubicBezTo>
                  <a:cubicBezTo>
                    <a:pt x="64" y="12"/>
                    <a:pt x="75" y="0"/>
                    <a:pt x="90" y="0"/>
                  </a:cubicBezTo>
                  <a:close/>
                  <a:moveTo>
                    <a:pt x="37" y="264"/>
                  </a:moveTo>
                  <a:cubicBezTo>
                    <a:pt x="95" y="264"/>
                    <a:pt x="95" y="264"/>
                    <a:pt x="95" y="264"/>
                  </a:cubicBezTo>
                  <a:cubicBezTo>
                    <a:pt x="108" y="264"/>
                    <a:pt x="118" y="274"/>
                    <a:pt x="118" y="287"/>
                  </a:cubicBezTo>
                  <a:cubicBezTo>
                    <a:pt x="118" y="311"/>
                    <a:pt x="118" y="311"/>
                    <a:pt x="118" y="311"/>
                  </a:cubicBezTo>
                  <a:cubicBezTo>
                    <a:pt x="120" y="311"/>
                    <a:pt x="120" y="311"/>
                    <a:pt x="120" y="311"/>
                  </a:cubicBezTo>
                  <a:cubicBezTo>
                    <a:pt x="131" y="311"/>
                    <a:pt x="131" y="311"/>
                    <a:pt x="131" y="311"/>
                  </a:cubicBezTo>
                  <a:cubicBezTo>
                    <a:pt x="134" y="311"/>
                    <a:pt x="134" y="311"/>
                    <a:pt x="134" y="311"/>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1"/>
                    <a:pt x="237" y="311"/>
                    <a:pt x="237" y="311"/>
                  </a:cubicBezTo>
                  <a:cubicBezTo>
                    <a:pt x="241" y="311"/>
                    <a:pt x="241" y="311"/>
                    <a:pt x="241" y="311"/>
                  </a:cubicBezTo>
                  <a:cubicBezTo>
                    <a:pt x="250" y="311"/>
                    <a:pt x="250" y="311"/>
                    <a:pt x="250" y="311"/>
                  </a:cubicBezTo>
                  <a:cubicBezTo>
                    <a:pt x="255" y="311"/>
                    <a:pt x="255" y="311"/>
                    <a:pt x="255" y="311"/>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1"/>
                    <a:pt x="358" y="311"/>
                    <a:pt x="358" y="311"/>
                  </a:cubicBezTo>
                  <a:cubicBezTo>
                    <a:pt x="362" y="311"/>
                    <a:pt x="362" y="311"/>
                    <a:pt x="362" y="311"/>
                  </a:cubicBezTo>
                  <a:cubicBezTo>
                    <a:pt x="371" y="311"/>
                    <a:pt x="371" y="311"/>
                    <a:pt x="371" y="311"/>
                  </a:cubicBezTo>
                  <a:cubicBezTo>
                    <a:pt x="376" y="311"/>
                    <a:pt x="376" y="311"/>
                    <a:pt x="376" y="311"/>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1"/>
                    <a:pt x="0" y="311"/>
                    <a:pt x="0" y="311"/>
                  </a:cubicBezTo>
                  <a:cubicBezTo>
                    <a:pt x="14" y="311"/>
                    <a:pt x="14" y="311"/>
                    <a:pt x="14" y="311"/>
                  </a:cubicBezTo>
                  <a:cubicBezTo>
                    <a:pt x="14" y="287"/>
                    <a:pt x="14" y="287"/>
                    <a:pt x="14" y="287"/>
                  </a:cubicBezTo>
                  <a:cubicBezTo>
                    <a:pt x="14" y="274"/>
                    <a:pt x="24" y="264"/>
                    <a:pt x="37" y="264"/>
                  </a:cubicBezTo>
                  <a:close/>
                  <a:moveTo>
                    <a:pt x="307" y="220"/>
                  </a:moveTo>
                  <a:cubicBezTo>
                    <a:pt x="323" y="220"/>
                    <a:pt x="336" y="232"/>
                    <a:pt x="336" y="248"/>
                  </a:cubicBezTo>
                  <a:cubicBezTo>
                    <a:pt x="336" y="252"/>
                    <a:pt x="335" y="255"/>
                    <a:pt x="334" y="258"/>
                  </a:cubicBezTo>
                  <a:cubicBezTo>
                    <a:pt x="281" y="258"/>
                    <a:pt x="281" y="258"/>
                    <a:pt x="281" y="258"/>
                  </a:cubicBezTo>
                  <a:cubicBezTo>
                    <a:pt x="280" y="255"/>
                    <a:pt x="279" y="252"/>
                    <a:pt x="279" y="248"/>
                  </a:cubicBezTo>
                  <a:cubicBezTo>
                    <a:pt x="279" y="232"/>
                    <a:pt x="292" y="220"/>
                    <a:pt x="307" y="220"/>
                  </a:cubicBezTo>
                  <a:close/>
                  <a:moveTo>
                    <a:pt x="186" y="220"/>
                  </a:moveTo>
                  <a:cubicBezTo>
                    <a:pt x="202" y="220"/>
                    <a:pt x="215" y="232"/>
                    <a:pt x="215" y="248"/>
                  </a:cubicBezTo>
                  <a:cubicBezTo>
                    <a:pt x="215" y="252"/>
                    <a:pt x="214" y="255"/>
                    <a:pt x="213" y="258"/>
                  </a:cubicBezTo>
                  <a:cubicBezTo>
                    <a:pt x="160" y="258"/>
                    <a:pt x="160" y="258"/>
                    <a:pt x="160" y="258"/>
                  </a:cubicBezTo>
                  <a:cubicBezTo>
                    <a:pt x="159" y="255"/>
                    <a:pt x="158" y="252"/>
                    <a:pt x="158" y="248"/>
                  </a:cubicBezTo>
                  <a:cubicBezTo>
                    <a:pt x="158" y="232"/>
                    <a:pt x="171" y="220"/>
                    <a:pt x="186" y="220"/>
                  </a:cubicBezTo>
                  <a:close/>
                  <a:moveTo>
                    <a:pt x="67" y="220"/>
                  </a:moveTo>
                  <a:cubicBezTo>
                    <a:pt x="82" y="220"/>
                    <a:pt x="95" y="232"/>
                    <a:pt x="95" y="248"/>
                  </a:cubicBezTo>
                  <a:cubicBezTo>
                    <a:pt x="95" y="252"/>
                    <a:pt x="94" y="255"/>
                    <a:pt x="93" y="258"/>
                  </a:cubicBezTo>
                  <a:cubicBezTo>
                    <a:pt x="40" y="258"/>
                    <a:pt x="40" y="258"/>
                    <a:pt x="40" y="258"/>
                  </a:cubicBezTo>
                  <a:cubicBezTo>
                    <a:pt x="39" y="255"/>
                    <a:pt x="38" y="252"/>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2"/>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200"/>
                    <a:pt x="69" y="200"/>
                    <a:pt x="69" y="200"/>
                  </a:cubicBezTo>
                  <a:cubicBezTo>
                    <a:pt x="87" y="200"/>
                    <a:pt x="87" y="200"/>
                    <a:pt x="87" y="200"/>
                  </a:cubicBezTo>
                  <a:cubicBezTo>
                    <a:pt x="87" y="143"/>
                    <a:pt x="87" y="143"/>
                    <a:pt x="87" y="143"/>
                  </a:cubicBezTo>
                  <a:cubicBezTo>
                    <a:pt x="91" y="143"/>
                    <a:pt x="91" y="143"/>
                    <a:pt x="91" y="143"/>
                  </a:cubicBezTo>
                  <a:cubicBezTo>
                    <a:pt x="91" y="200"/>
                    <a:pt x="91" y="200"/>
                    <a:pt x="91" y="200"/>
                  </a:cubicBezTo>
                  <a:cubicBezTo>
                    <a:pt x="109" y="200"/>
                    <a:pt x="109" y="200"/>
                    <a:pt x="109" y="200"/>
                  </a:cubicBezTo>
                  <a:cubicBezTo>
                    <a:pt x="109" y="190"/>
                    <a:pt x="109" y="190"/>
                    <a:pt x="109" y="190"/>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2"/>
                    <a:pt x="307" y="32"/>
                  </a:cubicBezTo>
                  <a:cubicBezTo>
                    <a:pt x="307" y="33"/>
                    <a:pt x="308" y="34"/>
                    <a:pt x="308" y="35"/>
                  </a:cubicBezTo>
                  <a:cubicBezTo>
                    <a:pt x="308" y="107"/>
                    <a:pt x="308" y="107"/>
                    <a:pt x="308" y="107"/>
                  </a:cubicBezTo>
                  <a:cubicBezTo>
                    <a:pt x="308" y="108"/>
                    <a:pt x="307" y="109"/>
                    <a:pt x="307" y="110"/>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10"/>
                    <a:pt x="177" y="110"/>
                    <a:pt x="177" y="110"/>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2"/>
                    <a:pt x="179" y="31"/>
                    <a:pt x="180" y="31"/>
                  </a:cubicBezTo>
                  <a:lnTo>
                    <a:pt x="304" y="31"/>
                  </a:lnTo>
                  <a:close/>
                </a:path>
              </a:pathLst>
            </a:custGeom>
            <a:solidFill>
              <a:srgbClr val="2D5921"/>
            </a:solidFill>
            <a:ln w="9525" cmpd="sng">
              <a:noFill/>
              <a:bevel/>
            </a:ln>
          </p:spPr>
          <p:txBody>
            <a:bodyPr/>
            <a:lstStyle/>
            <a:p>
              <a:endParaRPr lang="zh-CN" altLang="zh-CN">
                <a:solidFill>
                  <a:srgbClr val="000000"/>
                </a:solidFill>
                <a:cs typeface="+mn-ea"/>
                <a:sym typeface="+mn-lt"/>
              </a:endParaRPr>
            </a:p>
          </p:txBody>
        </p:sp>
      </p:grpSp>
      <p:sp>
        <p:nvSpPr>
          <p:cNvPr id="77" name="矩形 76"/>
          <p:cNvSpPr/>
          <p:nvPr/>
        </p:nvSpPr>
        <p:spPr>
          <a:xfrm>
            <a:off x="1559665" y="3708352"/>
            <a:ext cx="2728783" cy="1886670"/>
          </a:xfrm>
          <a:prstGeom prst="rect">
            <a:avLst/>
          </a:prstGeom>
        </p:spPr>
        <p:txBody>
          <a:bodyPr wrap="square">
            <a:spAutoFit/>
          </a:bodyPr>
          <a:lstStyle/>
          <a:p>
            <a:pPr algn="ctr">
              <a:lnSpc>
                <a:spcPct val="110000"/>
              </a:lnSpc>
            </a:pPr>
            <a:r>
              <a:rPr lang="zh-CN" altLang="en-US" sz="2200" b="1" dirty="0">
                <a:solidFill>
                  <a:schemeClr val="bg1"/>
                </a:solidFill>
                <a:cs typeface="+mn-ea"/>
                <a:sym typeface="+mn-lt"/>
              </a:rPr>
              <a:t>单击输入标题</a:t>
            </a:r>
            <a:endParaRPr lang="en-US" altLang="zh-CN" sz="2200" b="1" dirty="0">
              <a:solidFill>
                <a:schemeClr val="bg1"/>
              </a:solidFill>
              <a:cs typeface="+mn-ea"/>
              <a:sym typeface="+mn-lt"/>
            </a:endParaRPr>
          </a:p>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grpSp>
        <p:nvGrpSpPr>
          <p:cNvPr id="6" name="组合 5"/>
          <p:cNvGrpSpPr/>
          <p:nvPr/>
        </p:nvGrpSpPr>
        <p:grpSpPr>
          <a:xfrm>
            <a:off x="5277419" y="1903025"/>
            <a:ext cx="1528550" cy="1609952"/>
            <a:chOff x="5277419" y="1903025"/>
            <a:chExt cx="1528550" cy="1609952"/>
          </a:xfrm>
        </p:grpSpPr>
        <p:pic>
          <p:nvPicPr>
            <p:cNvPr id="27" name="Picture 4"/>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a:off x="5277419" y="1903025"/>
              <a:ext cx="1528550" cy="160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29" name="Group 8"/>
            <p:cNvGrpSpPr/>
            <p:nvPr/>
          </p:nvGrpSpPr>
          <p:grpSpPr bwMode="auto">
            <a:xfrm>
              <a:off x="5517605" y="2236975"/>
              <a:ext cx="1048177" cy="1000944"/>
              <a:chOff x="0" y="0"/>
              <a:chExt cx="1381125" cy="1335088"/>
            </a:xfrm>
          </p:grpSpPr>
          <p:sp>
            <p:nvSpPr>
              <p:cNvPr id="30" name="Freeform 6"/>
              <p:cNvSpPr>
                <a:spLocks noEditPoints="1" noChangeArrowheads="1"/>
              </p:cNvSpPr>
              <p:nvPr/>
            </p:nvSpPr>
            <p:spPr bwMode="auto">
              <a:xfrm>
                <a:off x="123825" y="11113"/>
                <a:ext cx="608013" cy="352425"/>
              </a:xfrm>
              <a:custGeom>
                <a:avLst/>
                <a:gdLst>
                  <a:gd name="T0" fmla="*/ 32 w 162"/>
                  <a:gd name="T1" fmla="*/ 94 h 94"/>
                  <a:gd name="T2" fmla="*/ 111 w 162"/>
                  <a:gd name="T3" fmla="*/ 94 h 94"/>
                  <a:gd name="T4" fmla="*/ 134 w 162"/>
                  <a:gd name="T5" fmla="*/ 84 h 94"/>
                  <a:gd name="T6" fmla="*/ 140 w 162"/>
                  <a:gd name="T7" fmla="*/ 75 h 94"/>
                  <a:gd name="T8" fmla="*/ 162 w 162"/>
                  <a:gd name="T9" fmla="*/ 53 h 94"/>
                  <a:gd name="T10" fmla="*/ 144 w 162"/>
                  <a:gd name="T11" fmla="*/ 59 h 94"/>
                  <a:gd name="T12" fmla="*/ 144 w 162"/>
                  <a:gd name="T13" fmla="*/ 32 h 94"/>
                  <a:gd name="T14" fmla="*/ 134 w 162"/>
                  <a:gd name="T15" fmla="*/ 10 h 94"/>
                  <a:gd name="T16" fmla="*/ 111 w 162"/>
                  <a:gd name="T17" fmla="*/ 0 h 94"/>
                  <a:gd name="T18" fmla="*/ 32 w 162"/>
                  <a:gd name="T19" fmla="*/ 0 h 94"/>
                  <a:gd name="T20" fmla="*/ 9 w 162"/>
                  <a:gd name="T21" fmla="*/ 10 h 94"/>
                  <a:gd name="T22" fmla="*/ 0 w 162"/>
                  <a:gd name="T23" fmla="*/ 32 h 94"/>
                  <a:gd name="T24" fmla="*/ 0 w 162"/>
                  <a:gd name="T25" fmla="*/ 61 h 94"/>
                  <a:gd name="T26" fmla="*/ 9 w 162"/>
                  <a:gd name="T27" fmla="*/ 84 h 94"/>
                  <a:gd name="T28" fmla="*/ 32 w 162"/>
                  <a:gd name="T29" fmla="*/ 94 h 94"/>
                  <a:gd name="T30" fmla="*/ 111 w 162"/>
                  <a:gd name="T31" fmla="*/ 33 h 94"/>
                  <a:gd name="T32" fmla="*/ 125 w 162"/>
                  <a:gd name="T33" fmla="*/ 46 h 94"/>
                  <a:gd name="T34" fmla="*/ 111 w 162"/>
                  <a:gd name="T35" fmla="*/ 60 h 94"/>
                  <a:gd name="T36" fmla="*/ 98 w 162"/>
                  <a:gd name="T37" fmla="*/ 46 h 94"/>
                  <a:gd name="T38" fmla="*/ 111 w 162"/>
                  <a:gd name="T39" fmla="*/ 33 h 94"/>
                  <a:gd name="T40" fmla="*/ 72 w 162"/>
                  <a:gd name="T41" fmla="*/ 33 h 94"/>
                  <a:gd name="T42" fmla="*/ 86 w 162"/>
                  <a:gd name="T43" fmla="*/ 46 h 94"/>
                  <a:gd name="T44" fmla="*/ 72 w 162"/>
                  <a:gd name="T45" fmla="*/ 60 h 94"/>
                  <a:gd name="T46" fmla="*/ 59 w 162"/>
                  <a:gd name="T47" fmla="*/ 46 h 94"/>
                  <a:gd name="T48" fmla="*/ 72 w 162"/>
                  <a:gd name="T49" fmla="*/ 33 h 94"/>
                  <a:gd name="T50" fmla="*/ 33 w 162"/>
                  <a:gd name="T51" fmla="*/ 33 h 94"/>
                  <a:gd name="T52" fmla="*/ 46 w 162"/>
                  <a:gd name="T53" fmla="*/ 46 h 94"/>
                  <a:gd name="T54" fmla="*/ 33 w 162"/>
                  <a:gd name="T55" fmla="*/ 60 h 94"/>
                  <a:gd name="T56" fmla="*/ 19 w 162"/>
                  <a:gd name="T57" fmla="*/ 46 h 94"/>
                  <a:gd name="T58" fmla="*/ 33 w 162"/>
                  <a:gd name="T59" fmla="*/ 33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2"/>
                  <a:gd name="T91" fmla="*/ 0 h 94"/>
                  <a:gd name="T92" fmla="*/ 162 w 162"/>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2" h="94">
                    <a:moveTo>
                      <a:pt x="32" y="94"/>
                    </a:moveTo>
                    <a:cubicBezTo>
                      <a:pt x="58" y="94"/>
                      <a:pt x="111" y="94"/>
                      <a:pt x="111" y="94"/>
                    </a:cubicBezTo>
                    <a:cubicBezTo>
                      <a:pt x="120" y="94"/>
                      <a:pt x="128" y="90"/>
                      <a:pt x="134" y="84"/>
                    </a:cubicBezTo>
                    <a:cubicBezTo>
                      <a:pt x="137" y="82"/>
                      <a:pt x="139" y="79"/>
                      <a:pt x="140" y="75"/>
                    </a:cubicBezTo>
                    <a:cubicBezTo>
                      <a:pt x="154" y="73"/>
                      <a:pt x="162" y="67"/>
                      <a:pt x="162" y="53"/>
                    </a:cubicBezTo>
                    <a:cubicBezTo>
                      <a:pt x="144" y="59"/>
                      <a:pt x="144" y="59"/>
                      <a:pt x="144" y="59"/>
                    </a:cubicBezTo>
                    <a:cubicBezTo>
                      <a:pt x="144" y="32"/>
                      <a:pt x="144" y="32"/>
                      <a:pt x="144" y="32"/>
                    </a:cubicBezTo>
                    <a:cubicBezTo>
                      <a:pt x="144" y="24"/>
                      <a:pt x="140" y="15"/>
                      <a:pt x="134" y="10"/>
                    </a:cubicBezTo>
                    <a:cubicBezTo>
                      <a:pt x="128" y="4"/>
                      <a:pt x="120" y="0"/>
                      <a:pt x="111" y="0"/>
                    </a:cubicBezTo>
                    <a:cubicBezTo>
                      <a:pt x="32" y="0"/>
                      <a:pt x="32" y="0"/>
                      <a:pt x="32" y="0"/>
                    </a:cubicBezTo>
                    <a:cubicBezTo>
                      <a:pt x="23" y="0"/>
                      <a:pt x="15" y="4"/>
                      <a:pt x="9" y="10"/>
                    </a:cubicBezTo>
                    <a:cubicBezTo>
                      <a:pt x="3" y="15"/>
                      <a:pt x="0" y="24"/>
                      <a:pt x="0" y="32"/>
                    </a:cubicBezTo>
                    <a:cubicBezTo>
                      <a:pt x="0" y="61"/>
                      <a:pt x="0" y="61"/>
                      <a:pt x="0" y="61"/>
                    </a:cubicBezTo>
                    <a:cubicBezTo>
                      <a:pt x="0" y="70"/>
                      <a:pt x="3" y="78"/>
                      <a:pt x="9" y="84"/>
                    </a:cubicBezTo>
                    <a:cubicBezTo>
                      <a:pt x="15" y="90"/>
                      <a:pt x="23" y="94"/>
                      <a:pt x="32" y="94"/>
                    </a:cubicBezTo>
                    <a:close/>
                    <a:moveTo>
                      <a:pt x="111" y="33"/>
                    </a:moveTo>
                    <a:cubicBezTo>
                      <a:pt x="119" y="33"/>
                      <a:pt x="125" y="39"/>
                      <a:pt x="125" y="46"/>
                    </a:cubicBezTo>
                    <a:cubicBezTo>
                      <a:pt x="125" y="54"/>
                      <a:pt x="119" y="60"/>
                      <a:pt x="111" y="60"/>
                    </a:cubicBezTo>
                    <a:cubicBezTo>
                      <a:pt x="104" y="60"/>
                      <a:pt x="98" y="54"/>
                      <a:pt x="98" y="46"/>
                    </a:cubicBezTo>
                    <a:cubicBezTo>
                      <a:pt x="98" y="39"/>
                      <a:pt x="104" y="33"/>
                      <a:pt x="111" y="33"/>
                    </a:cubicBezTo>
                    <a:close/>
                    <a:moveTo>
                      <a:pt x="72" y="33"/>
                    </a:moveTo>
                    <a:cubicBezTo>
                      <a:pt x="80" y="33"/>
                      <a:pt x="86" y="39"/>
                      <a:pt x="86" y="46"/>
                    </a:cubicBezTo>
                    <a:cubicBezTo>
                      <a:pt x="86" y="54"/>
                      <a:pt x="80" y="60"/>
                      <a:pt x="72" y="60"/>
                    </a:cubicBezTo>
                    <a:cubicBezTo>
                      <a:pt x="65" y="60"/>
                      <a:pt x="59" y="54"/>
                      <a:pt x="59" y="46"/>
                    </a:cubicBezTo>
                    <a:cubicBezTo>
                      <a:pt x="59" y="39"/>
                      <a:pt x="65" y="33"/>
                      <a:pt x="72" y="33"/>
                    </a:cubicBezTo>
                    <a:close/>
                    <a:moveTo>
                      <a:pt x="33" y="33"/>
                    </a:moveTo>
                    <a:cubicBezTo>
                      <a:pt x="40" y="33"/>
                      <a:pt x="46" y="39"/>
                      <a:pt x="46" y="46"/>
                    </a:cubicBezTo>
                    <a:cubicBezTo>
                      <a:pt x="46" y="54"/>
                      <a:pt x="40" y="60"/>
                      <a:pt x="33" y="60"/>
                    </a:cubicBezTo>
                    <a:cubicBezTo>
                      <a:pt x="25" y="60"/>
                      <a:pt x="19" y="54"/>
                      <a:pt x="19" y="46"/>
                    </a:cubicBezTo>
                    <a:cubicBezTo>
                      <a:pt x="19" y="39"/>
                      <a:pt x="25" y="33"/>
                      <a:pt x="33" y="33"/>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1" name="Freeform 7"/>
              <p:cNvSpPr>
                <a:spLocks noChangeArrowheads="1"/>
              </p:cNvSpPr>
              <p:nvPr/>
            </p:nvSpPr>
            <p:spPr bwMode="auto">
              <a:xfrm>
                <a:off x="0" y="1101725"/>
                <a:ext cx="1381125" cy="233363"/>
              </a:xfrm>
              <a:custGeom>
                <a:avLst/>
                <a:gdLst>
                  <a:gd name="T0" fmla="*/ 273 w 368"/>
                  <a:gd name="T1" fmla="*/ 37 h 62"/>
                  <a:gd name="T2" fmla="*/ 184 w 368"/>
                  <a:gd name="T3" fmla="*/ 37 h 62"/>
                  <a:gd name="T4" fmla="*/ 96 w 368"/>
                  <a:gd name="T5" fmla="*/ 36 h 62"/>
                  <a:gd name="T6" fmla="*/ 0 w 368"/>
                  <a:gd name="T7" fmla="*/ 62 h 62"/>
                  <a:gd name="T8" fmla="*/ 23 w 368"/>
                  <a:gd name="T9" fmla="*/ 62 h 62"/>
                  <a:gd name="T10" fmla="*/ 81 w 368"/>
                  <a:gd name="T11" fmla="*/ 62 h 62"/>
                  <a:gd name="T12" fmla="*/ 88 w 368"/>
                  <a:gd name="T13" fmla="*/ 62 h 62"/>
                  <a:gd name="T14" fmla="*/ 103 w 368"/>
                  <a:gd name="T15" fmla="*/ 62 h 62"/>
                  <a:gd name="T16" fmla="*/ 110 w 368"/>
                  <a:gd name="T17" fmla="*/ 62 h 62"/>
                  <a:gd name="T18" fmla="*/ 169 w 368"/>
                  <a:gd name="T19" fmla="*/ 62 h 62"/>
                  <a:gd name="T20" fmla="*/ 177 w 368"/>
                  <a:gd name="T21" fmla="*/ 62 h 62"/>
                  <a:gd name="T22" fmla="*/ 191 w 368"/>
                  <a:gd name="T23" fmla="*/ 62 h 62"/>
                  <a:gd name="T24" fmla="*/ 199 w 368"/>
                  <a:gd name="T25" fmla="*/ 62 h 62"/>
                  <a:gd name="T26" fmla="*/ 258 w 368"/>
                  <a:gd name="T27" fmla="*/ 62 h 62"/>
                  <a:gd name="T28" fmla="*/ 265 w 368"/>
                  <a:gd name="T29" fmla="*/ 62 h 62"/>
                  <a:gd name="T30" fmla="*/ 280 w 368"/>
                  <a:gd name="T31" fmla="*/ 62 h 62"/>
                  <a:gd name="T32" fmla="*/ 288 w 368"/>
                  <a:gd name="T33" fmla="*/ 62 h 62"/>
                  <a:gd name="T34" fmla="*/ 346 w 368"/>
                  <a:gd name="T35" fmla="*/ 62 h 62"/>
                  <a:gd name="T36" fmla="*/ 368 w 368"/>
                  <a:gd name="T37" fmla="*/ 62 h 62"/>
                  <a:gd name="T38" fmla="*/ 273 w 368"/>
                  <a:gd name="T39" fmla="*/ 37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8"/>
                  <a:gd name="T61" fmla="*/ 0 h 62"/>
                  <a:gd name="T62" fmla="*/ 368 w 36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8" h="62">
                    <a:moveTo>
                      <a:pt x="273" y="37"/>
                    </a:moveTo>
                    <a:cubicBezTo>
                      <a:pt x="254" y="6"/>
                      <a:pt x="203" y="7"/>
                      <a:pt x="184" y="37"/>
                    </a:cubicBezTo>
                    <a:cubicBezTo>
                      <a:pt x="166" y="7"/>
                      <a:pt x="115" y="6"/>
                      <a:pt x="96" y="36"/>
                    </a:cubicBezTo>
                    <a:cubicBezTo>
                      <a:pt x="72" y="0"/>
                      <a:pt x="2" y="8"/>
                      <a:pt x="0" y="62"/>
                    </a:cubicBezTo>
                    <a:cubicBezTo>
                      <a:pt x="23" y="62"/>
                      <a:pt x="23" y="62"/>
                      <a:pt x="23" y="62"/>
                    </a:cubicBezTo>
                    <a:cubicBezTo>
                      <a:pt x="81" y="62"/>
                      <a:pt x="81" y="62"/>
                      <a:pt x="81" y="62"/>
                    </a:cubicBezTo>
                    <a:cubicBezTo>
                      <a:pt x="88" y="62"/>
                      <a:pt x="88" y="62"/>
                      <a:pt x="88" y="62"/>
                    </a:cubicBezTo>
                    <a:cubicBezTo>
                      <a:pt x="103" y="62"/>
                      <a:pt x="103" y="62"/>
                      <a:pt x="103" y="62"/>
                    </a:cubicBezTo>
                    <a:cubicBezTo>
                      <a:pt x="110" y="62"/>
                      <a:pt x="110" y="62"/>
                      <a:pt x="110" y="62"/>
                    </a:cubicBezTo>
                    <a:cubicBezTo>
                      <a:pt x="169" y="62"/>
                      <a:pt x="169" y="62"/>
                      <a:pt x="169" y="62"/>
                    </a:cubicBezTo>
                    <a:cubicBezTo>
                      <a:pt x="177" y="62"/>
                      <a:pt x="177" y="62"/>
                      <a:pt x="177" y="62"/>
                    </a:cubicBezTo>
                    <a:cubicBezTo>
                      <a:pt x="191" y="62"/>
                      <a:pt x="191" y="62"/>
                      <a:pt x="191" y="62"/>
                    </a:cubicBezTo>
                    <a:cubicBezTo>
                      <a:pt x="199" y="62"/>
                      <a:pt x="199" y="62"/>
                      <a:pt x="199" y="62"/>
                    </a:cubicBezTo>
                    <a:cubicBezTo>
                      <a:pt x="258" y="62"/>
                      <a:pt x="258" y="62"/>
                      <a:pt x="258" y="62"/>
                    </a:cubicBezTo>
                    <a:cubicBezTo>
                      <a:pt x="265" y="62"/>
                      <a:pt x="265" y="62"/>
                      <a:pt x="265" y="62"/>
                    </a:cubicBezTo>
                    <a:cubicBezTo>
                      <a:pt x="280" y="62"/>
                      <a:pt x="280" y="62"/>
                      <a:pt x="280" y="62"/>
                    </a:cubicBezTo>
                    <a:cubicBezTo>
                      <a:pt x="288" y="62"/>
                      <a:pt x="288" y="62"/>
                      <a:pt x="288" y="62"/>
                    </a:cubicBezTo>
                    <a:cubicBezTo>
                      <a:pt x="346" y="62"/>
                      <a:pt x="346" y="62"/>
                      <a:pt x="346" y="62"/>
                    </a:cubicBezTo>
                    <a:cubicBezTo>
                      <a:pt x="368" y="62"/>
                      <a:pt x="368" y="62"/>
                      <a:pt x="368" y="62"/>
                    </a:cubicBezTo>
                    <a:cubicBezTo>
                      <a:pt x="367" y="8"/>
                      <a:pt x="296" y="0"/>
                      <a:pt x="273" y="37"/>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2" name="Freeform 8"/>
              <p:cNvSpPr>
                <a:spLocks noChangeArrowheads="1"/>
              </p:cNvSpPr>
              <p:nvPr/>
            </p:nvSpPr>
            <p:spPr bwMode="auto">
              <a:xfrm>
                <a:off x="385763" y="862013"/>
                <a:ext cx="282575" cy="277813"/>
              </a:xfrm>
              <a:custGeom>
                <a:avLst/>
                <a:gdLst>
                  <a:gd name="T0" fmla="*/ 37 w 75"/>
                  <a:gd name="T1" fmla="*/ 0 h 74"/>
                  <a:gd name="T2" fmla="*/ 11 w 75"/>
                  <a:gd name="T3" fmla="*/ 11 h 74"/>
                  <a:gd name="T4" fmla="*/ 0 w 75"/>
                  <a:gd name="T5" fmla="*/ 37 h 74"/>
                  <a:gd name="T6" fmla="*/ 11 w 75"/>
                  <a:gd name="T7" fmla="*/ 63 h 74"/>
                  <a:gd name="T8" fmla="*/ 37 w 75"/>
                  <a:gd name="T9" fmla="*/ 74 h 74"/>
                  <a:gd name="T10" fmla="*/ 75 w 75"/>
                  <a:gd name="T11" fmla="*/ 37 h 74"/>
                  <a:gd name="T12" fmla="*/ 64 w 75"/>
                  <a:gd name="T13" fmla="*/ 11 h 74"/>
                  <a:gd name="T14" fmla="*/ 37 w 7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37" y="0"/>
                    </a:moveTo>
                    <a:cubicBezTo>
                      <a:pt x="27" y="0"/>
                      <a:pt x="18" y="4"/>
                      <a:pt x="11" y="11"/>
                    </a:cubicBez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3" name="Rectangle 9"/>
              <p:cNvSpPr>
                <a:spLocks noChangeArrowheads="1"/>
              </p:cNvSpPr>
              <p:nvPr/>
            </p:nvSpPr>
            <p:spPr bwMode="auto">
              <a:xfrm>
                <a:off x="776288" y="685800"/>
                <a:ext cx="434975" cy="131763"/>
              </a:xfrm>
              <a:prstGeom prst="rect">
                <a:avLst/>
              </a:pr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4" name="Freeform 10"/>
              <p:cNvSpPr>
                <a:spLocks noChangeArrowheads="1"/>
              </p:cNvSpPr>
              <p:nvPr/>
            </p:nvSpPr>
            <p:spPr bwMode="auto">
              <a:xfrm>
                <a:off x="55563" y="862013"/>
                <a:ext cx="282575" cy="277813"/>
              </a:xfrm>
              <a:custGeom>
                <a:avLst/>
                <a:gdLst>
                  <a:gd name="T0" fmla="*/ 38 w 75"/>
                  <a:gd name="T1" fmla="*/ 74 h 74"/>
                  <a:gd name="T2" fmla="*/ 75 w 75"/>
                  <a:gd name="T3" fmla="*/ 37 h 74"/>
                  <a:gd name="T4" fmla="*/ 64 w 75"/>
                  <a:gd name="T5" fmla="*/ 11 h 74"/>
                  <a:gd name="T6" fmla="*/ 38 w 75"/>
                  <a:gd name="T7" fmla="*/ 0 h 74"/>
                  <a:gd name="T8" fmla="*/ 11 w 75"/>
                  <a:gd name="T9" fmla="*/ 11 h 74"/>
                  <a:gd name="T10" fmla="*/ 0 w 75"/>
                  <a:gd name="T11" fmla="*/ 37 h 74"/>
                  <a:gd name="T12" fmla="*/ 11 w 75"/>
                  <a:gd name="T13" fmla="*/ 63 h 74"/>
                  <a:gd name="T14" fmla="*/ 38 w 75"/>
                  <a:gd name="T15" fmla="*/ 74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38" y="74"/>
                    </a:moveTo>
                    <a:cubicBezTo>
                      <a:pt x="58" y="74"/>
                      <a:pt x="75" y="58"/>
                      <a:pt x="75" y="37"/>
                    </a:cubicBezTo>
                    <a:cubicBezTo>
                      <a:pt x="75" y="27"/>
                      <a:pt x="71" y="17"/>
                      <a:pt x="64" y="11"/>
                    </a:cubicBezTo>
                    <a:cubicBezTo>
                      <a:pt x="57" y="4"/>
                      <a:pt x="48" y="0"/>
                      <a:pt x="38" y="0"/>
                    </a:cubicBezTo>
                    <a:cubicBezTo>
                      <a:pt x="27" y="0"/>
                      <a:pt x="18" y="4"/>
                      <a:pt x="11" y="11"/>
                    </a:cubicBezTo>
                    <a:cubicBezTo>
                      <a:pt x="5" y="17"/>
                      <a:pt x="0" y="27"/>
                      <a:pt x="0" y="37"/>
                    </a:cubicBezTo>
                    <a:cubicBezTo>
                      <a:pt x="0" y="47"/>
                      <a:pt x="5" y="57"/>
                      <a:pt x="11" y="63"/>
                    </a:cubicBezTo>
                    <a:cubicBezTo>
                      <a:pt x="18" y="70"/>
                      <a:pt x="27" y="74"/>
                      <a:pt x="38" y="74"/>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5" name="Freeform 11"/>
              <p:cNvSpPr>
                <a:spLocks noChangeArrowheads="1"/>
              </p:cNvSpPr>
              <p:nvPr/>
            </p:nvSpPr>
            <p:spPr bwMode="auto">
              <a:xfrm>
                <a:off x="720725" y="862013"/>
                <a:ext cx="280988" cy="277813"/>
              </a:xfrm>
              <a:custGeom>
                <a:avLst/>
                <a:gdLst>
                  <a:gd name="T0" fmla="*/ 11 w 75"/>
                  <a:gd name="T1" fmla="*/ 11 h 74"/>
                  <a:gd name="T2" fmla="*/ 0 w 75"/>
                  <a:gd name="T3" fmla="*/ 37 h 74"/>
                  <a:gd name="T4" fmla="*/ 11 w 75"/>
                  <a:gd name="T5" fmla="*/ 63 h 74"/>
                  <a:gd name="T6" fmla="*/ 37 w 75"/>
                  <a:gd name="T7" fmla="*/ 74 h 74"/>
                  <a:gd name="T8" fmla="*/ 75 w 75"/>
                  <a:gd name="T9" fmla="*/ 37 h 74"/>
                  <a:gd name="T10" fmla="*/ 64 w 75"/>
                  <a:gd name="T11" fmla="*/ 11 h 74"/>
                  <a:gd name="T12" fmla="*/ 37 w 75"/>
                  <a:gd name="T13" fmla="*/ 0 h 74"/>
                  <a:gd name="T14" fmla="*/ 11 w 75"/>
                  <a:gd name="T15" fmla="*/ 11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11" y="11"/>
                    </a:moveTo>
                    <a:cubicBezTo>
                      <a:pt x="4" y="17"/>
                      <a:pt x="0" y="27"/>
                      <a:pt x="0" y="37"/>
                    </a:cubicBezTo>
                    <a:cubicBezTo>
                      <a:pt x="0" y="47"/>
                      <a:pt x="4" y="57"/>
                      <a:pt x="11" y="63"/>
                    </a:cubicBezTo>
                    <a:cubicBezTo>
                      <a:pt x="18" y="70"/>
                      <a:pt x="27" y="74"/>
                      <a:pt x="37" y="74"/>
                    </a:cubicBezTo>
                    <a:cubicBezTo>
                      <a:pt x="58" y="74"/>
                      <a:pt x="75" y="58"/>
                      <a:pt x="75" y="37"/>
                    </a:cubicBezTo>
                    <a:cubicBezTo>
                      <a:pt x="75" y="27"/>
                      <a:pt x="70" y="17"/>
                      <a:pt x="64" y="11"/>
                    </a:cubicBezTo>
                    <a:cubicBezTo>
                      <a:pt x="57" y="4"/>
                      <a:pt x="48" y="0"/>
                      <a:pt x="37" y="0"/>
                    </a:cubicBezTo>
                    <a:cubicBezTo>
                      <a:pt x="27" y="0"/>
                      <a:pt x="18" y="4"/>
                      <a:pt x="11" y="11"/>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6" name="Freeform 12"/>
              <p:cNvSpPr>
                <a:spLocks noChangeArrowheads="1"/>
              </p:cNvSpPr>
              <p:nvPr/>
            </p:nvSpPr>
            <p:spPr bwMode="auto">
              <a:xfrm>
                <a:off x="1050925" y="862013"/>
                <a:ext cx="280988" cy="277813"/>
              </a:xfrm>
              <a:custGeom>
                <a:avLst/>
                <a:gdLst>
                  <a:gd name="T0" fmla="*/ 11 w 75"/>
                  <a:gd name="T1" fmla="*/ 11 h 74"/>
                  <a:gd name="T2" fmla="*/ 0 w 75"/>
                  <a:gd name="T3" fmla="*/ 37 h 74"/>
                  <a:gd name="T4" fmla="*/ 11 w 75"/>
                  <a:gd name="T5" fmla="*/ 63 h 74"/>
                  <a:gd name="T6" fmla="*/ 38 w 75"/>
                  <a:gd name="T7" fmla="*/ 74 h 74"/>
                  <a:gd name="T8" fmla="*/ 75 w 75"/>
                  <a:gd name="T9" fmla="*/ 37 h 74"/>
                  <a:gd name="T10" fmla="*/ 64 w 75"/>
                  <a:gd name="T11" fmla="*/ 11 h 74"/>
                  <a:gd name="T12" fmla="*/ 38 w 75"/>
                  <a:gd name="T13" fmla="*/ 0 h 74"/>
                  <a:gd name="T14" fmla="*/ 11 w 75"/>
                  <a:gd name="T15" fmla="*/ 11 h 7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74"/>
                  <a:gd name="T26" fmla="*/ 75 w 7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74">
                    <a:moveTo>
                      <a:pt x="11" y="11"/>
                    </a:moveTo>
                    <a:cubicBezTo>
                      <a:pt x="5" y="17"/>
                      <a:pt x="0" y="27"/>
                      <a:pt x="0" y="37"/>
                    </a:cubicBezTo>
                    <a:cubicBezTo>
                      <a:pt x="0" y="47"/>
                      <a:pt x="5" y="57"/>
                      <a:pt x="11" y="63"/>
                    </a:cubicBezTo>
                    <a:cubicBezTo>
                      <a:pt x="18" y="70"/>
                      <a:pt x="27" y="74"/>
                      <a:pt x="38" y="74"/>
                    </a:cubicBezTo>
                    <a:cubicBezTo>
                      <a:pt x="58" y="74"/>
                      <a:pt x="75" y="58"/>
                      <a:pt x="75" y="37"/>
                    </a:cubicBezTo>
                    <a:cubicBezTo>
                      <a:pt x="75" y="27"/>
                      <a:pt x="71" y="17"/>
                      <a:pt x="64" y="11"/>
                    </a:cubicBezTo>
                    <a:cubicBezTo>
                      <a:pt x="57" y="4"/>
                      <a:pt x="48" y="0"/>
                      <a:pt x="38" y="0"/>
                    </a:cubicBezTo>
                    <a:cubicBezTo>
                      <a:pt x="27" y="0"/>
                      <a:pt x="18" y="4"/>
                      <a:pt x="11" y="11"/>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7" name="Oval 13"/>
              <p:cNvSpPr>
                <a:spLocks noChangeArrowheads="1"/>
              </p:cNvSpPr>
              <p:nvPr/>
            </p:nvSpPr>
            <p:spPr bwMode="auto">
              <a:xfrm>
                <a:off x="850900" y="0"/>
                <a:ext cx="282575" cy="280988"/>
              </a:xfrm>
              <a:prstGeom prst="ellipse">
                <a:avLst/>
              </a:pr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sp>
            <p:nvSpPr>
              <p:cNvPr id="38" name="Freeform 14"/>
              <p:cNvSpPr>
                <a:spLocks noEditPoints="1" noChangeArrowheads="1"/>
              </p:cNvSpPr>
              <p:nvPr/>
            </p:nvSpPr>
            <p:spPr bwMode="auto">
              <a:xfrm>
                <a:off x="698500" y="300038"/>
                <a:ext cx="584200" cy="366713"/>
              </a:xfrm>
              <a:custGeom>
                <a:avLst/>
                <a:gdLst>
                  <a:gd name="T0" fmla="*/ 0 w 156"/>
                  <a:gd name="T1" fmla="*/ 98 h 98"/>
                  <a:gd name="T2" fmla="*/ 156 w 156"/>
                  <a:gd name="T3" fmla="*/ 98 h 98"/>
                  <a:gd name="T4" fmla="*/ 156 w 156"/>
                  <a:gd name="T5" fmla="*/ 83 h 98"/>
                  <a:gd name="T6" fmla="*/ 136 w 156"/>
                  <a:gd name="T7" fmla="*/ 83 h 98"/>
                  <a:gd name="T8" fmla="*/ 136 w 156"/>
                  <a:gd name="T9" fmla="*/ 23 h 98"/>
                  <a:gd name="T10" fmla="*/ 112 w 156"/>
                  <a:gd name="T11" fmla="*/ 0 h 98"/>
                  <a:gd name="T12" fmla="*/ 79 w 156"/>
                  <a:gd name="T13" fmla="*/ 0 h 98"/>
                  <a:gd name="T14" fmla="*/ 77 w 156"/>
                  <a:gd name="T15" fmla="*/ 0 h 98"/>
                  <a:gd name="T16" fmla="*/ 44 w 156"/>
                  <a:gd name="T17" fmla="*/ 0 h 98"/>
                  <a:gd name="T18" fmla="*/ 21 w 156"/>
                  <a:gd name="T19" fmla="*/ 23 h 98"/>
                  <a:gd name="T20" fmla="*/ 21 w 156"/>
                  <a:gd name="T21" fmla="*/ 83 h 98"/>
                  <a:gd name="T22" fmla="*/ 0 w 156"/>
                  <a:gd name="T23" fmla="*/ 83 h 98"/>
                  <a:gd name="T24" fmla="*/ 0 w 156"/>
                  <a:gd name="T25" fmla="*/ 98 h 98"/>
                  <a:gd name="T26" fmla="*/ 103 w 156"/>
                  <a:gd name="T27" fmla="*/ 43 h 98"/>
                  <a:gd name="T28" fmla="*/ 111 w 156"/>
                  <a:gd name="T29" fmla="*/ 43 h 98"/>
                  <a:gd name="T30" fmla="*/ 111 w 156"/>
                  <a:gd name="T31" fmla="*/ 83 h 98"/>
                  <a:gd name="T32" fmla="*/ 103 w 156"/>
                  <a:gd name="T33" fmla="*/ 83 h 98"/>
                  <a:gd name="T34" fmla="*/ 103 w 156"/>
                  <a:gd name="T35" fmla="*/ 43 h 98"/>
                  <a:gd name="T36" fmla="*/ 45 w 156"/>
                  <a:gd name="T37" fmla="*/ 43 h 98"/>
                  <a:gd name="T38" fmla="*/ 53 w 156"/>
                  <a:gd name="T39" fmla="*/ 43 h 98"/>
                  <a:gd name="T40" fmla="*/ 53 w 156"/>
                  <a:gd name="T41" fmla="*/ 83 h 98"/>
                  <a:gd name="T42" fmla="*/ 45 w 156"/>
                  <a:gd name="T43" fmla="*/ 83 h 98"/>
                  <a:gd name="T44" fmla="*/ 45 w 156"/>
                  <a:gd name="T45" fmla="*/ 43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
                  <a:gd name="T70" fmla="*/ 0 h 98"/>
                  <a:gd name="T71" fmla="*/ 156 w 156"/>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 h="98">
                    <a:moveTo>
                      <a:pt x="0" y="98"/>
                    </a:moveTo>
                    <a:cubicBezTo>
                      <a:pt x="156" y="98"/>
                      <a:pt x="156" y="98"/>
                      <a:pt x="156" y="98"/>
                    </a:cubicBezTo>
                    <a:cubicBezTo>
                      <a:pt x="156" y="83"/>
                      <a:pt x="156" y="83"/>
                      <a:pt x="156" y="83"/>
                    </a:cubicBezTo>
                    <a:cubicBezTo>
                      <a:pt x="136" y="83"/>
                      <a:pt x="136" y="83"/>
                      <a:pt x="136" y="83"/>
                    </a:cubicBezTo>
                    <a:cubicBezTo>
                      <a:pt x="136" y="23"/>
                      <a:pt x="136" y="23"/>
                      <a:pt x="136" y="23"/>
                    </a:cubicBezTo>
                    <a:cubicBezTo>
                      <a:pt x="136" y="10"/>
                      <a:pt x="125" y="0"/>
                      <a:pt x="112" y="0"/>
                    </a:cubicBezTo>
                    <a:cubicBezTo>
                      <a:pt x="91" y="0"/>
                      <a:pt x="82" y="0"/>
                      <a:pt x="79" y="0"/>
                    </a:cubicBezTo>
                    <a:cubicBezTo>
                      <a:pt x="79" y="0"/>
                      <a:pt x="79" y="0"/>
                      <a:pt x="77" y="0"/>
                    </a:cubicBezTo>
                    <a:cubicBezTo>
                      <a:pt x="74" y="0"/>
                      <a:pt x="65" y="0"/>
                      <a:pt x="44" y="0"/>
                    </a:cubicBezTo>
                    <a:cubicBezTo>
                      <a:pt x="31" y="0"/>
                      <a:pt x="21" y="10"/>
                      <a:pt x="21" y="23"/>
                    </a:cubicBezTo>
                    <a:cubicBezTo>
                      <a:pt x="21" y="83"/>
                      <a:pt x="21" y="83"/>
                      <a:pt x="21" y="83"/>
                    </a:cubicBezTo>
                    <a:cubicBezTo>
                      <a:pt x="0" y="83"/>
                      <a:pt x="0" y="83"/>
                      <a:pt x="0" y="83"/>
                    </a:cubicBezTo>
                    <a:lnTo>
                      <a:pt x="0" y="98"/>
                    </a:lnTo>
                    <a:close/>
                    <a:moveTo>
                      <a:pt x="103" y="43"/>
                    </a:moveTo>
                    <a:cubicBezTo>
                      <a:pt x="111" y="43"/>
                      <a:pt x="111" y="43"/>
                      <a:pt x="111" y="43"/>
                    </a:cubicBezTo>
                    <a:cubicBezTo>
                      <a:pt x="111" y="83"/>
                      <a:pt x="111" y="83"/>
                      <a:pt x="111" y="83"/>
                    </a:cubicBezTo>
                    <a:cubicBezTo>
                      <a:pt x="103" y="83"/>
                      <a:pt x="103" y="83"/>
                      <a:pt x="103" y="83"/>
                    </a:cubicBezTo>
                    <a:lnTo>
                      <a:pt x="103" y="43"/>
                    </a:lnTo>
                    <a:close/>
                    <a:moveTo>
                      <a:pt x="45" y="43"/>
                    </a:moveTo>
                    <a:cubicBezTo>
                      <a:pt x="53" y="43"/>
                      <a:pt x="53" y="43"/>
                      <a:pt x="53" y="43"/>
                    </a:cubicBezTo>
                    <a:cubicBezTo>
                      <a:pt x="53" y="83"/>
                      <a:pt x="53" y="83"/>
                      <a:pt x="53" y="83"/>
                    </a:cubicBezTo>
                    <a:cubicBezTo>
                      <a:pt x="45" y="83"/>
                      <a:pt x="45" y="83"/>
                      <a:pt x="45" y="83"/>
                    </a:cubicBezTo>
                    <a:lnTo>
                      <a:pt x="45" y="43"/>
                    </a:ln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grpSp>
      </p:grpSp>
      <p:sp>
        <p:nvSpPr>
          <p:cNvPr id="78" name="矩形 77"/>
          <p:cNvSpPr/>
          <p:nvPr/>
        </p:nvSpPr>
        <p:spPr>
          <a:xfrm>
            <a:off x="4706144" y="3708352"/>
            <a:ext cx="2728783" cy="1886670"/>
          </a:xfrm>
          <a:prstGeom prst="rect">
            <a:avLst/>
          </a:prstGeom>
        </p:spPr>
        <p:txBody>
          <a:bodyPr wrap="square">
            <a:spAutoFit/>
          </a:bodyPr>
          <a:lstStyle/>
          <a:p>
            <a:pPr algn="ctr">
              <a:lnSpc>
                <a:spcPct val="110000"/>
              </a:lnSpc>
            </a:pPr>
            <a:r>
              <a:rPr lang="zh-CN" altLang="en-US" sz="2200" b="1" dirty="0">
                <a:solidFill>
                  <a:schemeClr val="bg1"/>
                </a:solidFill>
                <a:cs typeface="+mn-ea"/>
                <a:sym typeface="+mn-lt"/>
              </a:rPr>
              <a:t>单击输入标题</a:t>
            </a:r>
            <a:endParaRPr lang="en-US" altLang="zh-CN" sz="2200" b="1" dirty="0">
              <a:solidFill>
                <a:schemeClr val="bg1"/>
              </a:solidFill>
              <a:cs typeface="+mn-ea"/>
              <a:sym typeface="+mn-lt"/>
            </a:endParaRPr>
          </a:p>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grpSp>
        <p:nvGrpSpPr>
          <p:cNvPr id="7" name="组合 6"/>
          <p:cNvGrpSpPr/>
          <p:nvPr/>
        </p:nvGrpSpPr>
        <p:grpSpPr>
          <a:xfrm>
            <a:off x="8357095" y="1903025"/>
            <a:ext cx="1528550" cy="1609952"/>
            <a:chOff x="8357095" y="1903025"/>
            <a:chExt cx="1528550" cy="1609952"/>
          </a:xfrm>
        </p:grpSpPr>
        <p:pic>
          <p:nvPicPr>
            <p:cNvPr id="26" name="Picture 4"/>
            <p:cNvPicPr>
              <a:picLocks noChangeAspect="1" noChangeArrowheads="1"/>
            </p:cNvPicPr>
            <p:nvPr/>
          </p:nvPicPr>
          <p:blipFill>
            <a:blip r:embed="rId1">
              <a:lum bright="40000" contrast="40000"/>
              <a:extLst>
                <a:ext uri="{28A0092B-C50C-407E-A947-70E740481C1C}">
                  <a14:useLocalDpi xmlns:a14="http://schemas.microsoft.com/office/drawing/2010/main" val="0"/>
                </a:ext>
              </a:extLst>
            </a:blip>
            <a:srcRect/>
            <a:stretch>
              <a:fillRect/>
            </a:stretch>
          </p:blipFill>
          <p:spPr bwMode="auto">
            <a:xfrm>
              <a:off x="8357095" y="1903025"/>
              <a:ext cx="1528550" cy="160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39" name="Freeform 24"/>
            <p:cNvSpPr>
              <a:spLocks noEditPoints="1" noChangeArrowheads="1"/>
            </p:cNvSpPr>
            <p:nvPr/>
          </p:nvSpPr>
          <p:spPr bwMode="auto">
            <a:xfrm>
              <a:off x="8596779" y="2236381"/>
              <a:ext cx="1049182" cy="1000944"/>
            </a:xfrm>
            <a:custGeom>
              <a:avLst/>
              <a:gdLst>
                <a:gd name="T0" fmla="*/ 237 w 376"/>
                <a:gd name="T1" fmla="*/ 46 h 322"/>
                <a:gd name="T2" fmla="*/ 327 w 376"/>
                <a:gd name="T3" fmla="*/ 13 h 322"/>
                <a:gd name="T4" fmla="*/ 376 w 376"/>
                <a:gd name="T5" fmla="*/ 46 h 322"/>
                <a:gd name="T6" fmla="*/ 376 w 376"/>
                <a:gd name="T7" fmla="*/ 209 h 322"/>
                <a:gd name="T8" fmla="*/ 340 w 376"/>
                <a:gd name="T9" fmla="*/ 236 h 322"/>
                <a:gd name="T10" fmla="*/ 341 w 376"/>
                <a:gd name="T11" fmla="*/ 250 h 322"/>
                <a:gd name="T12" fmla="*/ 318 w 376"/>
                <a:gd name="T13" fmla="*/ 250 h 322"/>
                <a:gd name="T14" fmla="*/ 198 w 376"/>
                <a:gd name="T15" fmla="*/ 322 h 322"/>
                <a:gd name="T16" fmla="*/ 185 w 376"/>
                <a:gd name="T17" fmla="*/ 236 h 322"/>
                <a:gd name="T18" fmla="*/ 169 w 376"/>
                <a:gd name="T19" fmla="*/ 209 h 322"/>
                <a:gd name="T20" fmla="*/ 192 w 376"/>
                <a:gd name="T21" fmla="*/ 186 h 322"/>
                <a:gd name="T22" fmla="*/ 192 w 376"/>
                <a:gd name="T23" fmla="*/ 69 h 322"/>
                <a:gd name="T24" fmla="*/ 169 w 376"/>
                <a:gd name="T25" fmla="*/ 58 h 322"/>
                <a:gd name="T26" fmla="*/ 214 w 376"/>
                <a:gd name="T27" fmla="*/ 46 h 322"/>
                <a:gd name="T28" fmla="*/ 236 w 376"/>
                <a:gd name="T29" fmla="*/ 138 h 322"/>
                <a:gd name="T30" fmla="*/ 235 w 376"/>
                <a:gd name="T31" fmla="*/ 121 h 322"/>
                <a:gd name="T32" fmla="*/ 226 w 376"/>
                <a:gd name="T33" fmla="*/ 102 h 322"/>
                <a:gd name="T34" fmla="*/ 215 w 376"/>
                <a:gd name="T35" fmla="*/ 96 h 322"/>
                <a:gd name="T36" fmla="*/ 342 w 376"/>
                <a:gd name="T37" fmla="*/ 118 h 322"/>
                <a:gd name="T38" fmla="*/ 342 w 376"/>
                <a:gd name="T39" fmla="*/ 99 h 322"/>
                <a:gd name="T40" fmla="*/ 334 w 376"/>
                <a:gd name="T41" fmla="*/ 86 h 322"/>
                <a:gd name="T42" fmla="*/ 333 w 376"/>
                <a:gd name="T43" fmla="*/ 98 h 322"/>
                <a:gd name="T44" fmla="*/ 336 w 376"/>
                <a:gd name="T45" fmla="*/ 93 h 322"/>
                <a:gd name="T46" fmla="*/ 326 w 376"/>
                <a:gd name="T47" fmla="*/ 118 h 322"/>
                <a:gd name="T48" fmla="*/ 299 w 376"/>
                <a:gd name="T49" fmla="*/ 110 h 322"/>
                <a:gd name="T50" fmla="*/ 285 w 376"/>
                <a:gd name="T51" fmla="*/ 107 h 322"/>
                <a:gd name="T52" fmla="*/ 273 w 376"/>
                <a:gd name="T53" fmla="*/ 105 h 322"/>
                <a:gd name="T54" fmla="*/ 273 w 376"/>
                <a:gd name="T55" fmla="*/ 144 h 322"/>
                <a:gd name="T56" fmla="*/ 277 w 376"/>
                <a:gd name="T57" fmla="*/ 113 h 322"/>
                <a:gd name="T58" fmla="*/ 286 w 376"/>
                <a:gd name="T59" fmla="*/ 113 h 322"/>
                <a:gd name="T60" fmla="*/ 289 w 376"/>
                <a:gd name="T61" fmla="*/ 144 h 322"/>
                <a:gd name="T62" fmla="*/ 323 w 376"/>
                <a:gd name="T63" fmla="*/ 112 h 322"/>
                <a:gd name="T64" fmla="*/ 301 w 376"/>
                <a:gd name="T65" fmla="*/ 136 h 322"/>
                <a:gd name="T66" fmla="*/ 323 w 376"/>
                <a:gd name="T67" fmla="*/ 127 h 322"/>
                <a:gd name="T68" fmla="*/ 312 w 376"/>
                <a:gd name="T69" fmla="*/ 138 h 322"/>
                <a:gd name="T70" fmla="*/ 312 w 376"/>
                <a:gd name="T71" fmla="*/ 111 h 322"/>
                <a:gd name="T72" fmla="*/ 323 w 376"/>
                <a:gd name="T73" fmla="*/ 122 h 322"/>
                <a:gd name="T74" fmla="*/ 237 w 376"/>
                <a:gd name="T75" fmla="*/ 116 h 322"/>
                <a:gd name="T76" fmla="*/ 261 w 376"/>
                <a:gd name="T77" fmla="*/ 133 h 322"/>
                <a:gd name="T78" fmla="*/ 237 w 376"/>
                <a:gd name="T79" fmla="*/ 133 h 322"/>
                <a:gd name="T80" fmla="*/ 315 w 376"/>
                <a:gd name="T81" fmla="*/ 209 h 322"/>
                <a:gd name="T82" fmla="*/ 317 w 376"/>
                <a:gd name="T83" fmla="*/ 236 h 322"/>
                <a:gd name="T84" fmla="*/ 159 w 376"/>
                <a:gd name="T85" fmla="*/ 137 h 322"/>
                <a:gd name="T86" fmla="*/ 93 w 376"/>
                <a:gd name="T87" fmla="*/ 124 h 322"/>
                <a:gd name="T88" fmla="*/ 0 w 376"/>
                <a:gd name="T89" fmla="*/ 181 h 322"/>
                <a:gd name="T90" fmla="*/ 53 w 376"/>
                <a:gd name="T91" fmla="*/ 202 h 322"/>
                <a:gd name="T92" fmla="*/ 85 w 376"/>
                <a:gd name="T93" fmla="*/ 220 h 322"/>
                <a:gd name="T94" fmla="*/ 135 w 376"/>
                <a:gd name="T95" fmla="*/ 322 h 322"/>
                <a:gd name="T96" fmla="*/ 77 w 376"/>
                <a:gd name="T97" fmla="*/ 201 h 322"/>
                <a:gd name="T98" fmla="*/ 153 w 376"/>
                <a:gd name="T99" fmla="*/ 171 h 322"/>
                <a:gd name="T100" fmla="*/ 197 w 376"/>
                <a:gd name="T101" fmla="*/ 139 h 322"/>
                <a:gd name="T102" fmla="*/ 190 w 376"/>
                <a:gd name="T103" fmla="*/ 131 h 322"/>
                <a:gd name="T104" fmla="*/ 93 w 376"/>
                <a:gd name="T105" fmla="*/ 88 h 3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6"/>
                <a:gd name="T160" fmla="*/ 0 h 322"/>
                <a:gd name="T161" fmla="*/ 376 w 376"/>
                <a:gd name="T162" fmla="*/ 322 h 3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6" h="322">
                  <a:moveTo>
                    <a:pt x="216" y="13"/>
                  </a:moveTo>
                  <a:cubicBezTo>
                    <a:pt x="239" y="13"/>
                    <a:pt x="239" y="13"/>
                    <a:pt x="239" y="13"/>
                  </a:cubicBezTo>
                  <a:cubicBezTo>
                    <a:pt x="237" y="46"/>
                    <a:pt x="237" y="46"/>
                    <a:pt x="237" y="46"/>
                  </a:cubicBezTo>
                  <a:cubicBezTo>
                    <a:pt x="306" y="46"/>
                    <a:pt x="306" y="46"/>
                    <a:pt x="306" y="46"/>
                  </a:cubicBezTo>
                  <a:cubicBezTo>
                    <a:pt x="304" y="13"/>
                    <a:pt x="304" y="13"/>
                    <a:pt x="304" y="13"/>
                  </a:cubicBezTo>
                  <a:cubicBezTo>
                    <a:pt x="327" y="13"/>
                    <a:pt x="327" y="13"/>
                    <a:pt x="327" y="13"/>
                  </a:cubicBezTo>
                  <a:cubicBezTo>
                    <a:pt x="329" y="46"/>
                    <a:pt x="329" y="46"/>
                    <a:pt x="329" y="46"/>
                  </a:cubicBezTo>
                  <a:cubicBezTo>
                    <a:pt x="364" y="46"/>
                    <a:pt x="364" y="46"/>
                    <a:pt x="364" y="46"/>
                  </a:cubicBezTo>
                  <a:cubicBezTo>
                    <a:pt x="376" y="46"/>
                    <a:pt x="376" y="46"/>
                    <a:pt x="376" y="46"/>
                  </a:cubicBezTo>
                  <a:cubicBezTo>
                    <a:pt x="376" y="58"/>
                    <a:pt x="376" y="58"/>
                    <a:pt x="376" y="58"/>
                  </a:cubicBezTo>
                  <a:cubicBezTo>
                    <a:pt x="376" y="198"/>
                    <a:pt x="376" y="198"/>
                    <a:pt x="376" y="198"/>
                  </a:cubicBezTo>
                  <a:cubicBezTo>
                    <a:pt x="376" y="209"/>
                    <a:pt x="376" y="209"/>
                    <a:pt x="376" y="209"/>
                  </a:cubicBezTo>
                  <a:cubicBezTo>
                    <a:pt x="364" y="209"/>
                    <a:pt x="364" y="209"/>
                    <a:pt x="364" y="209"/>
                  </a:cubicBezTo>
                  <a:cubicBezTo>
                    <a:pt x="338" y="209"/>
                    <a:pt x="338" y="209"/>
                    <a:pt x="338" y="209"/>
                  </a:cubicBezTo>
                  <a:cubicBezTo>
                    <a:pt x="340" y="236"/>
                    <a:pt x="340" y="236"/>
                    <a:pt x="340" y="236"/>
                  </a:cubicBezTo>
                  <a:cubicBezTo>
                    <a:pt x="357" y="236"/>
                    <a:pt x="357" y="236"/>
                    <a:pt x="357" y="236"/>
                  </a:cubicBezTo>
                  <a:cubicBezTo>
                    <a:pt x="357" y="250"/>
                    <a:pt x="357" y="250"/>
                    <a:pt x="357" y="250"/>
                  </a:cubicBezTo>
                  <a:cubicBezTo>
                    <a:pt x="341" y="250"/>
                    <a:pt x="341" y="250"/>
                    <a:pt x="341" y="250"/>
                  </a:cubicBezTo>
                  <a:cubicBezTo>
                    <a:pt x="345" y="322"/>
                    <a:pt x="345" y="322"/>
                    <a:pt x="345" y="322"/>
                  </a:cubicBezTo>
                  <a:cubicBezTo>
                    <a:pt x="322" y="322"/>
                    <a:pt x="322" y="322"/>
                    <a:pt x="322" y="322"/>
                  </a:cubicBezTo>
                  <a:cubicBezTo>
                    <a:pt x="318" y="250"/>
                    <a:pt x="318" y="250"/>
                    <a:pt x="318" y="250"/>
                  </a:cubicBezTo>
                  <a:cubicBezTo>
                    <a:pt x="225" y="250"/>
                    <a:pt x="225" y="250"/>
                    <a:pt x="225" y="250"/>
                  </a:cubicBezTo>
                  <a:cubicBezTo>
                    <a:pt x="221" y="322"/>
                    <a:pt x="221" y="322"/>
                    <a:pt x="221" y="322"/>
                  </a:cubicBezTo>
                  <a:cubicBezTo>
                    <a:pt x="198" y="322"/>
                    <a:pt x="198" y="322"/>
                    <a:pt x="198" y="322"/>
                  </a:cubicBezTo>
                  <a:cubicBezTo>
                    <a:pt x="202" y="250"/>
                    <a:pt x="202" y="250"/>
                    <a:pt x="202" y="250"/>
                  </a:cubicBezTo>
                  <a:cubicBezTo>
                    <a:pt x="185" y="250"/>
                    <a:pt x="185" y="250"/>
                    <a:pt x="185" y="250"/>
                  </a:cubicBezTo>
                  <a:cubicBezTo>
                    <a:pt x="185" y="236"/>
                    <a:pt x="185" y="236"/>
                    <a:pt x="185" y="236"/>
                  </a:cubicBezTo>
                  <a:cubicBezTo>
                    <a:pt x="203" y="236"/>
                    <a:pt x="203" y="236"/>
                    <a:pt x="203" y="236"/>
                  </a:cubicBezTo>
                  <a:cubicBezTo>
                    <a:pt x="204" y="209"/>
                    <a:pt x="204" y="209"/>
                    <a:pt x="204" y="209"/>
                  </a:cubicBezTo>
                  <a:cubicBezTo>
                    <a:pt x="169" y="209"/>
                    <a:pt x="169" y="209"/>
                    <a:pt x="169" y="209"/>
                  </a:cubicBezTo>
                  <a:cubicBezTo>
                    <a:pt x="169" y="175"/>
                    <a:pt x="169" y="175"/>
                    <a:pt x="169" y="175"/>
                  </a:cubicBezTo>
                  <a:cubicBezTo>
                    <a:pt x="192" y="158"/>
                    <a:pt x="192" y="158"/>
                    <a:pt x="192" y="158"/>
                  </a:cubicBezTo>
                  <a:cubicBezTo>
                    <a:pt x="192" y="186"/>
                    <a:pt x="192" y="186"/>
                    <a:pt x="192" y="186"/>
                  </a:cubicBezTo>
                  <a:cubicBezTo>
                    <a:pt x="352" y="186"/>
                    <a:pt x="352" y="186"/>
                    <a:pt x="352" y="186"/>
                  </a:cubicBezTo>
                  <a:cubicBezTo>
                    <a:pt x="352" y="69"/>
                    <a:pt x="352" y="69"/>
                    <a:pt x="352" y="69"/>
                  </a:cubicBezTo>
                  <a:cubicBezTo>
                    <a:pt x="192" y="69"/>
                    <a:pt x="192" y="69"/>
                    <a:pt x="192" y="69"/>
                  </a:cubicBezTo>
                  <a:cubicBezTo>
                    <a:pt x="192" y="118"/>
                    <a:pt x="192" y="118"/>
                    <a:pt x="192" y="118"/>
                  </a:cubicBezTo>
                  <a:cubicBezTo>
                    <a:pt x="169" y="124"/>
                    <a:pt x="169" y="124"/>
                    <a:pt x="169" y="124"/>
                  </a:cubicBezTo>
                  <a:cubicBezTo>
                    <a:pt x="169" y="58"/>
                    <a:pt x="169" y="58"/>
                    <a:pt x="169" y="58"/>
                  </a:cubicBezTo>
                  <a:cubicBezTo>
                    <a:pt x="169" y="46"/>
                    <a:pt x="169" y="46"/>
                    <a:pt x="169" y="46"/>
                  </a:cubicBezTo>
                  <a:cubicBezTo>
                    <a:pt x="180" y="46"/>
                    <a:pt x="180" y="46"/>
                    <a:pt x="180" y="46"/>
                  </a:cubicBezTo>
                  <a:cubicBezTo>
                    <a:pt x="214" y="46"/>
                    <a:pt x="214" y="46"/>
                    <a:pt x="214" y="46"/>
                  </a:cubicBezTo>
                  <a:cubicBezTo>
                    <a:pt x="216" y="13"/>
                    <a:pt x="216" y="13"/>
                    <a:pt x="216" y="13"/>
                  </a:cubicBezTo>
                  <a:close/>
                  <a:moveTo>
                    <a:pt x="236" y="144"/>
                  </a:moveTo>
                  <a:cubicBezTo>
                    <a:pt x="236" y="138"/>
                    <a:pt x="236" y="138"/>
                    <a:pt x="236" y="138"/>
                  </a:cubicBezTo>
                  <a:cubicBezTo>
                    <a:pt x="226" y="138"/>
                    <a:pt x="226" y="138"/>
                    <a:pt x="226" y="138"/>
                  </a:cubicBezTo>
                  <a:cubicBezTo>
                    <a:pt x="226" y="121"/>
                    <a:pt x="226" y="121"/>
                    <a:pt x="226" y="121"/>
                  </a:cubicBezTo>
                  <a:cubicBezTo>
                    <a:pt x="235" y="121"/>
                    <a:pt x="235" y="121"/>
                    <a:pt x="235" y="121"/>
                  </a:cubicBezTo>
                  <a:cubicBezTo>
                    <a:pt x="235" y="115"/>
                    <a:pt x="235" y="115"/>
                    <a:pt x="235" y="115"/>
                  </a:cubicBezTo>
                  <a:cubicBezTo>
                    <a:pt x="226" y="115"/>
                    <a:pt x="226" y="115"/>
                    <a:pt x="226" y="115"/>
                  </a:cubicBezTo>
                  <a:cubicBezTo>
                    <a:pt x="226" y="102"/>
                    <a:pt x="226" y="102"/>
                    <a:pt x="226" y="102"/>
                  </a:cubicBezTo>
                  <a:cubicBezTo>
                    <a:pt x="236" y="102"/>
                    <a:pt x="236" y="102"/>
                    <a:pt x="236" y="102"/>
                  </a:cubicBezTo>
                  <a:cubicBezTo>
                    <a:pt x="236" y="96"/>
                    <a:pt x="236" y="96"/>
                    <a:pt x="236" y="96"/>
                  </a:cubicBezTo>
                  <a:cubicBezTo>
                    <a:pt x="215" y="96"/>
                    <a:pt x="215" y="96"/>
                    <a:pt x="215" y="96"/>
                  </a:cubicBezTo>
                  <a:cubicBezTo>
                    <a:pt x="215" y="144"/>
                    <a:pt x="215" y="144"/>
                    <a:pt x="215" y="144"/>
                  </a:cubicBezTo>
                  <a:cubicBezTo>
                    <a:pt x="236" y="144"/>
                    <a:pt x="236" y="144"/>
                    <a:pt x="236" y="144"/>
                  </a:cubicBezTo>
                  <a:close/>
                  <a:moveTo>
                    <a:pt x="342" y="118"/>
                  </a:moveTo>
                  <a:cubicBezTo>
                    <a:pt x="342" y="114"/>
                    <a:pt x="342" y="114"/>
                    <a:pt x="342" y="114"/>
                  </a:cubicBezTo>
                  <a:cubicBezTo>
                    <a:pt x="334" y="114"/>
                    <a:pt x="334" y="114"/>
                    <a:pt x="334" y="114"/>
                  </a:cubicBezTo>
                  <a:cubicBezTo>
                    <a:pt x="342" y="99"/>
                    <a:pt x="342" y="99"/>
                    <a:pt x="342" y="99"/>
                  </a:cubicBezTo>
                  <a:cubicBezTo>
                    <a:pt x="342" y="98"/>
                    <a:pt x="342" y="97"/>
                    <a:pt x="342" y="95"/>
                  </a:cubicBezTo>
                  <a:cubicBezTo>
                    <a:pt x="342" y="92"/>
                    <a:pt x="342" y="89"/>
                    <a:pt x="341" y="88"/>
                  </a:cubicBezTo>
                  <a:cubicBezTo>
                    <a:pt x="340" y="86"/>
                    <a:pt x="338" y="86"/>
                    <a:pt x="334" y="86"/>
                  </a:cubicBezTo>
                  <a:cubicBezTo>
                    <a:pt x="329" y="86"/>
                    <a:pt x="326" y="88"/>
                    <a:pt x="326" y="92"/>
                  </a:cubicBezTo>
                  <a:cubicBezTo>
                    <a:pt x="326" y="98"/>
                    <a:pt x="326" y="98"/>
                    <a:pt x="326" y="98"/>
                  </a:cubicBezTo>
                  <a:cubicBezTo>
                    <a:pt x="333" y="98"/>
                    <a:pt x="333" y="98"/>
                    <a:pt x="333" y="98"/>
                  </a:cubicBezTo>
                  <a:cubicBezTo>
                    <a:pt x="333" y="92"/>
                    <a:pt x="333" y="92"/>
                    <a:pt x="333" y="92"/>
                  </a:cubicBezTo>
                  <a:cubicBezTo>
                    <a:pt x="333" y="91"/>
                    <a:pt x="333" y="91"/>
                    <a:pt x="334" y="91"/>
                  </a:cubicBezTo>
                  <a:cubicBezTo>
                    <a:pt x="335" y="91"/>
                    <a:pt x="336" y="91"/>
                    <a:pt x="336" y="93"/>
                  </a:cubicBezTo>
                  <a:cubicBezTo>
                    <a:pt x="336" y="96"/>
                    <a:pt x="335" y="98"/>
                    <a:pt x="334" y="99"/>
                  </a:cubicBezTo>
                  <a:cubicBezTo>
                    <a:pt x="326" y="114"/>
                    <a:pt x="326" y="114"/>
                    <a:pt x="326" y="114"/>
                  </a:cubicBezTo>
                  <a:cubicBezTo>
                    <a:pt x="326" y="118"/>
                    <a:pt x="326" y="118"/>
                    <a:pt x="326" y="118"/>
                  </a:cubicBezTo>
                  <a:cubicBezTo>
                    <a:pt x="342" y="118"/>
                    <a:pt x="342" y="118"/>
                    <a:pt x="342" y="118"/>
                  </a:cubicBezTo>
                  <a:close/>
                  <a:moveTo>
                    <a:pt x="299" y="144"/>
                  </a:moveTo>
                  <a:cubicBezTo>
                    <a:pt x="299" y="110"/>
                    <a:pt x="299" y="110"/>
                    <a:pt x="299" y="110"/>
                  </a:cubicBezTo>
                  <a:cubicBezTo>
                    <a:pt x="299" y="108"/>
                    <a:pt x="298" y="107"/>
                    <a:pt x="297" y="106"/>
                  </a:cubicBezTo>
                  <a:cubicBezTo>
                    <a:pt x="295" y="105"/>
                    <a:pt x="294" y="105"/>
                    <a:pt x="292" y="105"/>
                  </a:cubicBezTo>
                  <a:cubicBezTo>
                    <a:pt x="289" y="105"/>
                    <a:pt x="287" y="106"/>
                    <a:pt x="285" y="107"/>
                  </a:cubicBezTo>
                  <a:cubicBezTo>
                    <a:pt x="283" y="106"/>
                    <a:pt x="281" y="105"/>
                    <a:pt x="279" y="105"/>
                  </a:cubicBezTo>
                  <a:cubicBezTo>
                    <a:pt x="277" y="105"/>
                    <a:pt x="275" y="105"/>
                    <a:pt x="273" y="106"/>
                  </a:cubicBezTo>
                  <a:cubicBezTo>
                    <a:pt x="273" y="105"/>
                    <a:pt x="273" y="105"/>
                    <a:pt x="273" y="105"/>
                  </a:cubicBezTo>
                  <a:cubicBezTo>
                    <a:pt x="264" y="105"/>
                    <a:pt x="264" y="105"/>
                    <a:pt x="264" y="105"/>
                  </a:cubicBezTo>
                  <a:cubicBezTo>
                    <a:pt x="264" y="144"/>
                    <a:pt x="264" y="144"/>
                    <a:pt x="264" y="144"/>
                  </a:cubicBezTo>
                  <a:cubicBezTo>
                    <a:pt x="273" y="144"/>
                    <a:pt x="273" y="144"/>
                    <a:pt x="273" y="144"/>
                  </a:cubicBezTo>
                  <a:cubicBezTo>
                    <a:pt x="273" y="113"/>
                    <a:pt x="273" y="113"/>
                    <a:pt x="273" y="113"/>
                  </a:cubicBezTo>
                  <a:cubicBezTo>
                    <a:pt x="273" y="111"/>
                    <a:pt x="274" y="111"/>
                    <a:pt x="275" y="111"/>
                  </a:cubicBezTo>
                  <a:cubicBezTo>
                    <a:pt x="276" y="111"/>
                    <a:pt x="277" y="111"/>
                    <a:pt x="277" y="113"/>
                  </a:cubicBezTo>
                  <a:cubicBezTo>
                    <a:pt x="277" y="144"/>
                    <a:pt x="277" y="144"/>
                    <a:pt x="277" y="144"/>
                  </a:cubicBezTo>
                  <a:cubicBezTo>
                    <a:pt x="286" y="144"/>
                    <a:pt x="286" y="144"/>
                    <a:pt x="286" y="144"/>
                  </a:cubicBezTo>
                  <a:cubicBezTo>
                    <a:pt x="286" y="113"/>
                    <a:pt x="286" y="113"/>
                    <a:pt x="286" y="113"/>
                  </a:cubicBezTo>
                  <a:cubicBezTo>
                    <a:pt x="286" y="112"/>
                    <a:pt x="287" y="111"/>
                    <a:pt x="288" y="111"/>
                  </a:cubicBezTo>
                  <a:cubicBezTo>
                    <a:pt x="289" y="111"/>
                    <a:pt x="289" y="112"/>
                    <a:pt x="289" y="113"/>
                  </a:cubicBezTo>
                  <a:cubicBezTo>
                    <a:pt x="289" y="144"/>
                    <a:pt x="289" y="144"/>
                    <a:pt x="289" y="144"/>
                  </a:cubicBezTo>
                  <a:cubicBezTo>
                    <a:pt x="299" y="144"/>
                    <a:pt x="299" y="144"/>
                    <a:pt x="299" y="144"/>
                  </a:cubicBezTo>
                  <a:close/>
                  <a:moveTo>
                    <a:pt x="323" y="122"/>
                  </a:moveTo>
                  <a:cubicBezTo>
                    <a:pt x="323" y="112"/>
                    <a:pt x="323" y="112"/>
                    <a:pt x="323" y="112"/>
                  </a:cubicBezTo>
                  <a:cubicBezTo>
                    <a:pt x="323" y="107"/>
                    <a:pt x="320" y="105"/>
                    <a:pt x="312" y="105"/>
                  </a:cubicBezTo>
                  <a:cubicBezTo>
                    <a:pt x="305" y="105"/>
                    <a:pt x="301" y="107"/>
                    <a:pt x="301" y="113"/>
                  </a:cubicBezTo>
                  <a:cubicBezTo>
                    <a:pt x="301" y="136"/>
                    <a:pt x="301" y="136"/>
                    <a:pt x="301" y="136"/>
                  </a:cubicBezTo>
                  <a:cubicBezTo>
                    <a:pt x="301" y="142"/>
                    <a:pt x="305" y="144"/>
                    <a:pt x="312" y="144"/>
                  </a:cubicBezTo>
                  <a:cubicBezTo>
                    <a:pt x="320" y="144"/>
                    <a:pt x="323" y="142"/>
                    <a:pt x="323" y="136"/>
                  </a:cubicBezTo>
                  <a:cubicBezTo>
                    <a:pt x="323" y="127"/>
                    <a:pt x="323" y="127"/>
                    <a:pt x="323" y="127"/>
                  </a:cubicBezTo>
                  <a:cubicBezTo>
                    <a:pt x="314" y="127"/>
                    <a:pt x="314" y="127"/>
                    <a:pt x="314" y="127"/>
                  </a:cubicBezTo>
                  <a:cubicBezTo>
                    <a:pt x="314" y="136"/>
                    <a:pt x="314" y="136"/>
                    <a:pt x="314" y="136"/>
                  </a:cubicBezTo>
                  <a:cubicBezTo>
                    <a:pt x="314" y="138"/>
                    <a:pt x="313" y="138"/>
                    <a:pt x="312" y="138"/>
                  </a:cubicBezTo>
                  <a:cubicBezTo>
                    <a:pt x="311" y="138"/>
                    <a:pt x="311" y="138"/>
                    <a:pt x="311" y="136"/>
                  </a:cubicBezTo>
                  <a:cubicBezTo>
                    <a:pt x="311" y="113"/>
                    <a:pt x="311" y="113"/>
                    <a:pt x="311" y="113"/>
                  </a:cubicBezTo>
                  <a:cubicBezTo>
                    <a:pt x="311" y="111"/>
                    <a:pt x="311" y="111"/>
                    <a:pt x="312" y="111"/>
                  </a:cubicBezTo>
                  <a:cubicBezTo>
                    <a:pt x="313" y="111"/>
                    <a:pt x="314" y="111"/>
                    <a:pt x="314" y="113"/>
                  </a:cubicBezTo>
                  <a:cubicBezTo>
                    <a:pt x="314" y="122"/>
                    <a:pt x="314" y="122"/>
                    <a:pt x="314" y="122"/>
                  </a:cubicBezTo>
                  <a:cubicBezTo>
                    <a:pt x="323" y="122"/>
                    <a:pt x="323" y="122"/>
                    <a:pt x="323" y="122"/>
                  </a:cubicBezTo>
                  <a:close/>
                  <a:moveTo>
                    <a:pt x="261" y="122"/>
                  </a:moveTo>
                  <a:cubicBezTo>
                    <a:pt x="261" y="116"/>
                    <a:pt x="261" y="116"/>
                    <a:pt x="261" y="116"/>
                  </a:cubicBezTo>
                  <a:cubicBezTo>
                    <a:pt x="237" y="116"/>
                    <a:pt x="237" y="116"/>
                    <a:pt x="237" y="116"/>
                  </a:cubicBezTo>
                  <a:cubicBezTo>
                    <a:pt x="237" y="122"/>
                    <a:pt x="237" y="122"/>
                    <a:pt x="237" y="122"/>
                  </a:cubicBezTo>
                  <a:cubicBezTo>
                    <a:pt x="261" y="122"/>
                    <a:pt x="261" y="122"/>
                    <a:pt x="261" y="122"/>
                  </a:cubicBezTo>
                  <a:close/>
                  <a:moveTo>
                    <a:pt x="261" y="133"/>
                  </a:moveTo>
                  <a:cubicBezTo>
                    <a:pt x="261" y="127"/>
                    <a:pt x="261" y="127"/>
                    <a:pt x="261" y="127"/>
                  </a:cubicBezTo>
                  <a:cubicBezTo>
                    <a:pt x="237" y="127"/>
                    <a:pt x="237" y="127"/>
                    <a:pt x="237" y="127"/>
                  </a:cubicBezTo>
                  <a:cubicBezTo>
                    <a:pt x="237" y="133"/>
                    <a:pt x="237" y="133"/>
                    <a:pt x="237" y="133"/>
                  </a:cubicBezTo>
                  <a:cubicBezTo>
                    <a:pt x="261" y="133"/>
                    <a:pt x="261" y="133"/>
                    <a:pt x="261" y="133"/>
                  </a:cubicBezTo>
                  <a:close/>
                  <a:moveTo>
                    <a:pt x="317" y="236"/>
                  </a:moveTo>
                  <a:cubicBezTo>
                    <a:pt x="315" y="209"/>
                    <a:pt x="315" y="209"/>
                    <a:pt x="315" y="209"/>
                  </a:cubicBezTo>
                  <a:cubicBezTo>
                    <a:pt x="228" y="209"/>
                    <a:pt x="228" y="209"/>
                    <a:pt x="228" y="209"/>
                  </a:cubicBezTo>
                  <a:cubicBezTo>
                    <a:pt x="226" y="236"/>
                    <a:pt x="226" y="236"/>
                    <a:pt x="226" y="236"/>
                  </a:cubicBezTo>
                  <a:cubicBezTo>
                    <a:pt x="317" y="236"/>
                    <a:pt x="317" y="236"/>
                    <a:pt x="317" y="236"/>
                  </a:cubicBezTo>
                  <a:close/>
                  <a:moveTo>
                    <a:pt x="190" y="131"/>
                  </a:moveTo>
                  <a:cubicBezTo>
                    <a:pt x="189" y="129"/>
                    <a:pt x="189" y="129"/>
                    <a:pt x="189" y="129"/>
                  </a:cubicBezTo>
                  <a:cubicBezTo>
                    <a:pt x="159" y="137"/>
                    <a:pt x="159" y="137"/>
                    <a:pt x="159" y="137"/>
                  </a:cubicBezTo>
                  <a:cubicBezTo>
                    <a:pt x="133" y="96"/>
                    <a:pt x="133" y="96"/>
                    <a:pt x="133" y="96"/>
                  </a:cubicBezTo>
                  <a:cubicBezTo>
                    <a:pt x="114" y="96"/>
                    <a:pt x="114" y="96"/>
                    <a:pt x="114" y="96"/>
                  </a:cubicBezTo>
                  <a:cubicBezTo>
                    <a:pt x="93" y="124"/>
                    <a:pt x="93" y="124"/>
                    <a:pt x="93" y="124"/>
                  </a:cubicBezTo>
                  <a:cubicBezTo>
                    <a:pt x="72" y="96"/>
                    <a:pt x="72" y="96"/>
                    <a:pt x="72" y="96"/>
                  </a:cubicBezTo>
                  <a:cubicBezTo>
                    <a:pt x="49" y="96"/>
                    <a:pt x="49" y="96"/>
                    <a:pt x="49" y="96"/>
                  </a:cubicBezTo>
                  <a:cubicBezTo>
                    <a:pt x="0" y="181"/>
                    <a:pt x="0" y="181"/>
                    <a:pt x="0" y="181"/>
                  </a:cubicBezTo>
                  <a:cubicBezTo>
                    <a:pt x="10" y="190"/>
                    <a:pt x="10" y="190"/>
                    <a:pt x="10" y="190"/>
                  </a:cubicBezTo>
                  <a:cubicBezTo>
                    <a:pt x="51" y="153"/>
                    <a:pt x="51" y="153"/>
                    <a:pt x="51" y="153"/>
                  </a:cubicBezTo>
                  <a:cubicBezTo>
                    <a:pt x="53" y="202"/>
                    <a:pt x="53" y="202"/>
                    <a:pt x="53" y="202"/>
                  </a:cubicBezTo>
                  <a:cubicBezTo>
                    <a:pt x="49" y="322"/>
                    <a:pt x="49" y="322"/>
                    <a:pt x="49" y="322"/>
                  </a:cubicBezTo>
                  <a:cubicBezTo>
                    <a:pt x="78" y="322"/>
                    <a:pt x="78" y="322"/>
                    <a:pt x="78" y="322"/>
                  </a:cubicBezTo>
                  <a:cubicBezTo>
                    <a:pt x="85" y="220"/>
                    <a:pt x="85" y="220"/>
                    <a:pt x="85" y="220"/>
                  </a:cubicBezTo>
                  <a:cubicBezTo>
                    <a:pt x="98" y="220"/>
                    <a:pt x="98" y="220"/>
                    <a:pt x="98" y="220"/>
                  </a:cubicBezTo>
                  <a:cubicBezTo>
                    <a:pt x="103" y="322"/>
                    <a:pt x="103" y="322"/>
                    <a:pt x="103" y="322"/>
                  </a:cubicBezTo>
                  <a:cubicBezTo>
                    <a:pt x="135" y="322"/>
                    <a:pt x="135" y="322"/>
                    <a:pt x="135" y="322"/>
                  </a:cubicBezTo>
                  <a:cubicBezTo>
                    <a:pt x="128" y="202"/>
                    <a:pt x="128" y="202"/>
                    <a:pt x="128" y="202"/>
                  </a:cubicBezTo>
                  <a:cubicBezTo>
                    <a:pt x="128" y="201"/>
                    <a:pt x="128" y="201"/>
                    <a:pt x="128" y="201"/>
                  </a:cubicBezTo>
                  <a:cubicBezTo>
                    <a:pt x="77" y="201"/>
                    <a:pt x="77" y="201"/>
                    <a:pt x="77" y="201"/>
                  </a:cubicBezTo>
                  <a:cubicBezTo>
                    <a:pt x="128" y="192"/>
                    <a:pt x="128" y="192"/>
                    <a:pt x="128" y="192"/>
                  </a:cubicBezTo>
                  <a:cubicBezTo>
                    <a:pt x="131" y="147"/>
                    <a:pt x="131" y="147"/>
                    <a:pt x="131" y="147"/>
                  </a:cubicBezTo>
                  <a:cubicBezTo>
                    <a:pt x="153" y="171"/>
                    <a:pt x="153" y="171"/>
                    <a:pt x="153" y="171"/>
                  </a:cubicBezTo>
                  <a:cubicBezTo>
                    <a:pt x="155" y="173"/>
                    <a:pt x="155" y="173"/>
                    <a:pt x="155" y="173"/>
                  </a:cubicBezTo>
                  <a:cubicBezTo>
                    <a:pt x="199" y="142"/>
                    <a:pt x="199" y="142"/>
                    <a:pt x="199" y="142"/>
                  </a:cubicBezTo>
                  <a:cubicBezTo>
                    <a:pt x="197" y="139"/>
                    <a:pt x="197" y="139"/>
                    <a:pt x="197" y="139"/>
                  </a:cubicBezTo>
                  <a:cubicBezTo>
                    <a:pt x="214" y="127"/>
                    <a:pt x="214" y="127"/>
                    <a:pt x="214" y="127"/>
                  </a:cubicBezTo>
                  <a:cubicBezTo>
                    <a:pt x="211" y="122"/>
                    <a:pt x="211" y="122"/>
                    <a:pt x="211" y="122"/>
                  </a:cubicBezTo>
                  <a:cubicBezTo>
                    <a:pt x="190" y="131"/>
                    <a:pt x="190" y="131"/>
                    <a:pt x="190" y="131"/>
                  </a:cubicBezTo>
                  <a:close/>
                  <a:moveTo>
                    <a:pt x="93" y="0"/>
                  </a:moveTo>
                  <a:cubicBezTo>
                    <a:pt x="68" y="0"/>
                    <a:pt x="48" y="20"/>
                    <a:pt x="48" y="44"/>
                  </a:cubicBezTo>
                  <a:cubicBezTo>
                    <a:pt x="48" y="69"/>
                    <a:pt x="68" y="88"/>
                    <a:pt x="93" y="88"/>
                  </a:cubicBezTo>
                  <a:cubicBezTo>
                    <a:pt x="117" y="88"/>
                    <a:pt x="137" y="69"/>
                    <a:pt x="137" y="44"/>
                  </a:cubicBezTo>
                  <a:cubicBezTo>
                    <a:pt x="137" y="20"/>
                    <a:pt x="117" y="0"/>
                    <a:pt x="93" y="0"/>
                  </a:cubicBezTo>
                  <a:close/>
                </a:path>
              </a:pathLst>
            </a:custGeom>
            <a:solidFill>
              <a:srgbClr val="2D592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cs typeface="+mn-ea"/>
                <a:sym typeface="+mn-lt"/>
              </a:endParaRPr>
            </a:p>
          </p:txBody>
        </p:sp>
      </p:grpSp>
      <p:sp>
        <p:nvSpPr>
          <p:cNvPr id="79" name="矩形 78"/>
          <p:cNvSpPr/>
          <p:nvPr/>
        </p:nvSpPr>
        <p:spPr>
          <a:xfrm>
            <a:off x="7790979" y="3708352"/>
            <a:ext cx="2728783" cy="1886670"/>
          </a:xfrm>
          <a:prstGeom prst="rect">
            <a:avLst/>
          </a:prstGeom>
        </p:spPr>
        <p:txBody>
          <a:bodyPr wrap="square">
            <a:spAutoFit/>
          </a:bodyPr>
          <a:lstStyle/>
          <a:p>
            <a:pPr algn="ctr">
              <a:lnSpc>
                <a:spcPct val="110000"/>
              </a:lnSpc>
            </a:pPr>
            <a:r>
              <a:rPr lang="zh-CN" altLang="en-US" sz="2200" b="1" dirty="0">
                <a:solidFill>
                  <a:schemeClr val="bg1"/>
                </a:solidFill>
                <a:cs typeface="+mn-ea"/>
                <a:sym typeface="+mn-lt"/>
              </a:rPr>
              <a:t>单击输入标题</a:t>
            </a:r>
            <a:endParaRPr lang="en-US" altLang="zh-CN" sz="2200" b="1" dirty="0">
              <a:solidFill>
                <a:schemeClr val="bg1"/>
              </a:solidFill>
              <a:cs typeface="+mn-ea"/>
              <a:sym typeface="+mn-lt"/>
            </a:endParaRPr>
          </a:p>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24"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40" name="组合 39"/>
          <p:cNvGrpSpPr/>
          <p:nvPr/>
        </p:nvGrpSpPr>
        <p:grpSpPr>
          <a:xfrm rot="2555366">
            <a:off x="1384711" y="813384"/>
            <a:ext cx="189820" cy="466131"/>
            <a:chOff x="6038851" y="3187701"/>
            <a:chExt cx="119063" cy="471488"/>
          </a:xfrm>
          <a:solidFill>
            <a:schemeClr val="bg1"/>
          </a:solidFill>
        </p:grpSpPr>
        <p:sp>
          <p:nvSpPr>
            <p:cNvPr id="41"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2"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3"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down)">
                                      <p:cBhvr>
                                        <p:cTn id="8" dur="500"/>
                                        <p:tgtEl>
                                          <p:spTgt spid="40"/>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0"/>
                                        </p:tgtEl>
                                      </p:cBhvr>
                                    </p:animEffect>
                                    <p:animScale>
                                      <p:cBhvr>
                                        <p:cTn id="12" dur="250" autoRev="1" fill="hold"/>
                                        <p:tgtEl>
                                          <p:spTgt spid="40"/>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4"/>
                                        </p:tgtEl>
                                        <p:attrNameLst>
                                          <p:attrName>ppt_y</p:attrName>
                                        </p:attrNameLst>
                                      </p:cBhvr>
                                      <p:tavLst>
                                        <p:tav tm="0">
                                          <p:val>
                                            <p:strVal val="#ppt_y"/>
                                          </p:val>
                                        </p:tav>
                                        <p:tav tm="100000">
                                          <p:val>
                                            <p:strVal val="#ppt_y"/>
                                          </p:val>
                                        </p:tav>
                                      </p:tavLst>
                                    </p:anim>
                                    <p:anim calcmode="lin" valueType="num">
                                      <p:cBhvr>
                                        <p:cTn id="1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4"/>
                                        </p:tgtEl>
                                      </p:cBhvr>
                                    </p:animEffect>
                                  </p:childTnLst>
                                </p:cTn>
                              </p:par>
                            </p:childTnLst>
                          </p:cTn>
                        </p:par>
                        <p:par>
                          <p:cTn id="21" fill="hold">
                            <p:stCondLst>
                              <p:cond delay="1850"/>
                            </p:stCondLst>
                            <p:childTnLst>
                              <p:par>
                                <p:cTn id="22" presetID="53" presetClass="entr" presetSubtype="52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anim calcmode="lin" valueType="num">
                                      <p:cBhvr>
                                        <p:cTn id="27" dur="500" fill="hold"/>
                                        <p:tgtEl>
                                          <p:spTgt spid="2"/>
                                        </p:tgtEl>
                                        <p:attrNameLst>
                                          <p:attrName>ppt_x</p:attrName>
                                        </p:attrNameLst>
                                      </p:cBhvr>
                                      <p:tavLst>
                                        <p:tav tm="0">
                                          <p:val>
                                            <p:fltVal val="0.5"/>
                                          </p:val>
                                        </p:tav>
                                        <p:tav tm="100000">
                                          <p:val>
                                            <p:strVal val="#ppt_x"/>
                                          </p:val>
                                        </p:tav>
                                      </p:tavLst>
                                    </p:anim>
                                    <p:anim calcmode="lin" valueType="num">
                                      <p:cBhvr>
                                        <p:cTn id="28" dur="500" fill="hold"/>
                                        <p:tgtEl>
                                          <p:spTgt spid="2"/>
                                        </p:tgtEl>
                                        <p:attrNameLst>
                                          <p:attrName>ppt_y</p:attrName>
                                        </p:attrNameLst>
                                      </p:cBhvr>
                                      <p:tavLst>
                                        <p:tav tm="0">
                                          <p:val>
                                            <p:fltVal val="0.5"/>
                                          </p:val>
                                        </p:tav>
                                        <p:tav tm="100000">
                                          <p:val>
                                            <p:strVal val="#ppt_y"/>
                                          </p:val>
                                        </p:tav>
                                      </p:tavLst>
                                    </p:anim>
                                  </p:childTnLst>
                                </p:cTn>
                              </p:par>
                            </p:childTnLst>
                          </p:cTn>
                        </p:par>
                        <p:par>
                          <p:cTn id="29" fill="hold">
                            <p:stCondLst>
                              <p:cond delay="2350"/>
                            </p:stCondLst>
                            <p:childTnLst>
                              <p:par>
                                <p:cTn id="30" presetID="12" presetClass="entr" presetSubtype="1"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p:tgtEl>
                                          <p:spTgt spid="77"/>
                                        </p:tgtEl>
                                        <p:attrNameLst>
                                          <p:attrName>ppt_y</p:attrName>
                                        </p:attrNameLst>
                                      </p:cBhvr>
                                      <p:tavLst>
                                        <p:tav tm="0">
                                          <p:val>
                                            <p:strVal val="#ppt_y-#ppt_h*1.125000"/>
                                          </p:val>
                                        </p:tav>
                                        <p:tav tm="100000">
                                          <p:val>
                                            <p:strVal val="#ppt_y"/>
                                          </p:val>
                                        </p:tav>
                                      </p:tavLst>
                                    </p:anim>
                                    <p:animEffect transition="in" filter="wipe(down)">
                                      <p:cBhvr>
                                        <p:cTn id="33" dur="500"/>
                                        <p:tgtEl>
                                          <p:spTgt spid="77"/>
                                        </p:tgtEl>
                                      </p:cBhvr>
                                    </p:animEffect>
                                  </p:childTnLst>
                                </p:cTn>
                              </p:par>
                            </p:childTnLst>
                          </p:cTn>
                        </p:par>
                        <p:par>
                          <p:cTn id="34" fill="hold">
                            <p:stCondLst>
                              <p:cond delay="2850"/>
                            </p:stCondLst>
                            <p:childTnLst>
                              <p:par>
                                <p:cTn id="35" presetID="53" presetClass="entr" presetSubtype="52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anim calcmode="lin" valueType="num">
                                      <p:cBhvr>
                                        <p:cTn id="40" dur="500" fill="hold"/>
                                        <p:tgtEl>
                                          <p:spTgt spid="6"/>
                                        </p:tgtEl>
                                        <p:attrNameLst>
                                          <p:attrName>ppt_x</p:attrName>
                                        </p:attrNameLst>
                                      </p:cBhvr>
                                      <p:tavLst>
                                        <p:tav tm="0">
                                          <p:val>
                                            <p:fltVal val="0.5"/>
                                          </p:val>
                                        </p:tav>
                                        <p:tav tm="100000">
                                          <p:val>
                                            <p:strVal val="#ppt_x"/>
                                          </p:val>
                                        </p:tav>
                                      </p:tavLst>
                                    </p:anim>
                                    <p:anim calcmode="lin" valueType="num">
                                      <p:cBhvr>
                                        <p:cTn id="41" dur="500" fill="hold"/>
                                        <p:tgtEl>
                                          <p:spTgt spid="6"/>
                                        </p:tgtEl>
                                        <p:attrNameLst>
                                          <p:attrName>ppt_y</p:attrName>
                                        </p:attrNameLst>
                                      </p:cBhvr>
                                      <p:tavLst>
                                        <p:tav tm="0">
                                          <p:val>
                                            <p:fltVal val="0.5"/>
                                          </p:val>
                                        </p:tav>
                                        <p:tav tm="100000">
                                          <p:val>
                                            <p:strVal val="#ppt_y"/>
                                          </p:val>
                                        </p:tav>
                                      </p:tavLst>
                                    </p:anim>
                                  </p:childTnLst>
                                </p:cTn>
                              </p:par>
                            </p:childTnLst>
                          </p:cTn>
                        </p:par>
                        <p:par>
                          <p:cTn id="42" fill="hold">
                            <p:stCondLst>
                              <p:cond delay="3350"/>
                            </p:stCondLst>
                            <p:childTnLst>
                              <p:par>
                                <p:cTn id="43" presetID="1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additive="base">
                                        <p:cTn id="45" dur="500"/>
                                        <p:tgtEl>
                                          <p:spTgt spid="78"/>
                                        </p:tgtEl>
                                        <p:attrNameLst>
                                          <p:attrName>ppt_y</p:attrName>
                                        </p:attrNameLst>
                                      </p:cBhvr>
                                      <p:tavLst>
                                        <p:tav tm="0">
                                          <p:val>
                                            <p:strVal val="#ppt_y-#ppt_h*1.125000"/>
                                          </p:val>
                                        </p:tav>
                                        <p:tav tm="100000">
                                          <p:val>
                                            <p:strVal val="#ppt_y"/>
                                          </p:val>
                                        </p:tav>
                                      </p:tavLst>
                                    </p:anim>
                                    <p:animEffect transition="in" filter="wipe(down)">
                                      <p:cBhvr>
                                        <p:cTn id="46" dur="500"/>
                                        <p:tgtEl>
                                          <p:spTgt spid="78"/>
                                        </p:tgtEl>
                                      </p:cBhvr>
                                    </p:animEffect>
                                  </p:childTnLst>
                                </p:cTn>
                              </p:par>
                            </p:childTnLst>
                          </p:cTn>
                        </p:par>
                        <p:par>
                          <p:cTn id="47" fill="hold">
                            <p:stCondLst>
                              <p:cond delay="3850"/>
                            </p:stCondLst>
                            <p:childTnLst>
                              <p:par>
                                <p:cTn id="48" presetID="53" presetClass="entr" presetSubtype="528"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childTnLst>
                          </p:cTn>
                        </p:par>
                        <p:par>
                          <p:cTn id="55" fill="hold">
                            <p:stCondLst>
                              <p:cond delay="4350"/>
                            </p:stCondLst>
                            <p:childTnLst>
                              <p:par>
                                <p:cTn id="56" presetID="12" presetClass="entr" presetSubtype="1"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additive="base">
                                        <p:cTn id="58" dur="500"/>
                                        <p:tgtEl>
                                          <p:spTgt spid="79"/>
                                        </p:tgtEl>
                                        <p:attrNameLst>
                                          <p:attrName>ppt_y</p:attrName>
                                        </p:attrNameLst>
                                      </p:cBhvr>
                                      <p:tavLst>
                                        <p:tav tm="0">
                                          <p:val>
                                            <p:strVal val="#ppt_y-#ppt_h*1.125000"/>
                                          </p:val>
                                        </p:tav>
                                        <p:tav tm="100000">
                                          <p:val>
                                            <p:strVal val="#ppt_y"/>
                                          </p:val>
                                        </p:tav>
                                      </p:tavLst>
                                    </p:anim>
                                    <p:animEffect transition="in" filter="wipe(down)">
                                      <p:cBhvr>
                                        <p:cTn id="5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61523" y="1641375"/>
            <a:ext cx="2987343" cy="1903097"/>
            <a:chOff x="4780573" y="2037019"/>
            <a:chExt cx="2987343" cy="1903097"/>
          </a:xfrm>
        </p:grpSpPr>
        <p:pic>
          <p:nvPicPr>
            <p:cNvPr id="92" name="图片 91"/>
            <p:cNvPicPr>
              <a:picLocks noChangeAspect="1"/>
            </p:cNvPicPr>
            <p:nvPr/>
          </p:nvPicPr>
          <p:blipFill>
            <a:blip r:embed="rId1">
              <a:lum bright="40000" contrast="40000"/>
            </a:blip>
            <a:stretch>
              <a:fillRect/>
            </a:stretch>
          </p:blipFill>
          <p:spPr>
            <a:xfrm>
              <a:off x="5004359" y="2037019"/>
              <a:ext cx="2183474" cy="1427656"/>
            </a:xfrm>
            <a:prstGeom prst="rect">
              <a:avLst/>
            </a:prstGeom>
          </p:spPr>
        </p:pic>
        <p:sp>
          <p:nvSpPr>
            <p:cNvPr id="84" name="矩形 83"/>
            <p:cNvSpPr/>
            <p:nvPr/>
          </p:nvSpPr>
          <p:spPr>
            <a:xfrm>
              <a:off x="4780573" y="3576940"/>
              <a:ext cx="2987343" cy="363176"/>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91" name="TextBox 60"/>
            <p:cNvSpPr>
              <a:spLocks noChangeArrowheads="1"/>
            </p:cNvSpPr>
            <p:nvPr/>
          </p:nvSpPr>
          <p:spPr bwMode="auto">
            <a:xfrm>
              <a:off x="5445035" y="2305403"/>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cs typeface="+mn-ea"/>
                  <a:sym typeface="+mn-lt"/>
                </a:rPr>
                <a:t>输入标题</a:t>
              </a:r>
              <a:endParaRPr lang="zh-CN" altLang="en-US" sz="2800" b="1" dirty="0">
                <a:solidFill>
                  <a:schemeClr val="bg1"/>
                </a:solidFill>
                <a:cs typeface="+mn-ea"/>
                <a:sym typeface="+mn-lt"/>
              </a:endParaRPr>
            </a:p>
          </p:txBody>
        </p:sp>
      </p:grpSp>
      <p:grpSp>
        <p:nvGrpSpPr>
          <p:cNvPr id="9" name="组合 8"/>
          <p:cNvGrpSpPr/>
          <p:nvPr/>
        </p:nvGrpSpPr>
        <p:grpSpPr>
          <a:xfrm>
            <a:off x="1777057" y="1665205"/>
            <a:ext cx="2987343" cy="1910796"/>
            <a:chOff x="1834207" y="2060849"/>
            <a:chExt cx="2987343" cy="1910796"/>
          </a:xfrm>
        </p:grpSpPr>
        <p:sp>
          <p:nvSpPr>
            <p:cNvPr id="46" name="矩形 45"/>
            <p:cNvSpPr/>
            <p:nvPr/>
          </p:nvSpPr>
          <p:spPr>
            <a:xfrm>
              <a:off x="1834207" y="3608469"/>
              <a:ext cx="2987343" cy="363176"/>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grpSp>
          <p:nvGrpSpPr>
            <p:cNvPr id="2" name="组合 1"/>
            <p:cNvGrpSpPr/>
            <p:nvPr/>
          </p:nvGrpSpPr>
          <p:grpSpPr>
            <a:xfrm>
              <a:off x="2193638" y="2060849"/>
              <a:ext cx="2183474" cy="1427656"/>
              <a:chOff x="2193638" y="2060849"/>
              <a:chExt cx="2183474" cy="1427656"/>
            </a:xfrm>
          </p:grpSpPr>
          <p:pic>
            <p:nvPicPr>
              <p:cNvPr id="3" name="图片 2"/>
              <p:cNvPicPr>
                <a:picLocks noChangeAspect="1"/>
              </p:cNvPicPr>
              <p:nvPr/>
            </p:nvPicPr>
            <p:blipFill>
              <a:blip r:embed="rId1">
                <a:lum bright="40000" contrast="40000"/>
              </a:blip>
              <a:stretch>
                <a:fillRect/>
              </a:stretch>
            </p:blipFill>
            <p:spPr>
              <a:xfrm>
                <a:off x="2193638" y="2060849"/>
                <a:ext cx="2183474" cy="1427656"/>
              </a:xfrm>
              <a:prstGeom prst="rect">
                <a:avLst/>
              </a:prstGeom>
            </p:spPr>
          </p:pic>
          <p:sp>
            <p:nvSpPr>
              <p:cNvPr id="45" name="TextBox 60"/>
              <p:cNvSpPr>
                <a:spLocks noChangeArrowheads="1"/>
              </p:cNvSpPr>
              <p:nvPr/>
            </p:nvSpPr>
            <p:spPr bwMode="auto">
              <a:xfrm>
                <a:off x="2634314" y="2329233"/>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cs typeface="+mn-ea"/>
                    <a:sym typeface="+mn-lt"/>
                  </a:rPr>
                  <a:t>输入标题</a:t>
                </a:r>
                <a:endParaRPr lang="zh-CN" altLang="en-US" sz="2800" b="1" dirty="0">
                  <a:solidFill>
                    <a:schemeClr val="bg1"/>
                  </a:solidFill>
                  <a:cs typeface="+mn-ea"/>
                  <a:sym typeface="+mn-lt"/>
                </a:endParaRPr>
              </a:p>
            </p:txBody>
          </p:sp>
        </p:grpSp>
      </p:grpSp>
      <p:grpSp>
        <p:nvGrpSpPr>
          <p:cNvPr id="6" name="组合 5"/>
          <p:cNvGrpSpPr/>
          <p:nvPr/>
        </p:nvGrpSpPr>
        <p:grpSpPr>
          <a:xfrm>
            <a:off x="7771100" y="1629888"/>
            <a:ext cx="2987343" cy="1894853"/>
            <a:chOff x="7761575" y="2025532"/>
            <a:chExt cx="2987343" cy="1894853"/>
          </a:xfrm>
        </p:grpSpPr>
        <p:pic>
          <p:nvPicPr>
            <p:cNvPr id="94" name="图片 93"/>
            <p:cNvPicPr>
              <a:picLocks noChangeAspect="1"/>
            </p:cNvPicPr>
            <p:nvPr/>
          </p:nvPicPr>
          <p:blipFill>
            <a:blip r:embed="rId1">
              <a:lum bright="40000" contrast="40000"/>
            </a:blip>
            <a:stretch>
              <a:fillRect/>
            </a:stretch>
          </p:blipFill>
          <p:spPr>
            <a:xfrm>
              <a:off x="7958745" y="2025532"/>
              <a:ext cx="2183474" cy="1427656"/>
            </a:xfrm>
            <a:prstGeom prst="rect">
              <a:avLst/>
            </a:prstGeom>
          </p:spPr>
        </p:pic>
        <p:sp>
          <p:nvSpPr>
            <p:cNvPr id="83" name="矩形 82"/>
            <p:cNvSpPr/>
            <p:nvPr/>
          </p:nvSpPr>
          <p:spPr>
            <a:xfrm>
              <a:off x="7761575" y="3557209"/>
              <a:ext cx="2987343" cy="363176"/>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单击输入文字单击输入文字</a:t>
              </a:r>
              <a:endParaRPr lang="en-US" altLang="zh-CN" sz="1600" dirty="0">
                <a:solidFill>
                  <a:schemeClr val="bg1"/>
                </a:solidFill>
                <a:cs typeface="+mn-ea"/>
                <a:sym typeface="+mn-lt"/>
              </a:endParaRPr>
            </a:p>
          </p:txBody>
        </p:sp>
        <p:sp>
          <p:nvSpPr>
            <p:cNvPr id="93" name="TextBox 60"/>
            <p:cNvSpPr>
              <a:spLocks noChangeArrowheads="1"/>
            </p:cNvSpPr>
            <p:nvPr/>
          </p:nvSpPr>
          <p:spPr bwMode="auto">
            <a:xfrm>
              <a:off x="8399421" y="2293916"/>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cs typeface="+mn-ea"/>
                  <a:sym typeface="+mn-lt"/>
                </a:rPr>
                <a:t>输入标题</a:t>
              </a:r>
              <a:endParaRPr lang="zh-CN" altLang="en-US" sz="2800" b="1" dirty="0">
                <a:solidFill>
                  <a:schemeClr val="bg1"/>
                </a:solidFill>
                <a:cs typeface="+mn-ea"/>
                <a:sym typeface="+mn-lt"/>
              </a:endParaRPr>
            </a:p>
          </p:txBody>
        </p:sp>
      </p:grpSp>
      <p:pic>
        <p:nvPicPr>
          <p:cNvPr id="7" name="图片 6"/>
          <p:cNvPicPr>
            <a:picLocks noChangeAspect="1"/>
          </p:cNvPicPr>
          <p:nvPr/>
        </p:nvPicPr>
        <p:blipFill>
          <a:blip r:embed="rId2">
            <a:lum bright="40000" contrast="40000"/>
          </a:blip>
          <a:stretch>
            <a:fillRect/>
          </a:stretch>
        </p:blipFill>
        <p:spPr>
          <a:xfrm rot="11578645">
            <a:off x="3451361" y="3852408"/>
            <a:ext cx="662390" cy="428605"/>
          </a:xfrm>
          <a:prstGeom prst="rect">
            <a:avLst/>
          </a:prstGeom>
        </p:spPr>
      </p:pic>
      <p:pic>
        <p:nvPicPr>
          <p:cNvPr id="95" name="图片 94"/>
          <p:cNvPicPr>
            <a:picLocks noChangeAspect="1"/>
          </p:cNvPicPr>
          <p:nvPr/>
        </p:nvPicPr>
        <p:blipFill>
          <a:blip r:embed="rId2">
            <a:lum bright="40000" contrast="40000"/>
          </a:blip>
          <a:stretch>
            <a:fillRect/>
          </a:stretch>
        </p:blipFill>
        <p:spPr>
          <a:xfrm rot="10021355" flipH="1">
            <a:off x="7841354" y="3747431"/>
            <a:ext cx="662390" cy="428605"/>
          </a:xfrm>
          <a:prstGeom prst="rect">
            <a:avLst/>
          </a:prstGeom>
        </p:spPr>
      </p:pic>
      <p:pic>
        <p:nvPicPr>
          <p:cNvPr id="96" name="图片 95"/>
          <p:cNvPicPr>
            <a:picLocks noChangeAspect="1"/>
          </p:cNvPicPr>
          <p:nvPr/>
        </p:nvPicPr>
        <p:blipFill>
          <a:blip r:embed="rId2">
            <a:lum bright="40000" contrast="40000"/>
          </a:blip>
          <a:stretch>
            <a:fillRect/>
          </a:stretch>
        </p:blipFill>
        <p:spPr>
          <a:xfrm rot="6380657" flipH="1">
            <a:off x="5625156" y="3633501"/>
            <a:ext cx="662390" cy="428605"/>
          </a:xfrm>
          <a:prstGeom prst="rect">
            <a:avLst/>
          </a:prstGeom>
        </p:spPr>
      </p:pic>
      <p:grpSp>
        <p:nvGrpSpPr>
          <p:cNvPr id="10" name="组合 9"/>
          <p:cNvGrpSpPr/>
          <p:nvPr/>
        </p:nvGrpSpPr>
        <p:grpSpPr>
          <a:xfrm>
            <a:off x="4618326" y="4232489"/>
            <a:ext cx="2718452" cy="1607526"/>
            <a:chOff x="4637376" y="4628133"/>
            <a:chExt cx="2718452" cy="1607526"/>
          </a:xfrm>
        </p:grpSpPr>
        <p:pic>
          <p:nvPicPr>
            <p:cNvPr id="4" name="图片 3"/>
            <p:cNvPicPr>
              <a:picLocks noChangeAspect="1"/>
            </p:cNvPicPr>
            <p:nvPr/>
          </p:nvPicPr>
          <p:blipFill>
            <a:blip r:embed="rId3">
              <a:lum bright="40000" contrast="40000"/>
            </a:blip>
            <a:stretch>
              <a:fillRect/>
            </a:stretch>
          </p:blipFill>
          <p:spPr>
            <a:xfrm>
              <a:off x="4637376" y="4628133"/>
              <a:ext cx="2718452" cy="1607526"/>
            </a:xfrm>
            <a:prstGeom prst="rect">
              <a:avLst/>
            </a:prstGeom>
          </p:spPr>
        </p:pic>
        <p:sp>
          <p:nvSpPr>
            <p:cNvPr id="97" name="TextBox 60"/>
            <p:cNvSpPr>
              <a:spLocks noChangeArrowheads="1"/>
            </p:cNvSpPr>
            <p:nvPr/>
          </p:nvSpPr>
          <p:spPr bwMode="auto">
            <a:xfrm>
              <a:off x="5224601" y="5153260"/>
              <a:ext cx="1742798" cy="52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smtClean="0">
                  <a:solidFill>
                    <a:schemeClr val="bg1"/>
                  </a:solidFill>
                  <a:cs typeface="+mn-ea"/>
                  <a:sym typeface="+mn-lt"/>
                </a:rPr>
                <a:t>输入标题</a:t>
              </a:r>
              <a:endParaRPr lang="zh-CN" altLang="en-US" sz="2800" b="1" dirty="0">
                <a:solidFill>
                  <a:schemeClr val="bg1"/>
                </a:solidFill>
                <a:cs typeface="+mn-ea"/>
                <a:sym typeface="+mn-lt"/>
              </a:endParaRPr>
            </a:p>
          </p:txBody>
        </p:sp>
      </p:grpSp>
      <p:sp>
        <p:nvSpPr>
          <p:cNvPr id="22"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23" name="组合 22"/>
          <p:cNvGrpSpPr/>
          <p:nvPr/>
        </p:nvGrpSpPr>
        <p:grpSpPr>
          <a:xfrm rot="2555366">
            <a:off x="1384711" y="813384"/>
            <a:ext cx="189820" cy="466131"/>
            <a:chOff x="6038851" y="3187701"/>
            <a:chExt cx="119063" cy="471488"/>
          </a:xfrm>
          <a:solidFill>
            <a:schemeClr val="bg1"/>
          </a:solidFill>
        </p:grpSpPr>
        <p:sp>
          <p:nvSpPr>
            <p:cNvPr id="24"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5"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6"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dir="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down)">
                                      <p:cBhvr>
                                        <p:cTn id="8" dur="500"/>
                                        <p:tgtEl>
                                          <p:spTgt spid="23"/>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3"/>
                                        </p:tgtEl>
                                      </p:cBhvr>
                                    </p:animEffect>
                                    <p:animScale>
                                      <p:cBhvr>
                                        <p:cTn id="12" dur="250" autoRev="1" fill="hold"/>
                                        <p:tgtEl>
                                          <p:spTgt spid="23"/>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2"/>
                                        </p:tgtEl>
                                        <p:attrNameLst>
                                          <p:attrName>ppt_y</p:attrName>
                                        </p:attrNameLst>
                                      </p:cBhvr>
                                      <p:tavLst>
                                        <p:tav tm="0">
                                          <p:val>
                                            <p:strVal val="#ppt_y"/>
                                          </p:val>
                                        </p:tav>
                                        <p:tav tm="100000">
                                          <p:val>
                                            <p:strVal val="#ppt_y"/>
                                          </p:val>
                                        </p:tav>
                                      </p:tavLst>
                                    </p:anim>
                                    <p:anim calcmode="lin" valueType="num">
                                      <p:cBhvr>
                                        <p:cTn id="1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2"/>
                                        </p:tgtEl>
                                      </p:cBhvr>
                                    </p:animEffect>
                                  </p:childTnLst>
                                </p:cTn>
                              </p:par>
                            </p:childTnLst>
                          </p:cTn>
                        </p:par>
                        <p:par>
                          <p:cTn id="21" fill="hold">
                            <p:stCondLst>
                              <p:cond delay="1850"/>
                            </p:stCondLst>
                            <p:childTnLst>
                              <p:par>
                                <p:cTn id="22" presetID="22" presetClass="entr" presetSubtype="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par>
                          <p:cTn id="25" fill="hold">
                            <p:stCondLst>
                              <p:cond delay="2350"/>
                            </p:stCondLst>
                            <p:childTnLst>
                              <p:par>
                                <p:cTn id="26" presetID="22" presetClass="entr" presetSubtype="1"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par>
                          <p:cTn id="29" fill="hold">
                            <p:stCondLst>
                              <p:cond delay="2850"/>
                            </p:stCondLst>
                            <p:childTnLst>
                              <p:par>
                                <p:cTn id="30" presetID="22" presetClass="entr" presetSubtype="1"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p:stCondLst>
                              <p:cond delay="3350"/>
                            </p:stCondLst>
                            <p:childTnLst>
                              <p:par>
                                <p:cTn id="34" presetID="22"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3850"/>
                            </p:stCondLst>
                            <p:childTnLst>
                              <p:par>
                                <p:cTn id="38" presetID="22" presetClass="entr" presetSubtype="1" fill="hold" nodeType="after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wipe(up)">
                                      <p:cBhvr>
                                        <p:cTn id="40" dur="500"/>
                                        <p:tgtEl>
                                          <p:spTgt spid="96"/>
                                        </p:tgtEl>
                                      </p:cBhvr>
                                    </p:animEffect>
                                  </p:childTnLst>
                                </p:cTn>
                              </p:par>
                            </p:childTnLst>
                          </p:cTn>
                        </p:par>
                        <p:par>
                          <p:cTn id="41" fill="hold">
                            <p:stCondLst>
                              <p:cond delay="4350"/>
                            </p:stCondLst>
                            <p:childTnLst>
                              <p:par>
                                <p:cTn id="42" presetID="22" presetClass="entr" presetSubtype="1" fill="hold"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wipe(up)">
                                      <p:cBhvr>
                                        <p:cTn id="44" dur="500"/>
                                        <p:tgtEl>
                                          <p:spTgt spid="95"/>
                                        </p:tgtEl>
                                      </p:cBhvr>
                                    </p:animEffect>
                                  </p:childTnLst>
                                </p:cTn>
                              </p:par>
                            </p:childTnLst>
                          </p:cTn>
                        </p:par>
                        <p:par>
                          <p:cTn id="45" fill="hold">
                            <p:stCondLst>
                              <p:cond delay="4850"/>
                            </p:stCondLst>
                            <p:childTnLst>
                              <p:par>
                                <p:cTn id="46" presetID="14" presetClass="entr" presetSubtype="1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randombar(horizont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42925" y="1738885"/>
            <a:ext cx="11046102" cy="4631637"/>
          </a:xfrm>
          <a:prstGeom prst="rect">
            <a:avLst/>
          </a:prstGeom>
        </p:spPr>
      </p:pic>
      <p:sp>
        <p:nvSpPr>
          <p:cNvPr id="26" name="文本框 4"/>
          <p:cNvSpPr txBox="1"/>
          <p:nvPr/>
        </p:nvSpPr>
        <p:spPr>
          <a:xfrm>
            <a:off x="3813654" y="3949071"/>
            <a:ext cx="2240280" cy="368300"/>
          </a:xfrm>
          <a:prstGeom prst="rect">
            <a:avLst/>
          </a:prstGeom>
          <a:noFill/>
        </p:spPr>
        <p:txBody>
          <a:bodyPr wrap="none" rtlCol="0">
            <a:spAutoFit/>
          </a:bodyPr>
          <a:lstStyle/>
          <a:p>
            <a:pPr algn="ctr"/>
            <a:r>
              <a:rPr lang="zh-CN" altLang="en-US" dirty="0" smtClean="0">
                <a:solidFill>
                  <a:schemeClr val="bg1"/>
                </a:solidFill>
                <a:cs typeface="+mn-ea"/>
                <a:sym typeface="+mn-lt"/>
              </a:rPr>
              <a:t>授课老师：情缘素材</a:t>
            </a:r>
            <a:endParaRPr lang="zh-CN" altLang="en-US" dirty="0" smtClean="0">
              <a:solidFill>
                <a:schemeClr val="bg1"/>
              </a:solidFill>
              <a:cs typeface="+mn-ea"/>
              <a:sym typeface="+mn-lt"/>
            </a:endParaRPr>
          </a:p>
        </p:txBody>
      </p:sp>
      <p:sp>
        <p:nvSpPr>
          <p:cNvPr id="27" name="文本框 4"/>
          <p:cNvSpPr txBox="1"/>
          <p:nvPr/>
        </p:nvSpPr>
        <p:spPr>
          <a:xfrm>
            <a:off x="6331775" y="3949071"/>
            <a:ext cx="2134870" cy="368300"/>
          </a:xfrm>
          <a:prstGeom prst="rect">
            <a:avLst/>
          </a:prstGeom>
          <a:noFill/>
        </p:spPr>
        <p:txBody>
          <a:bodyPr wrap="none" rtlCol="0">
            <a:spAutoFit/>
          </a:bodyPr>
          <a:lstStyle/>
          <a:p>
            <a:pPr algn="ctr"/>
            <a:r>
              <a:rPr lang="zh-CN" altLang="en-US" dirty="0" smtClean="0">
                <a:solidFill>
                  <a:schemeClr val="bg1"/>
                </a:solidFill>
                <a:cs typeface="+mn-ea"/>
                <a:sym typeface="+mn-lt"/>
              </a:rPr>
              <a:t>授课时间：</a:t>
            </a:r>
            <a:r>
              <a:rPr lang="en-US" altLang="zh-CN" sz="1800" dirty="0" smtClean="0">
                <a:solidFill>
                  <a:schemeClr val="bg1"/>
                </a:solidFill>
                <a:cs typeface="+mn-ea"/>
                <a:sym typeface="+mn-lt"/>
              </a:rPr>
              <a:t>2018</a:t>
            </a:r>
            <a:r>
              <a:rPr lang="en-US" altLang="zh-CN" dirty="0" smtClean="0">
                <a:solidFill>
                  <a:schemeClr val="bg1"/>
                </a:solidFill>
                <a:cs typeface="+mn-ea"/>
                <a:sym typeface="+mn-lt"/>
              </a:rPr>
              <a:t>.5.21</a:t>
            </a:r>
            <a:endParaRPr lang="zh-CN" altLang="en-US" sz="1800" dirty="0">
              <a:solidFill>
                <a:schemeClr val="bg1"/>
              </a:solidFill>
              <a:cs typeface="+mn-ea"/>
              <a:sym typeface="+mn-lt"/>
            </a:endParaRPr>
          </a:p>
        </p:txBody>
      </p:sp>
      <p:pic>
        <p:nvPicPr>
          <p:cNvPr id="32" name="图片 31"/>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rot="13015805">
            <a:off x="8221800" y="3117865"/>
            <a:ext cx="214229" cy="523958"/>
          </a:xfrm>
          <a:prstGeom prst="rect">
            <a:avLst/>
          </a:prstGeom>
        </p:spPr>
      </p:pic>
      <p:grpSp>
        <p:nvGrpSpPr>
          <p:cNvPr id="33" name="组合 32"/>
          <p:cNvGrpSpPr/>
          <p:nvPr/>
        </p:nvGrpSpPr>
        <p:grpSpPr>
          <a:xfrm>
            <a:off x="3952932" y="3609453"/>
            <a:ext cx="4262760" cy="88336"/>
            <a:chOff x="2804139" y="4450981"/>
            <a:chExt cx="7078926" cy="223552"/>
          </a:xfrm>
        </p:grpSpPr>
        <p:sp>
          <p:nvSpPr>
            <p:cNvPr id="37"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sp>
          <p:nvSpPr>
            <p:cNvPr id="38"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grpSp>
      <p:sp>
        <p:nvSpPr>
          <p:cNvPr id="52" name="文本框 51"/>
          <p:cNvSpPr txBox="1"/>
          <p:nvPr/>
        </p:nvSpPr>
        <p:spPr>
          <a:xfrm>
            <a:off x="3987515" y="2331420"/>
            <a:ext cx="4341400" cy="1354858"/>
          </a:xfrm>
          <a:prstGeom prst="rect">
            <a:avLst/>
          </a:prstGeom>
          <a:noFill/>
        </p:spPr>
        <p:txBody>
          <a:bodyPr wrap="square" rtlCol="0">
            <a:spAutoFit/>
          </a:bodyPr>
          <a:lstStyle/>
          <a:p>
            <a:pPr>
              <a:lnSpc>
                <a:spcPct val="110000"/>
              </a:lnSpc>
            </a:pPr>
            <a:r>
              <a:rPr lang="zh-CN" altLang="en-US" sz="7800" dirty="0" smtClean="0">
                <a:solidFill>
                  <a:schemeClr val="bg1"/>
                </a:solidFill>
                <a:cs typeface="+mn-ea"/>
                <a:sym typeface="+mn-lt"/>
              </a:rPr>
              <a:t>谢谢观看</a:t>
            </a:r>
            <a:endParaRPr lang="en-US" altLang="zh-CN" sz="7800" dirty="0" smtClean="0">
              <a:solidFill>
                <a:schemeClr val="bg1"/>
              </a:solidFill>
              <a:cs typeface="+mn-ea"/>
              <a:sym typeface="+mn-lt"/>
            </a:endParaRPr>
          </a:p>
        </p:txBody>
      </p:sp>
      <p:pic>
        <p:nvPicPr>
          <p:cNvPr id="17" name="图片 16"/>
          <p:cNvPicPr>
            <a:picLocks noChangeAspect="1"/>
          </p:cNvPicPr>
          <p:nvPr/>
        </p:nvPicPr>
        <p:blipFill>
          <a:blip r:embed="rId4">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style.rotation</p:attrName>
                                        </p:attrNameLst>
                                      </p:cBhvr>
                                      <p:tavLst>
                                        <p:tav tm="0">
                                          <p:val>
                                            <p:fltVal val="360"/>
                                          </p:val>
                                        </p:tav>
                                        <p:tav tm="100000">
                                          <p:val>
                                            <p:fltVal val="0"/>
                                          </p:val>
                                        </p:tav>
                                      </p:tavLst>
                                    </p:anim>
                                    <p:animEffect transition="in" filter="fade">
                                      <p:cBhvr>
                                        <p:cTn id="16" dur="500"/>
                                        <p:tgtEl>
                                          <p:spTgt spid="17"/>
                                        </p:tgtEl>
                                      </p:cBhvr>
                                    </p:animEffect>
                                  </p:childTnLst>
                                </p:cTn>
                              </p:par>
                            </p:childTnLst>
                          </p:cTn>
                        </p:par>
                        <p:par>
                          <p:cTn id="17" fill="hold">
                            <p:stCondLst>
                              <p:cond delay="1500"/>
                            </p:stCondLst>
                            <p:childTnLst>
                              <p:par>
                                <p:cTn id="18" presetID="26" presetClass="entr" presetSubtype="0" fill="hold" grpId="0" nodeType="after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80">
                                          <p:stCondLst>
                                            <p:cond delay="0"/>
                                          </p:stCondLst>
                                        </p:cTn>
                                        <p:tgtEl>
                                          <p:spTgt spid="52"/>
                                        </p:tgtEl>
                                      </p:cBhvr>
                                    </p:animEffect>
                                    <p:anim calcmode="lin" valueType="num">
                                      <p:cBhvr>
                                        <p:cTn id="21"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26" dur="26">
                                          <p:stCondLst>
                                            <p:cond delay="650"/>
                                          </p:stCondLst>
                                        </p:cTn>
                                        <p:tgtEl>
                                          <p:spTgt spid="52"/>
                                        </p:tgtEl>
                                      </p:cBhvr>
                                      <p:to x="100000" y="60000"/>
                                    </p:animScale>
                                    <p:animScale>
                                      <p:cBhvr>
                                        <p:cTn id="27" dur="166" decel="50000">
                                          <p:stCondLst>
                                            <p:cond delay="676"/>
                                          </p:stCondLst>
                                        </p:cTn>
                                        <p:tgtEl>
                                          <p:spTgt spid="52"/>
                                        </p:tgtEl>
                                      </p:cBhvr>
                                      <p:to x="100000" y="100000"/>
                                    </p:animScale>
                                    <p:animScale>
                                      <p:cBhvr>
                                        <p:cTn id="28" dur="26">
                                          <p:stCondLst>
                                            <p:cond delay="1312"/>
                                          </p:stCondLst>
                                        </p:cTn>
                                        <p:tgtEl>
                                          <p:spTgt spid="52"/>
                                        </p:tgtEl>
                                      </p:cBhvr>
                                      <p:to x="100000" y="80000"/>
                                    </p:animScale>
                                    <p:animScale>
                                      <p:cBhvr>
                                        <p:cTn id="29" dur="166" decel="50000">
                                          <p:stCondLst>
                                            <p:cond delay="1338"/>
                                          </p:stCondLst>
                                        </p:cTn>
                                        <p:tgtEl>
                                          <p:spTgt spid="52"/>
                                        </p:tgtEl>
                                      </p:cBhvr>
                                      <p:to x="100000" y="100000"/>
                                    </p:animScale>
                                    <p:animScale>
                                      <p:cBhvr>
                                        <p:cTn id="30" dur="26">
                                          <p:stCondLst>
                                            <p:cond delay="1642"/>
                                          </p:stCondLst>
                                        </p:cTn>
                                        <p:tgtEl>
                                          <p:spTgt spid="52"/>
                                        </p:tgtEl>
                                      </p:cBhvr>
                                      <p:to x="100000" y="90000"/>
                                    </p:animScale>
                                    <p:animScale>
                                      <p:cBhvr>
                                        <p:cTn id="31" dur="166" decel="50000">
                                          <p:stCondLst>
                                            <p:cond delay="1668"/>
                                          </p:stCondLst>
                                        </p:cTn>
                                        <p:tgtEl>
                                          <p:spTgt spid="52"/>
                                        </p:tgtEl>
                                      </p:cBhvr>
                                      <p:to x="100000" y="100000"/>
                                    </p:animScale>
                                    <p:animScale>
                                      <p:cBhvr>
                                        <p:cTn id="32" dur="26">
                                          <p:stCondLst>
                                            <p:cond delay="1808"/>
                                          </p:stCondLst>
                                        </p:cTn>
                                        <p:tgtEl>
                                          <p:spTgt spid="52"/>
                                        </p:tgtEl>
                                      </p:cBhvr>
                                      <p:to x="100000" y="95000"/>
                                    </p:animScale>
                                    <p:animScale>
                                      <p:cBhvr>
                                        <p:cTn id="33" dur="166" decel="50000">
                                          <p:stCondLst>
                                            <p:cond delay="1834"/>
                                          </p:stCondLst>
                                        </p:cTn>
                                        <p:tgtEl>
                                          <p:spTgt spid="52"/>
                                        </p:tgtEl>
                                      </p:cBhvr>
                                      <p:to x="100000" y="100000"/>
                                    </p:animScale>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1000"/>
                                        <p:tgtEl>
                                          <p:spTgt spid="33"/>
                                        </p:tgtEl>
                                      </p:cBhvr>
                                    </p:animEffect>
                                  </p:childTnLst>
                                </p:cTn>
                              </p:par>
                              <p:par>
                                <p:cTn id="38" presetID="2" presetClass="entr" presetSubtype="8"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700" fill="hold"/>
                                        <p:tgtEl>
                                          <p:spTgt spid="32"/>
                                        </p:tgtEl>
                                        <p:attrNameLst>
                                          <p:attrName>ppt_x</p:attrName>
                                        </p:attrNameLst>
                                      </p:cBhvr>
                                      <p:tavLst>
                                        <p:tav tm="0">
                                          <p:val>
                                            <p:strVal val="0-#ppt_w/2"/>
                                          </p:val>
                                        </p:tav>
                                        <p:tav tm="100000">
                                          <p:val>
                                            <p:strVal val="#ppt_x"/>
                                          </p:val>
                                        </p:tav>
                                      </p:tavLst>
                                    </p:anim>
                                    <p:anim calcmode="lin" valueType="num">
                                      <p:cBhvr additive="base">
                                        <p:cTn id="41" dur="700" fill="hold"/>
                                        <p:tgtEl>
                                          <p:spTgt spid="3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3" presetClass="entr" presetSubtype="32"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strVal val="4*#ppt_w"/>
                                          </p:val>
                                        </p:tav>
                                        <p:tav tm="100000">
                                          <p:val>
                                            <p:strVal val="#ppt_w"/>
                                          </p:val>
                                        </p:tav>
                                      </p:tavLst>
                                    </p:anim>
                                    <p:anim calcmode="lin" valueType="num">
                                      <p:cBhvr>
                                        <p:cTn id="46" dur="500" fill="hold"/>
                                        <p:tgtEl>
                                          <p:spTgt spid="26"/>
                                        </p:tgtEl>
                                        <p:attrNameLst>
                                          <p:attrName>ppt_h</p:attrName>
                                        </p:attrNameLst>
                                      </p:cBhvr>
                                      <p:tavLst>
                                        <p:tav tm="0">
                                          <p:val>
                                            <p:strVal val="4*#ppt_h"/>
                                          </p:val>
                                        </p:tav>
                                        <p:tav tm="100000">
                                          <p:val>
                                            <p:strVal val="#ppt_h"/>
                                          </p:val>
                                        </p:tav>
                                      </p:tavLst>
                                    </p:anim>
                                  </p:childTnLst>
                                </p:cTn>
                              </p:par>
                              <p:par>
                                <p:cTn id="47" presetID="23" presetClass="entr" presetSubtype="32"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strVal val="4*#ppt_w"/>
                                          </p:val>
                                        </p:tav>
                                        <p:tav tm="100000">
                                          <p:val>
                                            <p:strVal val="#ppt_w"/>
                                          </p:val>
                                        </p:tav>
                                      </p:tavLst>
                                    </p:anim>
                                    <p:anim calcmode="lin" valueType="num">
                                      <p:cBhvr>
                                        <p:cTn id="50" dur="500" fill="hold"/>
                                        <p:tgtEl>
                                          <p:spTgt spid="2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3108" y="1738885"/>
            <a:ext cx="11046102" cy="4631637"/>
          </a:xfrm>
          <a:prstGeom prst="rect">
            <a:avLst/>
          </a:prstGeom>
        </p:spPr>
      </p:pic>
      <p:sp>
        <p:nvSpPr>
          <p:cNvPr id="25" name="文本框 118"/>
          <p:cNvSpPr txBox="1"/>
          <p:nvPr/>
        </p:nvSpPr>
        <p:spPr>
          <a:xfrm>
            <a:off x="4746226" y="2055444"/>
            <a:ext cx="2788327" cy="831254"/>
          </a:xfrm>
          <a:prstGeom prst="rect">
            <a:avLst/>
          </a:prstGeom>
          <a:noFill/>
          <a:effectLst/>
        </p:spPr>
        <p:txBody>
          <a:bodyPr wrap="square" lIns="68589" tIns="34295" rIns="68589" bIns="34295" rtlCol="0">
            <a:spAutoFit/>
          </a:bodyPr>
          <a:lstStyle/>
          <a:p>
            <a:r>
              <a:rPr lang="zh-CN" altLang="en-US" sz="5000" b="1" dirty="0">
                <a:solidFill>
                  <a:schemeClr val="bg1"/>
                </a:solidFill>
                <a:latin typeface="+mn-ea"/>
              </a:rPr>
              <a:t>第一章节</a:t>
            </a:r>
            <a:endParaRPr lang="zh-CN" altLang="en-US" sz="5000" b="1" dirty="0">
              <a:solidFill>
                <a:schemeClr val="bg1"/>
              </a:solidFill>
              <a:latin typeface="+mn-ea"/>
            </a:endParaRPr>
          </a:p>
        </p:txBody>
      </p:sp>
      <p:pic>
        <p:nvPicPr>
          <p:cNvPr id="154" name="图片 153"/>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rot="13015805">
            <a:off x="7921396" y="2418613"/>
            <a:ext cx="214229" cy="523958"/>
          </a:xfrm>
          <a:prstGeom prst="rect">
            <a:avLst/>
          </a:prstGeom>
        </p:spPr>
      </p:pic>
      <p:grpSp>
        <p:nvGrpSpPr>
          <p:cNvPr id="155" name="组合 154"/>
          <p:cNvGrpSpPr/>
          <p:nvPr/>
        </p:nvGrpSpPr>
        <p:grpSpPr>
          <a:xfrm>
            <a:off x="4257854" y="2886698"/>
            <a:ext cx="3676292" cy="92759"/>
            <a:chOff x="2804139" y="4450981"/>
            <a:chExt cx="7078926" cy="223552"/>
          </a:xfrm>
        </p:grpSpPr>
        <p:sp>
          <p:nvSpPr>
            <p:cNvPr id="156"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sp>
          <p:nvSpPr>
            <p:cNvPr id="157"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grpSp>
      <p:sp>
        <p:nvSpPr>
          <p:cNvPr id="7" name="文本框 6"/>
          <p:cNvSpPr txBox="1"/>
          <p:nvPr/>
        </p:nvSpPr>
        <p:spPr>
          <a:xfrm>
            <a:off x="2923574" y="3061069"/>
            <a:ext cx="6480720" cy="772134"/>
          </a:xfrm>
          <a:prstGeom prst="rect">
            <a:avLst/>
          </a:prstGeom>
          <a:noFill/>
        </p:spPr>
        <p:txBody>
          <a:bodyPr wrap="square" rtlCol="0">
            <a:spAutoFit/>
          </a:bodyPr>
          <a:lstStyle/>
          <a:p>
            <a:pPr algn="ctr">
              <a:lnSpc>
                <a:spcPct val="110000"/>
              </a:lnSpc>
            </a:pPr>
            <a:r>
              <a:rPr lang="zh-CN" altLang="en-US" sz="4200" dirty="0" smtClean="0">
                <a:solidFill>
                  <a:schemeClr val="bg1"/>
                </a:solidFill>
                <a:cs typeface="+mn-ea"/>
                <a:sym typeface="+mn-lt"/>
              </a:rPr>
              <a:t>输入</a:t>
            </a:r>
            <a:r>
              <a:rPr lang="zh-CN" altLang="en-US" sz="4200" dirty="0">
                <a:solidFill>
                  <a:schemeClr val="bg1"/>
                </a:solidFill>
                <a:cs typeface="+mn-ea"/>
                <a:sym typeface="+mn-lt"/>
              </a:rPr>
              <a:t>标题</a:t>
            </a:r>
            <a:r>
              <a:rPr lang="zh-CN" altLang="en-US" sz="4200" dirty="0" smtClean="0">
                <a:solidFill>
                  <a:schemeClr val="bg1"/>
                </a:solidFill>
                <a:cs typeface="+mn-ea"/>
                <a:sym typeface="+mn-lt"/>
              </a:rPr>
              <a:t>文字</a:t>
            </a:r>
            <a:endParaRPr lang="en-US" altLang="zh-CN" sz="4200" dirty="0" smtClean="0">
              <a:solidFill>
                <a:schemeClr val="bg1"/>
              </a:solidFill>
              <a:cs typeface="+mn-ea"/>
              <a:sym typeface="+mn-lt"/>
            </a:endParaRPr>
          </a:p>
        </p:txBody>
      </p:sp>
      <p:sp>
        <p:nvSpPr>
          <p:cNvPr id="32" name="矩形 31"/>
          <p:cNvSpPr/>
          <p:nvPr/>
        </p:nvSpPr>
        <p:spPr>
          <a:xfrm>
            <a:off x="3787670" y="3744172"/>
            <a:ext cx="4752528" cy="618952"/>
          </a:xfrm>
          <a:prstGeom prst="rect">
            <a:avLst/>
          </a:prstGeom>
        </p:spPr>
        <p:txBody>
          <a:bodyPr wrap="square">
            <a:spAutoFit/>
          </a:bodyPr>
          <a:lstStyle/>
          <a:p>
            <a:pPr algn="ctr">
              <a:lnSpc>
                <a:spcPct val="150000"/>
              </a:lnSpc>
            </a:pPr>
            <a:r>
              <a:rPr lang="zh-CN" altLang="en-US" sz="1200" dirty="0">
                <a:solidFill>
                  <a:schemeClr val="bg1"/>
                </a:solidFill>
                <a:cs typeface="+mn-ea"/>
                <a:sym typeface="+mn-lt"/>
              </a:rPr>
              <a:t>单击输入文字单击输入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endParaRPr lang="en-US" altLang="zh-CN" sz="1200" dirty="0" smtClean="0">
              <a:solidFill>
                <a:schemeClr val="bg1"/>
              </a:solidFill>
              <a:cs typeface="+mn-ea"/>
              <a:sym typeface="+mn-lt"/>
            </a:endParaRPr>
          </a:p>
        </p:txBody>
      </p:sp>
      <p:pic>
        <p:nvPicPr>
          <p:cNvPr id="18" name="图片 17"/>
          <p:cNvPicPr>
            <a:picLocks noChangeAspect="1"/>
          </p:cNvPicPr>
          <p:nvPr/>
        </p:nvPicPr>
        <p:blipFill>
          <a:blip r:embed="rId4">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649"/>
                            </p:stCondLst>
                            <p:childTnLst>
                              <p:par>
                                <p:cTn id="13" presetID="49" presetClass="entr" presetSubtype="0" decel="10000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 calcmode="lin" valueType="num">
                                      <p:cBhvr>
                                        <p:cTn id="17" dur="500" fill="hold"/>
                                        <p:tgtEl>
                                          <p:spTgt spid="18"/>
                                        </p:tgtEl>
                                        <p:attrNameLst>
                                          <p:attrName>style.rotation</p:attrName>
                                        </p:attrNameLst>
                                      </p:cBhvr>
                                      <p:tavLst>
                                        <p:tav tm="0">
                                          <p:val>
                                            <p:fltVal val="360"/>
                                          </p:val>
                                        </p:tav>
                                        <p:tav tm="100000">
                                          <p:val>
                                            <p:fltVal val="0"/>
                                          </p:val>
                                        </p:tav>
                                      </p:tavLst>
                                    </p:anim>
                                    <p:animEffect transition="in" filter="fade">
                                      <p:cBhvr>
                                        <p:cTn id="18" dur="500"/>
                                        <p:tgtEl>
                                          <p:spTgt spid="18"/>
                                        </p:tgtEl>
                                      </p:cBhvr>
                                    </p:animEffect>
                                  </p:childTnLst>
                                </p:cTn>
                              </p:par>
                            </p:childTnLst>
                          </p:cTn>
                        </p:par>
                        <p:par>
                          <p:cTn id="19" fill="hold">
                            <p:stCondLst>
                              <p:cond delay="1149"/>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149"/>
                            </p:stCondLst>
                            <p:childTnLst>
                              <p:par>
                                <p:cTn id="26" presetID="22" presetClass="entr" presetSubtype="8" fill="hold" nodeType="afterEffect">
                                  <p:stCondLst>
                                    <p:cond delay="0"/>
                                  </p:stCondLst>
                                  <p:childTnLst>
                                    <p:set>
                                      <p:cBhvr>
                                        <p:cTn id="27" dur="1" fill="hold">
                                          <p:stCondLst>
                                            <p:cond delay="0"/>
                                          </p:stCondLst>
                                        </p:cTn>
                                        <p:tgtEl>
                                          <p:spTgt spid="155"/>
                                        </p:tgtEl>
                                        <p:attrNameLst>
                                          <p:attrName>style.visibility</p:attrName>
                                        </p:attrNameLst>
                                      </p:cBhvr>
                                      <p:to>
                                        <p:strVal val="visible"/>
                                      </p:to>
                                    </p:set>
                                    <p:animEffect transition="in" filter="wipe(left)">
                                      <p:cBhvr>
                                        <p:cTn id="28" dur="1000"/>
                                        <p:tgtEl>
                                          <p:spTgt spid="155"/>
                                        </p:tgtEl>
                                      </p:cBhvr>
                                    </p:animEffect>
                                  </p:childTnLst>
                                </p:cTn>
                              </p:par>
                              <p:par>
                                <p:cTn id="29" presetID="42" presetClass="entr" presetSubtype="0" fill="hold" nodeType="withEffect">
                                  <p:stCondLst>
                                    <p:cond delay="0"/>
                                  </p:stCondLst>
                                  <p:childTnLst>
                                    <p:set>
                                      <p:cBhvr>
                                        <p:cTn id="30" dur="1" fill="hold">
                                          <p:stCondLst>
                                            <p:cond delay="0"/>
                                          </p:stCondLst>
                                        </p:cTn>
                                        <p:tgtEl>
                                          <p:spTgt spid="154"/>
                                        </p:tgtEl>
                                        <p:attrNameLst>
                                          <p:attrName>style.visibility</p:attrName>
                                        </p:attrNameLst>
                                      </p:cBhvr>
                                      <p:to>
                                        <p:strVal val="visible"/>
                                      </p:to>
                                    </p:set>
                                    <p:animEffect transition="in" filter="fade">
                                      <p:cBhvr>
                                        <p:cTn id="31" dur="200"/>
                                        <p:tgtEl>
                                          <p:spTgt spid="154"/>
                                        </p:tgtEl>
                                      </p:cBhvr>
                                    </p:animEffect>
                                    <p:anim calcmode="lin" valueType="num">
                                      <p:cBhvr>
                                        <p:cTn id="32" dur="200" fill="hold"/>
                                        <p:tgtEl>
                                          <p:spTgt spid="154"/>
                                        </p:tgtEl>
                                        <p:attrNameLst>
                                          <p:attrName>ppt_x</p:attrName>
                                        </p:attrNameLst>
                                      </p:cBhvr>
                                      <p:tavLst>
                                        <p:tav tm="0">
                                          <p:val>
                                            <p:strVal val="#ppt_x"/>
                                          </p:val>
                                        </p:tav>
                                        <p:tav tm="100000">
                                          <p:val>
                                            <p:strVal val="#ppt_x"/>
                                          </p:val>
                                        </p:tav>
                                      </p:tavLst>
                                    </p:anim>
                                    <p:anim calcmode="lin" valueType="num">
                                      <p:cBhvr>
                                        <p:cTn id="33" dur="200" fill="hold"/>
                                        <p:tgtEl>
                                          <p:spTgt spid="154"/>
                                        </p:tgtEl>
                                        <p:attrNameLst>
                                          <p:attrName>ppt_y</p:attrName>
                                        </p:attrNameLst>
                                      </p:cBhvr>
                                      <p:tavLst>
                                        <p:tav tm="0">
                                          <p:val>
                                            <p:strVal val="#ppt_y+.1"/>
                                          </p:val>
                                        </p:tav>
                                        <p:tav tm="100000">
                                          <p:val>
                                            <p:strVal val="#ppt_y"/>
                                          </p:val>
                                        </p:tav>
                                      </p:tavLst>
                                    </p:anim>
                                  </p:childTnLst>
                                </p:cTn>
                              </p:par>
                              <p:par>
                                <p:cTn id="34" presetID="42" presetClass="path" presetSubtype="0" accel="50000" decel="50000" fill="hold" nodeType="withEffect">
                                  <p:stCondLst>
                                    <p:cond delay="0"/>
                                  </p:stCondLst>
                                  <p:childTnLst>
                                    <p:animMotion origin="layout" path="M -0.31945 0.00093 L 2.30669E-6 -3.7037E-7 " pathEditMode="relative" rAng="0" ptsTypes="AA">
                                      <p:cBhvr>
                                        <p:cTn id="35" dur="1000" fill="hold"/>
                                        <p:tgtEl>
                                          <p:spTgt spid="154"/>
                                        </p:tgtEl>
                                        <p:attrNameLst>
                                          <p:attrName>ppt_x</p:attrName>
                                          <p:attrName>ppt_y</p:attrName>
                                        </p:attrNameLst>
                                      </p:cBhvr>
                                      <p:rCtr x="15972" y="-46"/>
                                    </p:animMotion>
                                  </p:childTnLst>
                                </p:cTn>
                              </p:par>
                            </p:childTnLst>
                          </p:cTn>
                        </p:par>
                        <p:par>
                          <p:cTn id="36" fill="hold">
                            <p:stCondLst>
                              <p:cond delay="3149"/>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3649"/>
                            </p:stCondLst>
                            <p:childTnLst>
                              <p:par>
                                <p:cTn id="41" presetID="22"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up)">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06028" y="2071626"/>
            <a:ext cx="1302566" cy="139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9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93393" y="2362774"/>
            <a:ext cx="1028957" cy="10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9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4375" y="3209960"/>
            <a:ext cx="1619439" cy="173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98" name="矩形 97"/>
          <p:cNvSpPr/>
          <p:nvPr/>
        </p:nvSpPr>
        <p:spPr>
          <a:xfrm>
            <a:off x="5008504" y="1491896"/>
            <a:ext cx="4753982" cy="1372683"/>
          </a:xfrm>
          <a:prstGeom prst="rect">
            <a:avLst/>
          </a:prstGeom>
        </p:spPr>
        <p:txBody>
          <a:bodyPr wrap="square">
            <a:spAutoFit/>
          </a:bodyPr>
          <a:lstStyle/>
          <a:p>
            <a:pPr>
              <a:lnSpc>
                <a:spcPct val="130000"/>
              </a:lnSpc>
            </a:pPr>
            <a:r>
              <a:rPr lang="zh-CN" altLang="en-US" sz="2200" b="1" dirty="0">
                <a:solidFill>
                  <a:schemeClr val="bg1"/>
                </a:solidFill>
                <a:cs typeface="+mn-ea"/>
                <a:sym typeface="+mn-lt"/>
              </a:rPr>
              <a:t>单击输入标题</a:t>
            </a:r>
            <a:endParaRPr lang="en-US" altLang="zh-CN" sz="2200" b="1" dirty="0">
              <a:solidFill>
                <a:schemeClr val="bg1"/>
              </a:solidFill>
              <a:cs typeface="+mn-ea"/>
              <a:sym typeface="+mn-lt"/>
            </a:endParaRPr>
          </a:p>
          <a:p>
            <a:pPr>
              <a:lnSpc>
                <a:spcPct val="13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pic>
        <p:nvPicPr>
          <p:cNvPr id="5" name="图片 4"/>
          <p:cNvPicPr>
            <a:picLocks noChangeAspect="1"/>
          </p:cNvPicPr>
          <p:nvPr/>
        </p:nvPicPr>
        <p:blipFill>
          <a:blip r:embed="rId2">
            <a:lum bright="40000" contrast="40000"/>
          </a:blip>
          <a:stretch>
            <a:fillRect/>
          </a:stretch>
        </p:blipFill>
        <p:spPr>
          <a:xfrm rot="2920760">
            <a:off x="3326848" y="1374887"/>
            <a:ext cx="1293750" cy="1473750"/>
          </a:xfrm>
          <a:prstGeom prst="rect">
            <a:avLst/>
          </a:prstGeom>
        </p:spPr>
      </p:pic>
      <p:pic>
        <p:nvPicPr>
          <p:cNvPr id="7" name="图片 6"/>
          <p:cNvPicPr>
            <a:picLocks noChangeAspect="1"/>
          </p:cNvPicPr>
          <p:nvPr/>
        </p:nvPicPr>
        <p:blipFill>
          <a:blip r:embed="rId3">
            <a:lum bright="40000" contrast="40000"/>
          </a:blip>
          <a:stretch>
            <a:fillRect/>
          </a:stretch>
        </p:blipFill>
        <p:spPr>
          <a:xfrm rot="5400000">
            <a:off x="4884551" y="2340982"/>
            <a:ext cx="457827" cy="1695198"/>
          </a:xfrm>
          <a:prstGeom prst="rect">
            <a:avLst/>
          </a:prstGeom>
        </p:spPr>
      </p:pic>
      <p:sp>
        <p:nvSpPr>
          <p:cNvPr id="99" name="矩形 98"/>
          <p:cNvSpPr/>
          <p:nvPr/>
        </p:nvSpPr>
        <p:spPr>
          <a:xfrm>
            <a:off x="5956348" y="2789629"/>
            <a:ext cx="4753982" cy="1372683"/>
          </a:xfrm>
          <a:prstGeom prst="rect">
            <a:avLst/>
          </a:prstGeom>
        </p:spPr>
        <p:txBody>
          <a:bodyPr wrap="square">
            <a:spAutoFit/>
          </a:bodyPr>
          <a:lstStyle/>
          <a:p>
            <a:pPr>
              <a:lnSpc>
                <a:spcPct val="130000"/>
              </a:lnSpc>
            </a:pPr>
            <a:r>
              <a:rPr lang="zh-CN" altLang="en-US" sz="2200" b="1" dirty="0">
                <a:solidFill>
                  <a:schemeClr val="bg1"/>
                </a:solidFill>
                <a:cs typeface="+mn-ea"/>
                <a:sym typeface="+mn-lt"/>
              </a:rPr>
              <a:t>单击输入标题</a:t>
            </a:r>
            <a:endParaRPr lang="en-US" altLang="zh-CN" sz="2200" b="1" dirty="0">
              <a:solidFill>
                <a:schemeClr val="bg1"/>
              </a:solidFill>
              <a:cs typeface="+mn-ea"/>
              <a:sym typeface="+mn-lt"/>
            </a:endParaRPr>
          </a:p>
          <a:p>
            <a:pPr>
              <a:lnSpc>
                <a:spcPct val="13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100" name="矩形 99"/>
          <p:cNvSpPr/>
          <p:nvPr/>
        </p:nvSpPr>
        <p:spPr>
          <a:xfrm>
            <a:off x="5540653" y="4277248"/>
            <a:ext cx="4753982" cy="1372683"/>
          </a:xfrm>
          <a:prstGeom prst="rect">
            <a:avLst/>
          </a:prstGeom>
        </p:spPr>
        <p:txBody>
          <a:bodyPr wrap="square">
            <a:spAutoFit/>
          </a:bodyPr>
          <a:lstStyle/>
          <a:p>
            <a:pPr>
              <a:lnSpc>
                <a:spcPct val="130000"/>
              </a:lnSpc>
            </a:pPr>
            <a:r>
              <a:rPr lang="zh-CN" altLang="en-US" sz="2200" b="1" dirty="0">
                <a:solidFill>
                  <a:schemeClr val="bg1"/>
                </a:solidFill>
                <a:cs typeface="+mn-ea"/>
                <a:sym typeface="+mn-lt"/>
              </a:rPr>
              <a:t>单击输入标题</a:t>
            </a:r>
            <a:endParaRPr lang="en-US" altLang="zh-CN" sz="2200" b="1" dirty="0">
              <a:solidFill>
                <a:schemeClr val="bg1"/>
              </a:solidFill>
              <a:cs typeface="+mn-ea"/>
              <a:sym typeface="+mn-lt"/>
            </a:endParaRPr>
          </a:p>
          <a:p>
            <a:pPr>
              <a:lnSpc>
                <a:spcPct val="130000"/>
              </a:lnSpc>
            </a:pPr>
            <a:r>
              <a:rPr lang="zh-CN" altLang="en-US" sz="1400" dirty="0">
                <a:solidFill>
                  <a:schemeClr val="bg1"/>
                </a:solidFill>
                <a:cs typeface="+mn-ea"/>
                <a:sym typeface="+mn-lt"/>
              </a:rPr>
              <a:t>单击输入文字单击输入文字单击输入文字单击输入文字单击输入文字单击输入文字单击输入文字单击输入文字单击输入文字</a:t>
            </a:r>
            <a:endParaRPr lang="en-US" altLang="zh-CN" sz="1400" dirty="0">
              <a:solidFill>
                <a:schemeClr val="bg1"/>
              </a:solidFill>
              <a:cs typeface="+mn-ea"/>
              <a:sym typeface="+mn-lt"/>
            </a:endParaRPr>
          </a:p>
        </p:txBody>
      </p:sp>
      <p:pic>
        <p:nvPicPr>
          <p:cNvPr id="101" name="图片 100"/>
          <p:cNvPicPr>
            <a:picLocks noChangeAspect="1"/>
          </p:cNvPicPr>
          <p:nvPr/>
        </p:nvPicPr>
        <p:blipFill>
          <a:blip r:embed="rId2">
            <a:lum bright="40000" contrast="40000"/>
          </a:blip>
          <a:stretch>
            <a:fillRect/>
          </a:stretch>
        </p:blipFill>
        <p:spPr>
          <a:xfrm rot="18679240" flipV="1">
            <a:off x="3938725" y="4150112"/>
            <a:ext cx="1293750" cy="1473750"/>
          </a:xfrm>
          <a:prstGeom prst="rect">
            <a:avLst/>
          </a:prstGeom>
        </p:spPr>
      </p:pic>
      <p:sp>
        <p:nvSpPr>
          <p:cNvPr id="12"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13" name="组合 12"/>
          <p:cNvGrpSpPr/>
          <p:nvPr/>
        </p:nvGrpSpPr>
        <p:grpSpPr>
          <a:xfrm rot="2555366">
            <a:off x="1384711" y="813384"/>
            <a:ext cx="189820" cy="466131"/>
            <a:chOff x="6038851" y="3187701"/>
            <a:chExt cx="119063" cy="471488"/>
          </a:xfrm>
          <a:solidFill>
            <a:schemeClr val="bg1"/>
          </a:solidFill>
        </p:grpSpPr>
        <p:sp>
          <p:nvSpPr>
            <p:cNvPr id="14"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5"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6"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down)">
                                      <p:cBhvr>
                                        <p:cTn id="8" dur="500"/>
                                        <p:tgtEl>
                                          <p:spTgt spid="13"/>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gtEl>
                                        <p:attrNameLst>
                                          <p:attrName>ppt_y</p:attrName>
                                        </p:attrNameLst>
                                      </p:cBhvr>
                                      <p:tavLst>
                                        <p:tav tm="0">
                                          <p:val>
                                            <p:strVal val="#ppt_y"/>
                                          </p:val>
                                        </p:tav>
                                        <p:tav tm="100000">
                                          <p:val>
                                            <p:strVal val="#ppt_y"/>
                                          </p:val>
                                        </p:tav>
                                      </p:tavLst>
                                    </p:anim>
                                    <p:anim calcmode="lin" valueType="num">
                                      <p:cBhvr>
                                        <p:cTn id="1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p:cTn id="24" dur="1000" fill="hold"/>
                                        <p:tgtEl>
                                          <p:spTgt spid="96"/>
                                        </p:tgtEl>
                                        <p:attrNameLst>
                                          <p:attrName>ppt_w</p:attrName>
                                        </p:attrNameLst>
                                      </p:cBhvr>
                                      <p:tavLst>
                                        <p:tav tm="0">
                                          <p:val>
                                            <p:fltVal val="0"/>
                                          </p:val>
                                        </p:tav>
                                        <p:tav tm="100000">
                                          <p:val>
                                            <p:strVal val="#ppt_w"/>
                                          </p:val>
                                        </p:tav>
                                      </p:tavLst>
                                    </p:anim>
                                    <p:anim calcmode="lin" valueType="num">
                                      <p:cBhvr>
                                        <p:cTn id="25" dur="1000" fill="hold"/>
                                        <p:tgtEl>
                                          <p:spTgt spid="96"/>
                                        </p:tgtEl>
                                        <p:attrNameLst>
                                          <p:attrName>ppt_h</p:attrName>
                                        </p:attrNameLst>
                                      </p:cBhvr>
                                      <p:tavLst>
                                        <p:tav tm="0">
                                          <p:val>
                                            <p:fltVal val="0"/>
                                          </p:val>
                                        </p:tav>
                                        <p:tav tm="100000">
                                          <p:val>
                                            <p:strVal val="#ppt_h"/>
                                          </p:val>
                                        </p:tav>
                                      </p:tavLst>
                                    </p:anim>
                                    <p:anim calcmode="lin" valueType="num">
                                      <p:cBhvr>
                                        <p:cTn id="26" dur="1000" fill="hold"/>
                                        <p:tgtEl>
                                          <p:spTgt spid="96"/>
                                        </p:tgtEl>
                                        <p:attrNameLst>
                                          <p:attrName>style.rotation</p:attrName>
                                        </p:attrNameLst>
                                      </p:cBhvr>
                                      <p:tavLst>
                                        <p:tav tm="0">
                                          <p:val>
                                            <p:fltVal val="90"/>
                                          </p:val>
                                        </p:tav>
                                        <p:tav tm="100000">
                                          <p:val>
                                            <p:fltVal val="0"/>
                                          </p:val>
                                        </p:tav>
                                      </p:tavLst>
                                    </p:anim>
                                    <p:animEffect transition="in" filter="fade">
                                      <p:cBhvr>
                                        <p:cTn id="27" dur="1000"/>
                                        <p:tgtEl>
                                          <p:spTgt spid="96"/>
                                        </p:tgtEl>
                                      </p:cBhvr>
                                    </p:animEffect>
                                  </p:childTnLst>
                                </p:cTn>
                              </p:par>
                              <p:par>
                                <p:cTn id="28" presetID="31"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 calcmode="lin" valueType="num">
                                      <p:cBhvr>
                                        <p:cTn id="30" dur="1000" fill="hold"/>
                                        <p:tgtEl>
                                          <p:spTgt spid="95"/>
                                        </p:tgtEl>
                                        <p:attrNameLst>
                                          <p:attrName>ppt_w</p:attrName>
                                        </p:attrNameLst>
                                      </p:cBhvr>
                                      <p:tavLst>
                                        <p:tav tm="0">
                                          <p:val>
                                            <p:fltVal val="0"/>
                                          </p:val>
                                        </p:tav>
                                        <p:tav tm="100000">
                                          <p:val>
                                            <p:strVal val="#ppt_w"/>
                                          </p:val>
                                        </p:tav>
                                      </p:tavLst>
                                    </p:anim>
                                    <p:anim calcmode="lin" valueType="num">
                                      <p:cBhvr>
                                        <p:cTn id="31" dur="1000" fill="hold"/>
                                        <p:tgtEl>
                                          <p:spTgt spid="95"/>
                                        </p:tgtEl>
                                        <p:attrNameLst>
                                          <p:attrName>ppt_h</p:attrName>
                                        </p:attrNameLst>
                                      </p:cBhvr>
                                      <p:tavLst>
                                        <p:tav tm="0">
                                          <p:val>
                                            <p:fltVal val="0"/>
                                          </p:val>
                                        </p:tav>
                                        <p:tav tm="100000">
                                          <p:val>
                                            <p:strVal val="#ppt_h"/>
                                          </p:val>
                                        </p:tav>
                                      </p:tavLst>
                                    </p:anim>
                                    <p:anim calcmode="lin" valueType="num">
                                      <p:cBhvr>
                                        <p:cTn id="32" dur="1000" fill="hold"/>
                                        <p:tgtEl>
                                          <p:spTgt spid="95"/>
                                        </p:tgtEl>
                                        <p:attrNameLst>
                                          <p:attrName>style.rotation</p:attrName>
                                        </p:attrNameLst>
                                      </p:cBhvr>
                                      <p:tavLst>
                                        <p:tav tm="0">
                                          <p:val>
                                            <p:fltVal val="90"/>
                                          </p:val>
                                        </p:tav>
                                        <p:tav tm="100000">
                                          <p:val>
                                            <p:fltVal val="0"/>
                                          </p:val>
                                        </p:tav>
                                      </p:tavLst>
                                    </p:anim>
                                    <p:animEffect transition="in" filter="fade">
                                      <p:cBhvr>
                                        <p:cTn id="33" dur="1000"/>
                                        <p:tgtEl>
                                          <p:spTgt spid="95"/>
                                        </p:tgtEl>
                                      </p:cBhvr>
                                    </p:animEffect>
                                  </p:childTnLst>
                                </p:cTn>
                              </p:par>
                              <p:par>
                                <p:cTn id="34" presetID="31"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p:cTn id="36" dur="1000" fill="hold"/>
                                        <p:tgtEl>
                                          <p:spTgt spid="97"/>
                                        </p:tgtEl>
                                        <p:attrNameLst>
                                          <p:attrName>ppt_w</p:attrName>
                                        </p:attrNameLst>
                                      </p:cBhvr>
                                      <p:tavLst>
                                        <p:tav tm="0">
                                          <p:val>
                                            <p:fltVal val="0"/>
                                          </p:val>
                                        </p:tav>
                                        <p:tav tm="100000">
                                          <p:val>
                                            <p:strVal val="#ppt_w"/>
                                          </p:val>
                                        </p:tav>
                                      </p:tavLst>
                                    </p:anim>
                                    <p:anim calcmode="lin" valueType="num">
                                      <p:cBhvr>
                                        <p:cTn id="37" dur="1000" fill="hold"/>
                                        <p:tgtEl>
                                          <p:spTgt spid="97"/>
                                        </p:tgtEl>
                                        <p:attrNameLst>
                                          <p:attrName>ppt_h</p:attrName>
                                        </p:attrNameLst>
                                      </p:cBhvr>
                                      <p:tavLst>
                                        <p:tav tm="0">
                                          <p:val>
                                            <p:fltVal val="0"/>
                                          </p:val>
                                        </p:tav>
                                        <p:tav tm="100000">
                                          <p:val>
                                            <p:strVal val="#ppt_h"/>
                                          </p:val>
                                        </p:tav>
                                      </p:tavLst>
                                    </p:anim>
                                    <p:anim calcmode="lin" valueType="num">
                                      <p:cBhvr>
                                        <p:cTn id="38" dur="1000" fill="hold"/>
                                        <p:tgtEl>
                                          <p:spTgt spid="97"/>
                                        </p:tgtEl>
                                        <p:attrNameLst>
                                          <p:attrName>style.rotation</p:attrName>
                                        </p:attrNameLst>
                                      </p:cBhvr>
                                      <p:tavLst>
                                        <p:tav tm="0">
                                          <p:val>
                                            <p:fltVal val="90"/>
                                          </p:val>
                                        </p:tav>
                                        <p:tav tm="100000">
                                          <p:val>
                                            <p:fltVal val="0"/>
                                          </p:val>
                                        </p:tav>
                                      </p:tavLst>
                                    </p:anim>
                                    <p:animEffect transition="in" filter="fade">
                                      <p:cBhvr>
                                        <p:cTn id="39" dur="1000"/>
                                        <p:tgtEl>
                                          <p:spTgt spid="97"/>
                                        </p:tgtEl>
                                      </p:cBhvr>
                                    </p:animEffect>
                                  </p:childTnLst>
                                </p:cTn>
                              </p:par>
                            </p:childTnLst>
                          </p:cTn>
                        </p:par>
                        <p:par>
                          <p:cTn id="40" fill="hold">
                            <p:stCondLst>
                              <p:cond delay="2850"/>
                            </p:stCondLst>
                            <p:childTnLst>
                              <p:par>
                                <p:cTn id="41" presetID="22" presetClass="entr" presetSubtype="8"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par>
                          <p:cTn id="44" fill="hold">
                            <p:stCondLst>
                              <p:cond delay="3350"/>
                            </p:stCondLst>
                            <p:childTnLst>
                              <p:par>
                                <p:cTn id="45" presetID="22" presetClass="entr" presetSubtype="8" fill="hold" grpId="0" nodeType="after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wipe(left)">
                                      <p:cBhvr>
                                        <p:cTn id="47" dur="500"/>
                                        <p:tgtEl>
                                          <p:spTgt spid="98"/>
                                        </p:tgtEl>
                                      </p:cBhvr>
                                    </p:animEffect>
                                  </p:childTnLst>
                                </p:cTn>
                              </p:par>
                            </p:childTnLst>
                          </p:cTn>
                        </p:par>
                        <p:par>
                          <p:cTn id="48" fill="hold">
                            <p:stCondLst>
                              <p:cond delay="3850"/>
                            </p:stCondLst>
                            <p:childTnLst>
                              <p:par>
                                <p:cTn id="49" presetID="22" presetClass="entr" presetSubtype="8"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par>
                          <p:cTn id="52" fill="hold">
                            <p:stCondLst>
                              <p:cond delay="4350"/>
                            </p:stCondLst>
                            <p:childTnLst>
                              <p:par>
                                <p:cTn id="53" presetID="22" presetClass="entr" presetSubtype="8" fill="hold" grpId="0" nodeType="after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wipe(left)">
                                      <p:cBhvr>
                                        <p:cTn id="55" dur="500"/>
                                        <p:tgtEl>
                                          <p:spTgt spid="99"/>
                                        </p:tgtEl>
                                      </p:cBhvr>
                                    </p:animEffect>
                                  </p:childTnLst>
                                </p:cTn>
                              </p:par>
                            </p:childTnLst>
                          </p:cTn>
                        </p:par>
                        <p:par>
                          <p:cTn id="56" fill="hold">
                            <p:stCondLst>
                              <p:cond delay="4850"/>
                            </p:stCondLst>
                            <p:childTnLst>
                              <p:par>
                                <p:cTn id="57" presetID="22" presetClass="entr" presetSubtype="8" fill="hold" nodeType="after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wipe(left)">
                                      <p:cBhvr>
                                        <p:cTn id="59" dur="500"/>
                                        <p:tgtEl>
                                          <p:spTgt spid="101"/>
                                        </p:tgtEl>
                                      </p:cBhvr>
                                    </p:animEffect>
                                  </p:childTnLst>
                                </p:cTn>
                              </p:par>
                            </p:childTnLst>
                          </p:cTn>
                        </p:par>
                        <p:par>
                          <p:cTn id="60" fill="hold">
                            <p:stCondLst>
                              <p:cond delay="5350"/>
                            </p:stCondLst>
                            <p:childTnLst>
                              <p:par>
                                <p:cTn id="61" presetID="22" presetClass="entr" presetSubtype="8" fill="hold" grpId="0" nodeType="afterEffect">
                                  <p:stCondLst>
                                    <p:cond delay="0"/>
                                  </p:stCondLst>
                                  <p:childTnLst>
                                    <p:set>
                                      <p:cBhvr>
                                        <p:cTn id="62" dur="1" fill="hold">
                                          <p:stCondLst>
                                            <p:cond delay="0"/>
                                          </p:stCondLst>
                                        </p:cTn>
                                        <p:tgtEl>
                                          <p:spTgt spid="100"/>
                                        </p:tgtEl>
                                        <p:attrNameLst>
                                          <p:attrName>style.visibility</p:attrName>
                                        </p:attrNameLst>
                                      </p:cBhvr>
                                      <p:to>
                                        <p:strVal val="visible"/>
                                      </p:to>
                                    </p:set>
                                    <p:animEffect transition="in" filter="wipe(left)">
                                      <p:cBhvr>
                                        <p:cTn id="6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任意多边形 56"/>
          <p:cNvSpPr/>
          <p:nvPr/>
        </p:nvSpPr>
        <p:spPr bwMode="auto">
          <a:xfrm>
            <a:off x="1944473" y="1931193"/>
            <a:ext cx="2185516" cy="1573418"/>
          </a:xfrm>
          <a:custGeom>
            <a:avLst/>
            <a:gdLst>
              <a:gd name="connsiteX0" fmla="*/ 1283421 w 1346183"/>
              <a:gd name="connsiteY0" fmla="*/ 29333 h 751264"/>
              <a:gd name="connsiteX1" fmla="*/ 822588 w 1346183"/>
              <a:gd name="connsiteY1" fmla="*/ 40758 h 751264"/>
              <a:gd name="connsiteX2" fmla="*/ 78456 w 1346183"/>
              <a:gd name="connsiteY2" fmla="*/ 48374 h 751264"/>
              <a:gd name="connsiteX3" fmla="*/ 48238 w 1346183"/>
              <a:gd name="connsiteY3" fmla="*/ 349228 h 751264"/>
              <a:gd name="connsiteX4" fmla="*/ 36906 w 1346183"/>
              <a:gd name="connsiteY4" fmla="*/ 672930 h 751264"/>
              <a:gd name="connsiteX5" fmla="*/ 59570 w 1346183"/>
              <a:gd name="connsiteY5" fmla="*/ 699588 h 751264"/>
              <a:gd name="connsiteX6" fmla="*/ 36906 w 1346183"/>
              <a:gd name="connsiteY6" fmla="*/ 726246 h 751264"/>
              <a:gd name="connsiteX7" fmla="*/ 769705 w 1346183"/>
              <a:gd name="connsiteY7" fmla="*/ 718630 h 751264"/>
              <a:gd name="connsiteX8" fmla="*/ 1313639 w 1346183"/>
              <a:gd name="connsiteY8" fmla="*/ 711013 h 751264"/>
              <a:gd name="connsiteX9" fmla="*/ 1302307 w 1346183"/>
              <a:gd name="connsiteY9" fmla="*/ 467284 h 751264"/>
              <a:gd name="connsiteX10" fmla="*/ 1283421 w 1346183"/>
              <a:gd name="connsiteY10" fmla="*/ 242596 h 751264"/>
              <a:gd name="connsiteX11" fmla="*/ 1283421 w 1346183"/>
              <a:gd name="connsiteY11" fmla="*/ 29333 h 751264"/>
              <a:gd name="connsiteX12" fmla="*/ 1319725 w 1346183"/>
              <a:gd name="connsiteY12" fmla="*/ 1222 h 751264"/>
              <a:gd name="connsiteX13" fmla="*/ 1346183 w 1346183"/>
              <a:gd name="connsiteY13" fmla="*/ 716320 h 751264"/>
              <a:gd name="connsiteX14" fmla="*/ 1251689 w 1346183"/>
              <a:gd name="connsiteY14" fmla="*/ 716320 h 751264"/>
              <a:gd name="connsiteX15" fmla="*/ 1092939 w 1346183"/>
              <a:gd name="connsiteY15" fmla="*/ 716320 h 751264"/>
              <a:gd name="connsiteX16" fmla="*/ 654487 w 1346183"/>
              <a:gd name="connsiteY16" fmla="*/ 739142 h 751264"/>
              <a:gd name="connsiteX17" fmla="*/ 129100 w 1346183"/>
              <a:gd name="connsiteY17" fmla="*/ 739142 h 751264"/>
              <a:gd name="connsiteX18" fmla="*/ 588 w 1346183"/>
              <a:gd name="connsiteY18" fmla="*/ 742946 h 751264"/>
              <a:gd name="connsiteX19" fmla="*/ 27046 w 1346183"/>
              <a:gd name="connsiteY19" fmla="*/ 720123 h 751264"/>
              <a:gd name="connsiteX20" fmla="*/ 23266 w 1346183"/>
              <a:gd name="connsiteY20" fmla="*/ 567975 h 751264"/>
              <a:gd name="connsiteX21" fmla="*/ 34606 w 1346183"/>
              <a:gd name="connsiteY21" fmla="*/ 149566 h 751264"/>
              <a:gd name="connsiteX22" fmla="*/ 45945 w 1346183"/>
              <a:gd name="connsiteY22" fmla="*/ 24044 h 751264"/>
              <a:gd name="connsiteX23" fmla="*/ 325647 w 1346183"/>
              <a:gd name="connsiteY23" fmla="*/ 24044 h 751264"/>
              <a:gd name="connsiteX24" fmla="*/ 1319725 w 1346183"/>
              <a:gd name="connsiteY24" fmla="*/ 1222 h 75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183" h="751264">
                <a:moveTo>
                  <a:pt x="1283421" y="29333"/>
                </a:moveTo>
                <a:cubicBezTo>
                  <a:pt x="1124773" y="33141"/>
                  <a:pt x="973681" y="36950"/>
                  <a:pt x="822588" y="40758"/>
                </a:cubicBezTo>
                <a:cubicBezTo>
                  <a:pt x="546844" y="44566"/>
                  <a:pt x="361755" y="52183"/>
                  <a:pt x="78456" y="48374"/>
                </a:cubicBezTo>
                <a:cubicBezTo>
                  <a:pt x="40683" y="135965"/>
                  <a:pt x="48238" y="238788"/>
                  <a:pt x="48238" y="349228"/>
                </a:cubicBezTo>
                <a:cubicBezTo>
                  <a:pt x="48238" y="463476"/>
                  <a:pt x="40683" y="562491"/>
                  <a:pt x="36906" y="672930"/>
                </a:cubicBezTo>
                <a:cubicBezTo>
                  <a:pt x="29351" y="699588"/>
                  <a:pt x="59570" y="684355"/>
                  <a:pt x="59570" y="699588"/>
                </a:cubicBezTo>
                <a:cubicBezTo>
                  <a:pt x="52015" y="711013"/>
                  <a:pt x="36906" y="711013"/>
                  <a:pt x="36906" y="726246"/>
                </a:cubicBezTo>
                <a:cubicBezTo>
                  <a:pt x="263545" y="699588"/>
                  <a:pt x="520402" y="711013"/>
                  <a:pt x="769705" y="718630"/>
                </a:cubicBezTo>
                <a:cubicBezTo>
                  <a:pt x="966126" y="722438"/>
                  <a:pt x="1151215" y="669122"/>
                  <a:pt x="1313639" y="711013"/>
                </a:cubicBezTo>
                <a:cubicBezTo>
                  <a:pt x="1309862" y="623423"/>
                  <a:pt x="1309862" y="543449"/>
                  <a:pt x="1302307" y="467284"/>
                </a:cubicBezTo>
                <a:cubicBezTo>
                  <a:pt x="1294753" y="391119"/>
                  <a:pt x="1279643" y="318761"/>
                  <a:pt x="1283421" y="242596"/>
                </a:cubicBezTo>
                <a:cubicBezTo>
                  <a:pt x="1283421" y="170239"/>
                  <a:pt x="1302307" y="97882"/>
                  <a:pt x="1283421" y="29333"/>
                </a:cubicBezTo>
                <a:close/>
                <a:moveTo>
                  <a:pt x="1319725" y="1222"/>
                </a:moveTo>
                <a:cubicBezTo>
                  <a:pt x="1293267" y="233248"/>
                  <a:pt x="1331064" y="480489"/>
                  <a:pt x="1346183" y="716320"/>
                </a:cubicBezTo>
                <a:cubicBezTo>
                  <a:pt x="1323505" y="750553"/>
                  <a:pt x="1289487" y="720123"/>
                  <a:pt x="1251689" y="716320"/>
                </a:cubicBezTo>
                <a:cubicBezTo>
                  <a:pt x="1202552" y="712516"/>
                  <a:pt x="1145856" y="712516"/>
                  <a:pt x="1092939" y="716320"/>
                </a:cubicBezTo>
                <a:cubicBezTo>
                  <a:pt x="949308" y="723927"/>
                  <a:pt x="801897" y="746749"/>
                  <a:pt x="654487" y="739142"/>
                </a:cubicBezTo>
                <a:cubicBezTo>
                  <a:pt x="469278" y="727731"/>
                  <a:pt x="302969" y="723927"/>
                  <a:pt x="129100" y="739142"/>
                </a:cubicBezTo>
                <a:cubicBezTo>
                  <a:pt x="83743" y="742946"/>
                  <a:pt x="45945" y="761964"/>
                  <a:pt x="588" y="742946"/>
                </a:cubicBezTo>
                <a:cubicBezTo>
                  <a:pt x="-3192" y="723927"/>
                  <a:pt x="11927" y="720123"/>
                  <a:pt x="27046" y="720123"/>
                </a:cubicBezTo>
                <a:cubicBezTo>
                  <a:pt x="-3192" y="685890"/>
                  <a:pt x="19487" y="621227"/>
                  <a:pt x="23266" y="567975"/>
                </a:cubicBezTo>
                <a:cubicBezTo>
                  <a:pt x="30826" y="427237"/>
                  <a:pt x="19487" y="301715"/>
                  <a:pt x="34606" y="149566"/>
                </a:cubicBezTo>
                <a:cubicBezTo>
                  <a:pt x="38385" y="107726"/>
                  <a:pt x="45945" y="65885"/>
                  <a:pt x="45945" y="24044"/>
                </a:cubicBezTo>
                <a:cubicBezTo>
                  <a:pt x="113981" y="5025"/>
                  <a:pt x="234933" y="24044"/>
                  <a:pt x="325647" y="24044"/>
                </a:cubicBezTo>
                <a:cubicBezTo>
                  <a:pt x="654487" y="24044"/>
                  <a:pt x="1021124" y="-6386"/>
                  <a:pt x="1319725" y="1222"/>
                </a:cubicBezTo>
                <a:close/>
              </a:path>
            </a:pathLst>
          </a:custGeom>
          <a:solidFill>
            <a:schemeClr val="bg1"/>
          </a:solidFill>
          <a:ln>
            <a:noFill/>
          </a:ln>
        </p:spPr>
        <p:txBody>
          <a:bodyPr vert="horz" wrap="square" lIns="68582" tIns="34292" rIns="68582" bIns="34292" numCol="1" anchor="t" anchorCtr="0" compatLnSpc="1">
            <a:noAutofit/>
          </a:bodyPr>
          <a:lstStyle/>
          <a:p>
            <a:pPr defTabSz="913765">
              <a:defRPr/>
            </a:pPr>
            <a:endParaRPr lang="zh-CN" altLang="en-US" sz="1800" kern="0">
              <a:solidFill>
                <a:sysClr val="windowText" lastClr="000000"/>
              </a:solidFill>
              <a:cs typeface="+mn-ea"/>
              <a:sym typeface="+mn-lt"/>
            </a:endParaRPr>
          </a:p>
        </p:txBody>
      </p:sp>
      <p:sp>
        <p:nvSpPr>
          <p:cNvPr id="58" name="任意多边形 57"/>
          <p:cNvSpPr/>
          <p:nvPr/>
        </p:nvSpPr>
        <p:spPr bwMode="auto">
          <a:xfrm>
            <a:off x="4726543" y="1931193"/>
            <a:ext cx="2185516" cy="1573418"/>
          </a:xfrm>
          <a:custGeom>
            <a:avLst/>
            <a:gdLst>
              <a:gd name="connsiteX0" fmla="*/ 1283421 w 1346183"/>
              <a:gd name="connsiteY0" fmla="*/ 29333 h 751264"/>
              <a:gd name="connsiteX1" fmla="*/ 822588 w 1346183"/>
              <a:gd name="connsiteY1" fmla="*/ 40758 h 751264"/>
              <a:gd name="connsiteX2" fmla="*/ 78456 w 1346183"/>
              <a:gd name="connsiteY2" fmla="*/ 48374 h 751264"/>
              <a:gd name="connsiteX3" fmla="*/ 48238 w 1346183"/>
              <a:gd name="connsiteY3" fmla="*/ 349228 h 751264"/>
              <a:gd name="connsiteX4" fmla="*/ 36906 w 1346183"/>
              <a:gd name="connsiteY4" fmla="*/ 672930 h 751264"/>
              <a:gd name="connsiteX5" fmla="*/ 59570 w 1346183"/>
              <a:gd name="connsiteY5" fmla="*/ 699588 h 751264"/>
              <a:gd name="connsiteX6" fmla="*/ 36906 w 1346183"/>
              <a:gd name="connsiteY6" fmla="*/ 726246 h 751264"/>
              <a:gd name="connsiteX7" fmla="*/ 769705 w 1346183"/>
              <a:gd name="connsiteY7" fmla="*/ 718630 h 751264"/>
              <a:gd name="connsiteX8" fmla="*/ 1313639 w 1346183"/>
              <a:gd name="connsiteY8" fmla="*/ 711013 h 751264"/>
              <a:gd name="connsiteX9" fmla="*/ 1302307 w 1346183"/>
              <a:gd name="connsiteY9" fmla="*/ 467284 h 751264"/>
              <a:gd name="connsiteX10" fmla="*/ 1283421 w 1346183"/>
              <a:gd name="connsiteY10" fmla="*/ 242596 h 751264"/>
              <a:gd name="connsiteX11" fmla="*/ 1283421 w 1346183"/>
              <a:gd name="connsiteY11" fmla="*/ 29333 h 751264"/>
              <a:gd name="connsiteX12" fmla="*/ 1319725 w 1346183"/>
              <a:gd name="connsiteY12" fmla="*/ 1222 h 751264"/>
              <a:gd name="connsiteX13" fmla="*/ 1346183 w 1346183"/>
              <a:gd name="connsiteY13" fmla="*/ 716320 h 751264"/>
              <a:gd name="connsiteX14" fmla="*/ 1251689 w 1346183"/>
              <a:gd name="connsiteY14" fmla="*/ 716320 h 751264"/>
              <a:gd name="connsiteX15" fmla="*/ 1092939 w 1346183"/>
              <a:gd name="connsiteY15" fmla="*/ 716320 h 751264"/>
              <a:gd name="connsiteX16" fmla="*/ 654487 w 1346183"/>
              <a:gd name="connsiteY16" fmla="*/ 739142 h 751264"/>
              <a:gd name="connsiteX17" fmla="*/ 129100 w 1346183"/>
              <a:gd name="connsiteY17" fmla="*/ 739142 h 751264"/>
              <a:gd name="connsiteX18" fmla="*/ 588 w 1346183"/>
              <a:gd name="connsiteY18" fmla="*/ 742946 h 751264"/>
              <a:gd name="connsiteX19" fmla="*/ 27046 w 1346183"/>
              <a:gd name="connsiteY19" fmla="*/ 720123 h 751264"/>
              <a:gd name="connsiteX20" fmla="*/ 23266 w 1346183"/>
              <a:gd name="connsiteY20" fmla="*/ 567975 h 751264"/>
              <a:gd name="connsiteX21" fmla="*/ 34606 w 1346183"/>
              <a:gd name="connsiteY21" fmla="*/ 149566 h 751264"/>
              <a:gd name="connsiteX22" fmla="*/ 45945 w 1346183"/>
              <a:gd name="connsiteY22" fmla="*/ 24044 h 751264"/>
              <a:gd name="connsiteX23" fmla="*/ 325647 w 1346183"/>
              <a:gd name="connsiteY23" fmla="*/ 24044 h 751264"/>
              <a:gd name="connsiteX24" fmla="*/ 1319725 w 1346183"/>
              <a:gd name="connsiteY24" fmla="*/ 1222 h 75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183" h="751264">
                <a:moveTo>
                  <a:pt x="1283421" y="29333"/>
                </a:moveTo>
                <a:cubicBezTo>
                  <a:pt x="1124773" y="33141"/>
                  <a:pt x="973681" y="36950"/>
                  <a:pt x="822588" y="40758"/>
                </a:cubicBezTo>
                <a:cubicBezTo>
                  <a:pt x="546844" y="44566"/>
                  <a:pt x="361755" y="52183"/>
                  <a:pt x="78456" y="48374"/>
                </a:cubicBezTo>
                <a:cubicBezTo>
                  <a:pt x="40683" y="135965"/>
                  <a:pt x="48238" y="238788"/>
                  <a:pt x="48238" y="349228"/>
                </a:cubicBezTo>
                <a:cubicBezTo>
                  <a:pt x="48238" y="463476"/>
                  <a:pt x="40683" y="562491"/>
                  <a:pt x="36906" y="672930"/>
                </a:cubicBezTo>
                <a:cubicBezTo>
                  <a:pt x="29351" y="699588"/>
                  <a:pt x="59570" y="684355"/>
                  <a:pt x="59570" y="699588"/>
                </a:cubicBezTo>
                <a:cubicBezTo>
                  <a:pt x="52015" y="711013"/>
                  <a:pt x="36906" y="711013"/>
                  <a:pt x="36906" y="726246"/>
                </a:cubicBezTo>
                <a:cubicBezTo>
                  <a:pt x="263545" y="699588"/>
                  <a:pt x="520402" y="711013"/>
                  <a:pt x="769705" y="718630"/>
                </a:cubicBezTo>
                <a:cubicBezTo>
                  <a:pt x="966126" y="722438"/>
                  <a:pt x="1151215" y="669122"/>
                  <a:pt x="1313639" y="711013"/>
                </a:cubicBezTo>
                <a:cubicBezTo>
                  <a:pt x="1309862" y="623423"/>
                  <a:pt x="1309862" y="543449"/>
                  <a:pt x="1302307" y="467284"/>
                </a:cubicBezTo>
                <a:cubicBezTo>
                  <a:pt x="1294753" y="391119"/>
                  <a:pt x="1279643" y="318761"/>
                  <a:pt x="1283421" y="242596"/>
                </a:cubicBezTo>
                <a:cubicBezTo>
                  <a:pt x="1283421" y="170239"/>
                  <a:pt x="1302307" y="97882"/>
                  <a:pt x="1283421" y="29333"/>
                </a:cubicBezTo>
                <a:close/>
                <a:moveTo>
                  <a:pt x="1319725" y="1222"/>
                </a:moveTo>
                <a:cubicBezTo>
                  <a:pt x="1293267" y="233248"/>
                  <a:pt x="1331064" y="480489"/>
                  <a:pt x="1346183" y="716320"/>
                </a:cubicBezTo>
                <a:cubicBezTo>
                  <a:pt x="1323505" y="750553"/>
                  <a:pt x="1289487" y="720123"/>
                  <a:pt x="1251689" y="716320"/>
                </a:cubicBezTo>
                <a:cubicBezTo>
                  <a:pt x="1202552" y="712516"/>
                  <a:pt x="1145856" y="712516"/>
                  <a:pt x="1092939" y="716320"/>
                </a:cubicBezTo>
                <a:cubicBezTo>
                  <a:pt x="949308" y="723927"/>
                  <a:pt x="801897" y="746749"/>
                  <a:pt x="654487" y="739142"/>
                </a:cubicBezTo>
                <a:cubicBezTo>
                  <a:pt x="469278" y="727731"/>
                  <a:pt x="302969" y="723927"/>
                  <a:pt x="129100" y="739142"/>
                </a:cubicBezTo>
                <a:cubicBezTo>
                  <a:pt x="83743" y="742946"/>
                  <a:pt x="45945" y="761964"/>
                  <a:pt x="588" y="742946"/>
                </a:cubicBezTo>
                <a:cubicBezTo>
                  <a:pt x="-3192" y="723927"/>
                  <a:pt x="11927" y="720123"/>
                  <a:pt x="27046" y="720123"/>
                </a:cubicBezTo>
                <a:cubicBezTo>
                  <a:pt x="-3192" y="685890"/>
                  <a:pt x="19487" y="621227"/>
                  <a:pt x="23266" y="567975"/>
                </a:cubicBezTo>
                <a:cubicBezTo>
                  <a:pt x="30826" y="427237"/>
                  <a:pt x="19487" y="301715"/>
                  <a:pt x="34606" y="149566"/>
                </a:cubicBezTo>
                <a:cubicBezTo>
                  <a:pt x="38385" y="107726"/>
                  <a:pt x="45945" y="65885"/>
                  <a:pt x="45945" y="24044"/>
                </a:cubicBezTo>
                <a:cubicBezTo>
                  <a:pt x="113981" y="5025"/>
                  <a:pt x="234933" y="24044"/>
                  <a:pt x="325647" y="24044"/>
                </a:cubicBezTo>
                <a:cubicBezTo>
                  <a:pt x="654487" y="24044"/>
                  <a:pt x="1021124" y="-6386"/>
                  <a:pt x="1319725" y="1222"/>
                </a:cubicBezTo>
                <a:close/>
              </a:path>
            </a:pathLst>
          </a:custGeom>
          <a:solidFill>
            <a:schemeClr val="bg1"/>
          </a:solidFill>
          <a:ln>
            <a:noFill/>
          </a:ln>
        </p:spPr>
        <p:txBody>
          <a:bodyPr vert="horz" wrap="square" lIns="68582" tIns="34292" rIns="68582" bIns="34292" numCol="1" anchor="t" anchorCtr="0" compatLnSpc="1">
            <a:noAutofit/>
          </a:bodyPr>
          <a:lstStyle/>
          <a:p>
            <a:pPr defTabSz="913765">
              <a:defRPr/>
            </a:pPr>
            <a:endParaRPr lang="zh-CN" altLang="en-US" sz="1800" kern="0">
              <a:solidFill>
                <a:sysClr val="windowText" lastClr="000000"/>
              </a:solidFill>
              <a:cs typeface="+mn-ea"/>
              <a:sym typeface="+mn-lt"/>
            </a:endParaRPr>
          </a:p>
        </p:txBody>
      </p:sp>
      <p:sp>
        <p:nvSpPr>
          <p:cNvPr id="85" name="任意多边形 84"/>
          <p:cNvSpPr/>
          <p:nvPr/>
        </p:nvSpPr>
        <p:spPr bwMode="auto">
          <a:xfrm>
            <a:off x="7581442" y="1931193"/>
            <a:ext cx="2185516" cy="1573418"/>
          </a:xfrm>
          <a:custGeom>
            <a:avLst/>
            <a:gdLst>
              <a:gd name="connsiteX0" fmla="*/ 1283421 w 1346183"/>
              <a:gd name="connsiteY0" fmla="*/ 29333 h 751264"/>
              <a:gd name="connsiteX1" fmla="*/ 822588 w 1346183"/>
              <a:gd name="connsiteY1" fmla="*/ 40758 h 751264"/>
              <a:gd name="connsiteX2" fmla="*/ 78456 w 1346183"/>
              <a:gd name="connsiteY2" fmla="*/ 48374 h 751264"/>
              <a:gd name="connsiteX3" fmla="*/ 48238 w 1346183"/>
              <a:gd name="connsiteY3" fmla="*/ 349228 h 751264"/>
              <a:gd name="connsiteX4" fmla="*/ 36906 w 1346183"/>
              <a:gd name="connsiteY4" fmla="*/ 672930 h 751264"/>
              <a:gd name="connsiteX5" fmla="*/ 59570 w 1346183"/>
              <a:gd name="connsiteY5" fmla="*/ 699588 h 751264"/>
              <a:gd name="connsiteX6" fmla="*/ 36906 w 1346183"/>
              <a:gd name="connsiteY6" fmla="*/ 726246 h 751264"/>
              <a:gd name="connsiteX7" fmla="*/ 769705 w 1346183"/>
              <a:gd name="connsiteY7" fmla="*/ 718630 h 751264"/>
              <a:gd name="connsiteX8" fmla="*/ 1313639 w 1346183"/>
              <a:gd name="connsiteY8" fmla="*/ 711013 h 751264"/>
              <a:gd name="connsiteX9" fmla="*/ 1302307 w 1346183"/>
              <a:gd name="connsiteY9" fmla="*/ 467284 h 751264"/>
              <a:gd name="connsiteX10" fmla="*/ 1283421 w 1346183"/>
              <a:gd name="connsiteY10" fmla="*/ 242596 h 751264"/>
              <a:gd name="connsiteX11" fmla="*/ 1283421 w 1346183"/>
              <a:gd name="connsiteY11" fmla="*/ 29333 h 751264"/>
              <a:gd name="connsiteX12" fmla="*/ 1319725 w 1346183"/>
              <a:gd name="connsiteY12" fmla="*/ 1222 h 751264"/>
              <a:gd name="connsiteX13" fmla="*/ 1346183 w 1346183"/>
              <a:gd name="connsiteY13" fmla="*/ 716320 h 751264"/>
              <a:gd name="connsiteX14" fmla="*/ 1251689 w 1346183"/>
              <a:gd name="connsiteY14" fmla="*/ 716320 h 751264"/>
              <a:gd name="connsiteX15" fmla="*/ 1092939 w 1346183"/>
              <a:gd name="connsiteY15" fmla="*/ 716320 h 751264"/>
              <a:gd name="connsiteX16" fmla="*/ 654487 w 1346183"/>
              <a:gd name="connsiteY16" fmla="*/ 739142 h 751264"/>
              <a:gd name="connsiteX17" fmla="*/ 129100 w 1346183"/>
              <a:gd name="connsiteY17" fmla="*/ 739142 h 751264"/>
              <a:gd name="connsiteX18" fmla="*/ 588 w 1346183"/>
              <a:gd name="connsiteY18" fmla="*/ 742946 h 751264"/>
              <a:gd name="connsiteX19" fmla="*/ 27046 w 1346183"/>
              <a:gd name="connsiteY19" fmla="*/ 720123 h 751264"/>
              <a:gd name="connsiteX20" fmla="*/ 23266 w 1346183"/>
              <a:gd name="connsiteY20" fmla="*/ 567975 h 751264"/>
              <a:gd name="connsiteX21" fmla="*/ 34606 w 1346183"/>
              <a:gd name="connsiteY21" fmla="*/ 149566 h 751264"/>
              <a:gd name="connsiteX22" fmla="*/ 45945 w 1346183"/>
              <a:gd name="connsiteY22" fmla="*/ 24044 h 751264"/>
              <a:gd name="connsiteX23" fmla="*/ 325647 w 1346183"/>
              <a:gd name="connsiteY23" fmla="*/ 24044 h 751264"/>
              <a:gd name="connsiteX24" fmla="*/ 1319725 w 1346183"/>
              <a:gd name="connsiteY24" fmla="*/ 1222 h 75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183" h="751264">
                <a:moveTo>
                  <a:pt x="1283421" y="29333"/>
                </a:moveTo>
                <a:cubicBezTo>
                  <a:pt x="1124773" y="33141"/>
                  <a:pt x="973681" y="36950"/>
                  <a:pt x="822588" y="40758"/>
                </a:cubicBezTo>
                <a:cubicBezTo>
                  <a:pt x="546844" y="44566"/>
                  <a:pt x="361755" y="52183"/>
                  <a:pt x="78456" y="48374"/>
                </a:cubicBezTo>
                <a:cubicBezTo>
                  <a:pt x="40683" y="135965"/>
                  <a:pt x="48238" y="238788"/>
                  <a:pt x="48238" y="349228"/>
                </a:cubicBezTo>
                <a:cubicBezTo>
                  <a:pt x="48238" y="463476"/>
                  <a:pt x="40683" y="562491"/>
                  <a:pt x="36906" y="672930"/>
                </a:cubicBezTo>
                <a:cubicBezTo>
                  <a:pt x="29351" y="699588"/>
                  <a:pt x="59570" y="684355"/>
                  <a:pt x="59570" y="699588"/>
                </a:cubicBezTo>
                <a:cubicBezTo>
                  <a:pt x="52015" y="711013"/>
                  <a:pt x="36906" y="711013"/>
                  <a:pt x="36906" y="726246"/>
                </a:cubicBezTo>
                <a:cubicBezTo>
                  <a:pt x="263545" y="699588"/>
                  <a:pt x="520402" y="711013"/>
                  <a:pt x="769705" y="718630"/>
                </a:cubicBezTo>
                <a:cubicBezTo>
                  <a:pt x="966126" y="722438"/>
                  <a:pt x="1151215" y="669122"/>
                  <a:pt x="1313639" y="711013"/>
                </a:cubicBezTo>
                <a:cubicBezTo>
                  <a:pt x="1309862" y="623423"/>
                  <a:pt x="1309862" y="543449"/>
                  <a:pt x="1302307" y="467284"/>
                </a:cubicBezTo>
                <a:cubicBezTo>
                  <a:pt x="1294753" y="391119"/>
                  <a:pt x="1279643" y="318761"/>
                  <a:pt x="1283421" y="242596"/>
                </a:cubicBezTo>
                <a:cubicBezTo>
                  <a:pt x="1283421" y="170239"/>
                  <a:pt x="1302307" y="97882"/>
                  <a:pt x="1283421" y="29333"/>
                </a:cubicBezTo>
                <a:close/>
                <a:moveTo>
                  <a:pt x="1319725" y="1222"/>
                </a:moveTo>
                <a:cubicBezTo>
                  <a:pt x="1293267" y="233248"/>
                  <a:pt x="1331064" y="480489"/>
                  <a:pt x="1346183" y="716320"/>
                </a:cubicBezTo>
                <a:cubicBezTo>
                  <a:pt x="1323505" y="750553"/>
                  <a:pt x="1289487" y="720123"/>
                  <a:pt x="1251689" y="716320"/>
                </a:cubicBezTo>
                <a:cubicBezTo>
                  <a:pt x="1202552" y="712516"/>
                  <a:pt x="1145856" y="712516"/>
                  <a:pt x="1092939" y="716320"/>
                </a:cubicBezTo>
                <a:cubicBezTo>
                  <a:pt x="949308" y="723927"/>
                  <a:pt x="801897" y="746749"/>
                  <a:pt x="654487" y="739142"/>
                </a:cubicBezTo>
                <a:cubicBezTo>
                  <a:pt x="469278" y="727731"/>
                  <a:pt x="302969" y="723927"/>
                  <a:pt x="129100" y="739142"/>
                </a:cubicBezTo>
                <a:cubicBezTo>
                  <a:pt x="83743" y="742946"/>
                  <a:pt x="45945" y="761964"/>
                  <a:pt x="588" y="742946"/>
                </a:cubicBezTo>
                <a:cubicBezTo>
                  <a:pt x="-3192" y="723927"/>
                  <a:pt x="11927" y="720123"/>
                  <a:pt x="27046" y="720123"/>
                </a:cubicBezTo>
                <a:cubicBezTo>
                  <a:pt x="-3192" y="685890"/>
                  <a:pt x="19487" y="621227"/>
                  <a:pt x="23266" y="567975"/>
                </a:cubicBezTo>
                <a:cubicBezTo>
                  <a:pt x="30826" y="427237"/>
                  <a:pt x="19487" y="301715"/>
                  <a:pt x="34606" y="149566"/>
                </a:cubicBezTo>
                <a:cubicBezTo>
                  <a:pt x="38385" y="107726"/>
                  <a:pt x="45945" y="65885"/>
                  <a:pt x="45945" y="24044"/>
                </a:cubicBezTo>
                <a:cubicBezTo>
                  <a:pt x="113981" y="5025"/>
                  <a:pt x="234933" y="24044"/>
                  <a:pt x="325647" y="24044"/>
                </a:cubicBezTo>
                <a:cubicBezTo>
                  <a:pt x="654487" y="24044"/>
                  <a:pt x="1021124" y="-6386"/>
                  <a:pt x="1319725" y="1222"/>
                </a:cubicBezTo>
                <a:close/>
              </a:path>
            </a:pathLst>
          </a:custGeom>
          <a:solidFill>
            <a:schemeClr val="bg1"/>
          </a:solidFill>
          <a:ln>
            <a:noFill/>
          </a:ln>
        </p:spPr>
        <p:txBody>
          <a:bodyPr vert="horz" wrap="square" lIns="68582" tIns="34292" rIns="68582" bIns="34292" numCol="1" anchor="t" anchorCtr="0" compatLnSpc="1">
            <a:noAutofit/>
          </a:bodyPr>
          <a:lstStyle/>
          <a:p>
            <a:pPr defTabSz="913765">
              <a:defRPr/>
            </a:pPr>
            <a:endParaRPr lang="zh-CN" altLang="en-US" sz="1800" kern="0">
              <a:solidFill>
                <a:sysClr val="windowText" lastClr="000000"/>
              </a:solidFill>
              <a:cs typeface="+mn-ea"/>
              <a:sym typeface="+mn-lt"/>
            </a:endParaRPr>
          </a:p>
        </p:txBody>
      </p:sp>
      <p:sp>
        <p:nvSpPr>
          <p:cNvPr id="87" name="Rectangle 47"/>
          <p:cNvSpPr/>
          <p:nvPr/>
        </p:nvSpPr>
        <p:spPr>
          <a:xfrm>
            <a:off x="2526051" y="3632574"/>
            <a:ext cx="1032334" cy="307777"/>
          </a:xfrm>
          <a:prstGeom prst="rect">
            <a:avLst/>
          </a:prstGeom>
        </p:spPr>
        <p:txBody>
          <a:bodyPr wrap="none" lIns="0" tIns="0" rIns="0" bIns="0">
            <a:spAutoFit/>
          </a:bodyPr>
          <a:lstStyle/>
          <a:p>
            <a:pPr algn="r"/>
            <a:r>
              <a:rPr lang="zh-CN" altLang="en-US" sz="2000" b="1" dirty="0">
                <a:solidFill>
                  <a:schemeClr val="bg1"/>
                </a:solidFill>
                <a:cs typeface="+mn-ea"/>
                <a:sym typeface="+mn-lt"/>
              </a:rPr>
              <a:t>文字标题</a:t>
            </a:r>
            <a:endParaRPr lang="en-US" sz="2000" b="1" dirty="0">
              <a:solidFill>
                <a:schemeClr val="bg1"/>
              </a:solidFill>
              <a:cs typeface="+mn-ea"/>
              <a:sym typeface="+mn-lt"/>
            </a:endParaRPr>
          </a:p>
        </p:txBody>
      </p:sp>
      <p:sp>
        <p:nvSpPr>
          <p:cNvPr id="94" name="文本框 7"/>
          <p:cNvSpPr txBox="1">
            <a:spLocks noChangeArrowheads="1"/>
          </p:cNvSpPr>
          <p:nvPr/>
        </p:nvSpPr>
        <p:spPr bwMode="auto">
          <a:xfrm>
            <a:off x="1895217" y="3950741"/>
            <a:ext cx="2302509"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en-US" sz="1400" dirty="0">
                <a:solidFill>
                  <a:schemeClr val="bg1"/>
                </a:solidFill>
                <a:latin typeface="+mn-lt"/>
                <a:ea typeface="+mn-ea"/>
                <a:cs typeface="+mn-ea"/>
                <a:sym typeface="+mn-lt"/>
              </a:rPr>
              <a:t>请添加你的文本请添加你的文本请添加你的文本</a:t>
            </a:r>
            <a:endParaRPr lang="en-US" altLang="zh-CN" sz="1400" dirty="0">
              <a:solidFill>
                <a:schemeClr val="bg1"/>
              </a:solidFill>
              <a:latin typeface="+mn-lt"/>
              <a:ea typeface="+mn-ea"/>
              <a:cs typeface="+mn-ea"/>
              <a:sym typeface="+mn-lt"/>
            </a:endParaRPr>
          </a:p>
          <a:p>
            <a:pPr algn="ctr">
              <a:lnSpc>
                <a:spcPct val="130000"/>
              </a:lnSpc>
              <a:spcBef>
                <a:spcPct val="0"/>
              </a:spcBef>
              <a:buNone/>
            </a:pPr>
            <a:r>
              <a:rPr lang="zh-CN" altLang="en-US" sz="1400" dirty="0">
                <a:solidFill>
                  <a:schemeClr val="bg1"/>
                </a:solidFill>
                <a:latin typeface="+mn-lt"/>
                <a:ea typeface="+mn-ea"/>
                <a:cs typeface="+mn-ea"/>
                <a:sym typeface="+mn-lt"/>
              </a:rPr>
              <a:t>请添加你的文本请添加你的文本请添加你的文本</a:t>
            </a:r>
            <a:endParaRPr lang="zh-CN" altLang="en-US" sz="1400" dirty="0">
              <a:solidFill>
                <a:schemeClr val="bg1"/>
              </a:solidFill>
              <a:latin typeface="+mn-lt"/>
              <a:ea typeface="+mn-ea"/>
              <a:cs typeface="+mn-ea"/>
              <a:sym typeface="+mn-lt"/>
            </a:endParaRPr>
          </a:p>
        </p:txBody>
      </p:sp>
      <p:sp>
        <p:nvSpPr>
          <p:cNvPr id="95" name="Rectangle 47"/>
          <p:cNvSpPr/>
          <p:nvPr/>
        </p:nvSpPr>
        <p:spPr>
          <a:xfrm>
            <a:off x="5298387" y="3632574"/>
            <a:ext cx="1032334" cy="307777"/>
          </a:xfrm>
          <a:prstGeom prst="rect">
            <a:avLst/>
          </a:prstGeom>
        </p:spPr>
        <p:txBody>
          <a:bodyPr wrap="none" lIns="0" tIns="0" rIns="0" bIns="0">
            <a:spAutoFit/>
          </a:bodyPr>
          <a:lstStyle/>
          <a:p>
            <a:pPr algn="r"/>
            <a:r>
              <a:rPr lang="zh-CN" altLang="en-US" sz="2000" b="1" dirty="0">
                <a:solidFill>
                  <a:schemeClr val="bg1"/>
                </a:solidFill>
                <a:cs typeface="+mn-ea"/>
                <a:sym typeface="+mn-lt"/>
              </a:rPr>
              <a:t>文字标题</a:t>
            </a:r>
            <a:endParaRPr lang="en-US" sz="2000" b="1" dirty="0">
              <a:solidFill>
                <a:schemeClr val="bg1"/>
              </a:solidFill>
              <a:cs typeface="+mn-ea"/>
              <a:sym typeface="+mn-lt"/>
            </a:endParaRPr>
          </a:p>
        </p:txBody>
      </p:sp>
      <p:sp>
        <p:nvSpPr>
          <p:cNvPr id="96" name="文本框 7"/>
          <p:cNvSpPr txBox="1">
            <a:spLocks noChangeArrowheads="1"/>
          </p:cNvSpPr>
          <p:nvPr/>
        </p:nvSpPr>
        <p:spPr bwMode="auto">
          <a:xfrm>
            <a:off x="4667553" y="3950741"/>
            <a:ext cx="2302509"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en-US" sz="1400" dirty="0">
                <a:solidFill>
                  <a:schemeClr val="bg1"/>
                </a:solidFill>
                <a:latin typeface="+mn-lt"/>
                <a:ea typeface="+mn-ea"/>
                <a:cs typeface="+mn-ea"/>
                <a:sym typeface="+mn-lt"/>
              </a:rPr>
              <a:t>请添加你的文本请添加你的文本请添加你的文本</a:t>
            </a:r>
            <a:endParaRPr lang="en-US" altLang="zh-CN" sz="1400" dirty="0">
              <a:solidFill>
                <a:schemeClr val="bg1"/>
              </a:solidFill>
              <a:latin typeface="+mn-lt"/>
              <a:ea typeface="+mn-ea"/>
              <a:cs typeface="+mn-ea"/>
              <a:sym typeface="+mn-lt"/>
            </a:endParaRPr>
          </a:p>
          <a:p>
            <a:pPr algn="ctr">
              <a:lnSpc>
                <a:spcPct val="130000"/>
              </a:lnSpc>
              <a:spcBef>
                <a:spcPct val="0"/>
              </a:spcBef>
              <a:buNone/>
            </a:pPr>
            <a:r>
              <a:rPr lang="zh-CN" altLang="en-US" sz="1400" dirty="0">
                <a:solidFill>
                  <a:schemeClr val="bg1"/>
                </a:solidFill>
                <a:latin typeface="+mn-lt"/>
                <a:ea typeface="+mn-ea"/>
                <a:cs typeface="+mn-ea"/>
                <a:sym typeface="+mn-lt"/>
              </a:rPr>
              <a:t>请添加你的文本请添加你的文本请添加你的文本</a:t>
            </a:r>
            <a:endParaRPr lang="zh-CN" altLang="en-US" sz="1400" dirty="0">
              <a:solidFill>
                <a:schemeClr val="bg1"/>
              </a:solidFill>
              <a:latin typeface="+mn-lt"/>
              <a:ea typeface="+mn-ea"/>
              <a:cs typeface="+mn-ea"/>
              <a:sym typeface="+mn-lt"/>
            </a:endParaRPr>
          </a:p>
        </p:txBody>
      </p:sp>
      <p:sp>
        <p:nvSpPr>
          <p:cNvPr id="97" name="Rectangle 47"/>
          <p:cNvSpPr/>
          <p:nvPr/>
        </p:nvSpPr>
        <p:spPr>
          <a:xfrm>
            <a:off x="8287933" y="3632574"/>
            <a:ext cx="1032334" cy="307777"/>
          </a:xfrm>
          <a:prstGeom prst="rect">
            <a:avLst/>
          </a:prstGeom>
        </p:spPr>
        <p:txBody>
          <a:bodyPr wrap="none" lIns="0" tIns="0" rIns="0" bIns="0">
            <a:spAutoFit/>
          </a:bodyPr>
          <a:lstStyle/>
          <a:p>
            <a:pPr algn="r"/>
            <a:r>
              <a:rPr lang="zh-CN" altLang="en-US" sz="2000" b="1" dirty="0">
                <a:solidFill>
                  <a:schemeClr val="bg1"/>
                </a:solidFill>
                <a:cs typeface="+mn-ea"/>
                <a:sym typeface="+mn-lt"/>
              </a:rPr>
              <a:t>文字标题</a:t>
            </a:r>
            <a:endParaRPr lang="en-US" sz="2000" b="1" dirty="0">
              <a:solidFill>
                <a:schemeClr val="bg1"/>
              </a:solidFill>
              <a:cs typeface="+mn-ea"/>
              <a:sym typeface="+mn-lt"/>
            </a:endParaRPr>
          </a:p>
        </p:txBody>
      </p:sp>
      <p:sp>
        <p:nvSpPr>
          <p:cNvPr id="98" name="文本框 7"/>
          <p:cNvSpPr txBox="1">
            <a:spLocks noChangeArrowheads="1"/>
          </p:cNvSpPr>
          <p:nvPr/>
        </p:nvSpPr>
        <p:spPr bwMode="auto">
          <a:xfrm>
            <a:off x="7657099" y="3950741"/>
            <a:ext cx="2302509"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en-US" sz="1400" dirty="0">
                <a:solidFill>
                  <a:schemeClr val="bg1"/>
                </a:solidFill>
                <a:latin typeface="+mn-lt"/>
                <a:ea typeface="+mn-ea"/>
                <a:cs typeface="+mn-ea"/>
                <a:sym typeface="+mn-lt"/>
              </a:rPr>
              <a:t>请添加你的文本请添加你的文本请添加你的文本</a:t>
            </a:r>
            <a:endParaRPr lang="en-US" altLang="zh-CN" sz="1400" dirty="0">
              <a:solidFill>
                <a:schemeClr val="bg1"/>
              </a:solidFill>
              <a:latin typeface="+mn-lt"/>
              <a:ea typeface="+mn-ea"/>
              <a:cs typeface="+mn-ea"/>
              <a:sym typeface="+mn-lt"/>
            </a:endParaRPr>
          </a:p>
          <a:p>
            <a:pPr algn="ctr">
              <a:lnSpc>
                <a:spcPct val="130000"/>
              </a:lnSpc>
              <a:spcBef>
                <a:spcPct val="0"/>
              </a:spcBef>
              <a:buNone/>
            </a:pPr>
            <a:r>
              <a:rPr lang="zh-CN" altLang="en-US" sz="1400" dirty="0">
                <a:solidFill>
                  <a:schemeClr val="bg1"/>
                </a:solidFill>
                <a:latin typeface="+mn-lt"/>
                <a:ea typeface="+mn-ea"/>
                <a:cs typeface="+mn-ea"/>
                <a:sym typeface="+mn-lt"/>
              </a:rPr>
              <a:t>请添加你的文本请添加你的文本请添加你的文本</a:t>
            </a:r>
            <a:endParaRPr lang="zh-CN" altLang="en-US" sz="1400" dirty="0">
              <a:solidFill>
                <a:schemeClr val="bg1"/>
              </a:solidFill>
              <a:latin typeface="+mn-lt"/>
              <a:ea typeface="+mn-ea"/>
              <a:cs typeface="+mn-ea"/>
              <a:sym typeface="+mn-lt"/>
            </a:endParaRPr>
          </a:p>
        </p:txBody>
      </p:sp>
      <p:pic>
        <p:nvPicPr>
          <p:cNvPr id="3" name="图片 2"/>
          <p:cNvPicPr>
            <a:picLocks noChangeAspect="1"/>
          </p:cNvPicPr>
          <p:nvPr/>
        </p:nvPicPr>
        <p:blipFill>
          <a:blip r:embed="rId1"/>
          <a:stretch>
            <a:fillRect/>
          </a:stretch>
        </p:blipFill>
        <p:spPr>
          <a:xfrm>
            <a:off x="2091535" y="2091260"/>
            <a:ext cx="1904999" cy="1310564"/>
          </a:xfrm>
          <a:custGeom>
            <a:avLst/>
            <a:gdLst>
              <a:gd name="connsiteX0" fmla="*/ 2525702 w 2586871"/>
              <a:gd name="connsiteY0" fmla="*/ 0 h 1410722"/>
              <a:gd name="connsiteX1" fmla="*/ 2525702 w 2586871"/>
              <a:gd name="connsiteY1" fmla="*/ 431696 h 1410722"/>
              <a:gd name="connsiteX2" fmla="*/ 2563933 w 2586871"/>
              <a:gd name="connsiteY2" fmla="*/ 886519 h 1410722"/>
              <a:gd name="connsiteX3" fmla="*/ 2586871 w 2586871"/>
              <a:gd name="connsiteY3" fmla="*/ 1379887 h 1410722"/>
              <a:gd name="connsiteX4" fmla="*/ 1485818 w 2586871"/>
              <a:gd name="connsiteY4" fmla="*/ 1395304 h 1410722"/>
              <a:gd name="connsiteX5" fmla="*/ 2455 w 2586871"/>
              <a:gd name="connsiteY5" fmla="*/ 1410722 h 1410722"/>
              <a:gd name="connsiteX6" fmla="*/ 48333 w 2586871"/>
              <a:gd name="connsiteY6" fmla="*/ 1356760 h 1410722"/>
              <a:gd name="connsiteX7" fmla="*/ 2455 w 2586871"/>
              <a:gd name="connsiteY7" fmla="*/ 1302798 h 1410722"/>
              <a:gd name="connsiteX8" fmla="*/ 25394 w 2586871"/>
              <a:gd name="connsiteY8" fmla="*/ 647545 h 1410722"/>
              <a:gd name="connsiteX9" fmla="*/ 86564 w 2586871"/>
              <a:gd name="connsiteY9" fmla="*/ 38544 h 1410722"/>
              <a:gd name="connsiteX10" fmla="*/ 1592865 w 2586871"/>
              <a:gd name="connsiteY10" fmla="*/ 23127 h 1410722"/>
              <a:gd name="connsiteX11" fmla="*/ 2525702 w 2586871"/>
              <a:gd name="connsiteY11" fmla="*/ 0 h 14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871" h="1410722">
                <a:moveTo>
                  <a:pt x="2525702" y="0"/>
                </a:moveTo>
                <a:cubicBezTo>
                  <a:pt x="2563933" y="138760"/>
                  <a:pt x="2525702" y="285228"/>
                  <a:pt x="2525702" y="431696"/>
                </a:cubicBezTo>
                <a:cubicBezTo>
                  <a:pt x="2518055" y="585874"/>
                  <a:pt x="2548640" y="732342"/>
                  <a:pt x="2563933" y="886519"/>
                </a:cubicBezTo>
                <a:cubicBezTo>
                  <a:pt x="2579225" y="1040697"/>
                  <a:pt x="2579225" y="1202583"/>
                  <a:pt x="2586871" y="1379887"/>
                </a:cubicBezTo>
                <a:cubicBezTo>
                  <a:pt x="2258085" y="1295089"/>
                  <a:pt x="1883421" y="1403013"/>
                  <a:pt x="1485818" y="1395304"/>
                </a:cubicBezTo>
                <a:cubicBezTo>
                  <a:pt x="981169" y="1379887"/>
                  <a:pt x="461227" y="1356760"/>
                  <a:pt x="2455" y="1410722"/>
                </a:cubicBezTo>
                <a:cubicBezTo>
                  <a:pt x="2455" y="1379887"/>
                  <a:pt x="33040" y="1379887"/>
                  <a:pt x="48333" y="1356760"/>
                </a:cubicBezTo>
                <a:cubicBezTo>
                  <a:pt x="48333" y="1325925"/>
                  <a:pt x="-12837" y="1356760"/>
                  <a:pt x="2455" y="1302798"/>
                </a:cubicBezTo>
                <a:cubicBezTo>
                  <a:pt x="10102" y="1079241"/>
                  <a:pt x="25394" y="878811"/>
                  <a:pt x="25394" y="647545"/>
                </a:cubicBezTo>
                <a:cubicBezTo>
                  <a:pt x="25394" y="423988"/>
                  <a:pt x="10102" y="215848"/>
                  <a:pt x="86564" y="38544"/>
                </a:cubicBezTo>
                <a:cubicBezTo>
                  <a:pt x="660029" y="46253"/>
                  <a:pt x="1034693" y="30836"/>
                  <a:pt x="1592865" y="23127"/>
                </a:cubicBezTo>
                <a:cubicBezTo>
                  <a:pt x="1898713" y="15418"/>
                  <a:pt x="2204561" y="7709"/>
                  <a:pt x="2525702" y="0"/>
                </a:cubicBezTo>
                <a:close/>
              </a:path>
            </a:pathLst>
          </a:custGeom>
        </p:spPr>
      </p:pic>
      <p:pic>
        <p:nvPicPr>
          <p:cNvPr id="8" name="图片 7"/>
          <p:cNvPicPr>
            <a:picLocks noChangeAspect="1"/>
          </p:cNvPicPr>
          <p:nvPr/>
        </p:nvPicPr>
        <p:blipFill>
          <a:blip r:embed="rId2" cstate="print"/>
          <a:stretch>
            <a:fillRect/>
          </a:stretch>
        </p:blipFill>
        <p:spPr>
          <a:xfrm>
            <a:off x="4856481" y="2102550"/>
            <a:ext cx="1924050" cy="1287984"/>
          </a:xfrm>
          <a:custGeom>
            <a:avLst/>
            <a:gdLst>
              <a:gd name="connsiteX0" fmla="*/ 2525702 w 2586871"/>
              <a:gd name="connsiteY0" fmla="*/ 0 h 1410722"/>
              <a:gd name="connsiteX1" fmla="*/ 2525702 w 2586871"/>
              <a:gd name="connsiteY1" fmla="*/ 431696 h 1410722"/>
              <a:gd name="connsiteX2" fmla="*/ 2563933 w 2586871"/>
              <a:gd name="connsiteY2" fmla="*/ 886519 h 1410722"/>
              <a:gd name="connsiteX3" fmla="*/ 2586871 w 2586871"/>
              <a:gd name="connsiteY3" fmla="*/ 1379887 h 1410722"/>
              <a:gd name="connsiteX4" fmla="*/ 1485818 w 2586871"/>
              <a:gd name="connsiteY4" fmla="*/ 1395304 h 1410722"/>
              <a:gd name="connsiteX5" fmla="*/ 2455 w 2586871"/>
              <a:gd name="connsiteY5" fmla="*/ 1410722 h 1410722"/>
              <a:gd name="connsiteX6" fmla="*/ 48333 w 2586871"/>
              <a:gd name="connsiteY6" fmla="*/ 1356760 h 1410722"/>
              <a:gd name="connsiteX7" fmla="*/ 2455 w 2586871"/>
              <a:gd name="connsiteY7" fmla="*/ 1302798 h 1410722"/>
              <a:gd name="connsiteX8" fmla="*/ 25394 w 2586871"/>
              <a:gd name="connsiteY8" fmla="*/ 647545 h 1410722"/>
              <a:gd name="connsiteX9" fmla="*/ 86564 w 2586871"/>
              <a:gd name="connsiteY9" fmla="*/ 38544 h 1410722"/>
              <a:gd name="connsiteX10" fmla="*/ 1592865 w 2586871"/>
              <a:gd name="connsiteY10" fmla="*/ 23127 h 1410722"/>
              <a:gd name="connsiteX11" fmla="*/ 2525702 w 2586871"/>
              <a:gd name="connsiteY11" fmla="*/ 0 h 14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871" h="1410722">
                <a:moveTo>
                  <a:pt x="2525702" y="0"/>
                </a:moveTo>
                <a:cubicBezTo>
                  <a:pt x="2563933" y="138760"/>
                  <a:pt x="2525702" y="285228"/>
                  <a:pt x="2525702" y="431696"/>
                </a:cubicBezTo>
                <a:cubicBezTo>
                  <a:pt x="2518055" y="585874"/>
                  <a:pt x="2548640" y="732342"/>
                  <a:pt x="2563933" y="886519"/>
                </a:cubicBezTo>
                <a:cubicBezTo>
                  <a:pt x="2579225" y="1040697"/>
                  <a:pt x="2579225" y="1202583"/>
                  <a:pt x="2586871" y="1379887"/>
                </a:cubicBezTo>
                <a:cubicBezTo>
                  <a:pt x="2258085" y="1295089"/>
                  <a:pt x="1883421" y="1403013"/>
                  <a:pt x="1485818" y="1395304"/>
                </a:cubicBezTo>
                <a:cubicBezTo>
                  <a:pt x="981169" y="1379887"/>
                  <a:pt x="461227" y="1356760"/>
                  <a:pt x="2455" y="1410722"/>
                </a:cubicBezTo>
                <a:cubicBezTo>
                  <a:pt x="2455" y="1379887"/>
                  <a:pt x="33040" y="1379887"/>
                  <a:pt x="48333" y="1356760"/>
                </a:cubicBezTo>
                <a:cubicBezTo>
                  <a:pt x="48333" y="1325925"/>
                  <a:pt x="-12837" y="1356760"/>
                  <a:pt x="2455" y="1302798"/>
                </a:cubicBezTo>
                <a:cubicBezTo>
                  <a:pt x="10102" y="1079241"/>
                  <a:pt x="25394" y="878811"/>
                  <a:pt x="25394" y="647545"/>
                </a:cubicBezTo>
                <a:cubicBezTo>
                  <a:pt x="25394" y="423988"/>
                  <a:pt x="10102" y="215848"/>
                  <a:pt x="86564" y="38544"/>
                </a:cubicBezTo>
                <a:cubicBezTo>
                  <a:pt x="660029" y="46253"/>
                  <a:pt x="1034693" y="30836"/>
                  <a:pt x="1592865" y="23127"/>
                </a:cubicBezTo>
                <a:cubicBezTo>
                  <a:pt x="1898713" y="15418"/>
                  <a:pt x="2204561" y="7709"/>
                  <a:pt x="2525702" y="0"/>
                </a:cubicBezTo>
                <a:close/>
              </a:path>
            </a:pathLst>
          </a:custGeom>
        </p:spPr>
      </p:pic>
      <p:pic>
        <p:nvPicPr>
          <p:cNvPr id="9" name="图片 8"/>
          <p:cNvPicPr>
            <a:picLocks noChangeAspect="1"/>
          </p:cNvPicPr>
          <p:nvPr/>
        </p:nvPicPr>
        <p:blipFill>
          <a:blip r:embed="rId3" cstate="print"/>
          <a:stretch>
            <a:fillRect/>
          </a:stretch>
        </p:blipFill>
        <p:spPr>
          <a:xfrm>
            <a:off x="7694256" y="2095826"/>
            <a:ext cx="1952624" cy="1301432"/>
          </a:xfrm>
          <a:custGeom>
            <a:avLst/>
            <a:gdLst>
              <a:gd name="connsiteX0" fmla="*/ 2525702 w 2586871"/>
              <a:gd name="connsiteY0" fmla="*/ 0 h 1410722"/>
              <a:gd name="connsiteX1" fmla="*/ 2525702 w 2586871"/>
              <a:gd name="connsiteY1" fmla="*/ 431696 h 1410722"/>
              <a:gd name="connsiteX2" fmla="*/ 2563933 w 2586871"/>
              <a:gd name="connsiteY2" fmla="*/ 886519 h 1410722"/>
              <a:gd name="connsiteX3" fmla="*/ 2586871 w 2586871"/>
              <a:gd name="connsiteY3" fmla="*/ 1379887 h 1410722"/>
              <a:gd name="connsiteX4" fmla="*/ 1485818 w 2586871"/>
              <a:gd name="connsiteY4" fmla="*/ 1395304 h 1410722"/>
              <a:gd name="connsiteX5" fmla="*/ 2455 w 2586871"/>
              <a:gd name="connsiteY5" fmla="*/ 1410722 h 1410722"/>
              <a:gd name="connsiteX6" fmla="*/ 48333 w 2586871"/>
              <a:gd name="connsiteY6" fmla="*/ 1356760 h 1410722"/>
              <a:gd name="connsiteX7" fmla="*/ 2455 w 2586871"/>
              <a:gd name="connsiteY7" fmla="*/ 1302798 h 1410722"/>
              <a:gd name="connsiteX8" fmla="*/ 25394 w 2586871"/>
              <a:gd name="connsiteY8" fmla="*/ 647545 h 1410722"/>
              <a:gd name="connsiteX9" fmla="*/ 86564 w 2586871"/>
              <a:gd name="connsiteY9" fmla="*/ 38544 h 1410722"/>
              <a:gd name="connsiteX10" fmla="*/ 1592865 w 2586871"/>
              <a:gd name="connsiteY10" fmla="*/ 23127 h 1410722"/>
              <a:gd name="connsiteX11" fmla="*/ 2525702 w 2586871"/>
              <a:gd name="connsiteY11" fmla="*/ 0 h 141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871" h="1410722">
                <a:moveTo>
                  <a:pt x="2525702" y="0"/>
                </a:moveTo>
                <a:cubicBezTo>
                  <a:pt x="2563933" y="138760"/>
                  <a:pt x="2525702" y="285228"/>
                  <a:pt x="2525702" y="431696"/>
                </a:cubicBezTo>
                <a:cubicBezTo>
                  <a:pt x="2518055" y="585874"/>
                  <a:pt x="2548640" y="732342"/>
                  <a:pt x="2563933" y="886519"/>
                </a:cubicBezTo>
                <a:cubicBezTo>
                  <a:pt x="2579225" y="1040697"/>
                  <a:pt x="2579225" y="1202583"/>
                  <a:pt x="2586871" y="1379887"/>
                </a:cubicBezTo>
                <a:cubicBezTo>
                  <a:pt x="2258085" y="1295089"/>
                  <a:pt x="1883421" y="1403013"/>
                  <a:pt x="1485818" y="1395304"/>
                </a:cubicBezTo>
                <a:cubicBezTo>
                  <a:pt x="981169" y="1379887"/>
                  <a:pt x="461227" y="1356760"/>
                  <a:pt x="2455" y="1410722"/>
                </a:cubicBezTo>
                <a:cubicBezTo>
                  <a:pt x="2455" y="1379887"/>
                  <a:pt x="33040" y="1379887"/>
                  <a:pt x="48333" y="1356760"/>
                </a:cubicBezTo>
                <a:cubicBezTo>
                  <a:pt x="48333" y="1325925"/>
                  <a:pt x="-12837" y="1356760"/>
                  <a:pt x="2455" y="1302798"/>
                </a:cubicBezTo>
                <a:cubicBezTo>
                  <a:pt x="10102" y="1079241"/>
                  <a:pt x="25394" y="878811"/>
                  <a:pt x="25394" y="647545"/>
                </a:cubicBezTo>
                <a:cubicBezTo>
                  <a:pt x="25394" y="423988"/>
                  <a:pt x="10102" y="215848"/>
                  <a:pt x="86564" y="38544"/>
                </a:cubicBezTo>
                <a:cubicBezTo>
                  <a:pt x="660029" y="46253"/>
                  <a:pt x="1034693" y="30836"/>
                  <a:pt x="1592865" y="23127"/>
                </a:cubicBezTo>
                <a:cubicBezTo>
                  <a:pt x="1898713" y="15418"/>
                  <a:pt x="2204561" y="7709"/>
                  <a:pt x="2525702" y="0"/>
                </a:cubicBezTo>
                <a:close/>
              </a:path>
            </a:pathLst>
          </a:custGeom>
        </p:spPr>
      </p:pic>
      <p:sp>
        <p:nvSpPr>
          <p:cNvPr id="99"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100" name="组合 99"/>
          <p:cNvGrpSpPr/>
          <p:nvPr/>
        </p:nvGrpSpPr>
        <p:grpSpPr>
          <a:xfrm rot="2555366">
            <a:off x="1384711" y="813384"/>
            <a:ext cx="189820" cy="466131"/>
            <a:chOff x="6038851" y="3187701"/>
            <a:chExt cx="119063" cy="471488"/>
          </a:xfrm>
          <a:solidFill>
            <a:schemeClr val="bg1"/>
          </a:solidFill>
        </p:grpSpPr>
        <p:sp>
          <p:nvSpPr>
            <p:cNvPr id="101"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02"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103"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ppt_y</p:attrName>
                                        </p:attrNameLst>
                                      </p:cBhvr>
                                      <p:tavLst>
                                        <p:tav tm="0">
                                          <p:val>
                                            <p:strVal val="#ppt_y-#ppt_h*1.125000"/>
                                          </p:val>
                                        </p:tav>
                                        <p:tav tm="100000">
                                          <p:val>
                                            <p:strVal val="#ppt_y"/>
                                          </p:val>
                                        </p:tav>
                                      </p:tavLst>
                                    </p:anim>
                                    <p:animEffect transition="in" filter="wipe(down)">
                                      <p:cBhvr>
                                        <p:cTn id="8" dur="500"/>
                                        <p:tgtEl>
                                          <p:spTgt spid="100"/>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0"/>
                                        </p:tgtEl>
                                      </p:cBhvr>
                                    </p:animEffect>
                                    <p:animScale>
                                      <p:cBhvr>
                                        <p:cTn id="12" dur="250" autoRev="1" fill="hold"/>
                                        <p:tgtEl>
                                          <p:spTgt spid="100"/>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99"/>
                                        </p:tgtEl>
                                        <p:attrNameLst>
                                          <p:attrName>style.visibility</p:attrName>
                                        </p:attrNameLst>
                                      </p:cBhvr>
                                      <p:to>
                                        <p:strVal val="visible"/>
                                      </p:to>
                                    </p:set>
                                    <p:anim calcmode="lin" valueType="num">
                                      <p:cBhvr>
                                        <p:cTn id="16" dur="500" fill="hold"/>
                                        <p:tgtEl>
                                          <p:spTgt spid="9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9"/>
                                        </p:tgtEl>
                                        <p:attrNameLst>
                                          <p:attrName>ppt_y</p:attrName>
                                        </p:attrNameLst>
                                      </p:cBhvr>
                                      <p:tavLst>
                                        <p:tav tm="0">
                                          <p:val>
                                            <p:strVal val="#ppt_y"/>
                                          </p:val>
                                        </p:tav>
                                        <p:tav tm="100000">
                                          <p:val>
                                            <p:strVal val="#ppt_y"/>
                                          </p:val>
                                        </p:tav>
                                      </p:tavLst>
                                    </p:anim>
                                    <p:anim calcmode="lin" valueType="num">
                                      <p:cBhvr>
                                        <p:cTn id="18" dur="500" fill="hold"/>
                                        <p:tgtEl>
                                          <p:spTgt spid="9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9"/>
                                        </p:tgtEl>
                                      </p:cBhvr>
                                    </p:animEffect>
                                  </p:childTnLst>
                                </p:cTn>
                              </p:par>
                            </p:childTnLst>
                          </p:cTn>
                        </p:par>
                        <p:par>
                          <p:cTn id="21" fill="hold">
                            <p:stCondLst>
                              <p:cond delay="1850"/>
                            </p:stCondLst>
                            <p:childTnLst>
                              <p:par>
                                <p:cTn id="22" presetID="6" presetClass="entr" presetSubtype="16"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circle(in)">
                                      <p:cBhvr>
                                        <p:cTn id="24" dur="1000"/>
                                        <p:tgtEl>
                                          <p:spTgt spid="5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circle(in)">
                                      <p:cBhvr>
                                        <p:cTn id="27" dur="1000"/>
                                        <p:tgtEl>
                                          <p:spTgt spid="5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circle(in)">
                                      <p:cBhvr>
                                        <p:cTn id="30" dur="1000"/>
                                        <p:tgtEl>
                                          <p:spTgt spid="85"/>
                                        </p:tgtEl>
                                      </p:cBhvr>
                                    </p:animEffect>
                                  </p:childTnLst>
                                </p:cTn>
                              </p:par>
                            </p:childTnLst>
                          </p:cTn>
                        </p:par>
                        <p:par>
                          <p:cTn id="31" fill="hold">
                            <p:stCondLst>
                              <p:cond delay="2850"/>
                            </p:stCondLst>
                            <p:childTnLst>
                              <p:par>
                                <p:cTn id="32" presetID="14" presetClass="entr" presetSubtype="1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par>
                                <p:cTn id="35" presetID="14" presetClass="entr" presetSubtype="1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par>
                                <p:cTn id="38" presetID="14" presetClass="entr" presetSubtype="1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par>
                          <p:cTn id="41" fill="hold">
                            <p:stCondLst>
                              <p:cond delay="3350"/>
                            </p:stCondLst>
                            <p:childTnLst>
                              <p:par>
                                <p:cTn id="42" presetID="53" presetClass="entr" presetSubtype="16" fill="hold" grpId="0" nodeType="afterEffect">
                                  <p:stCondLst>
                                    <p:cond delay="0"/>
                                  </p:stCondLst>
                                  <p:childTnLst>
                                    <p:set>
                                      <p:cBhvr>
                                        <p:cTn id="43" dur="1" fill="hold">
                                          <p:stCondLst>
                                            <p:cond delay="0"/>
                                          </p:stCondLst>
                                        </p:cTn>
                                        <p:tgtEl>
                                          <p:spTgt spid="87"/>
                                        </p:tgtEl>
                                        <p:attrNameLst>
                                          <p:attrName>style.visibility</p:attrName>
                                        </p:attrNameLst>
                                      </p:cBhvr>
                                      <p:to>
                                        <p:strVal val="visible"/>
                                      </p:to>
                                    </p:set>
                                    <p:anim calcmode="lin" valueType="num">
                                      <p:cBhvr>
                                        <p:cTn id="44" dur="500" fill="hold"/>
                                        <p:tgtEl>
                                          <p:spTgt spid="87"/>
                                        </p:tgtEl>
                                        <p:attrNameLst>
                                          <p:attrName>ppt_w</p:attrName>
                                        </p:attrNameLst>
                                      </p:cBhvr>
                                      <p:tavLst>
                                        <p:tav tm="0">
                                          <p:val>
                                            <p:fltVal val="0"/>
                                          </p:val>
                                        </p:tav>
                                        <p:tav tm="100000">
                                          <p:val>
                                            <p:strVal val="#ppt_w"/>
                                          </p:val>
                                        </p:tav>
                                      </p:tavLst>
                                    </p:anim>
                                    <p:anim calcmode="lin" valueType="num">
                                      <p:cBhvr>
                                        <p:cTn id="45" dur="500" fill="hold"/>
                                        <p:tgtEl>
                                          <p:spTgt spid="87"/>
                                        </p:tgtEl>
                                        <p:attrNameLst>
                                          <p:attrName>ppt_h</p:attrName>
                                        </p:attrNameLst>
                                      </p:cBhvr>
                                      <p:tavLst>
                                        <p:tav tm="0">
                                          <p:val>
                                            <p:fltVal val="0"/>
                                          </p:val>
                                        </p:tav>
                                        <p:tav tm="100000">
                                          <p:val>
                                            <p:strVal val="#ppt_h"/>
                                          </p:val>
                                        </p:tav>
                                      </p:tavLst>
                                    </p:anim>
                                    <p:animEffect transition="in" filter="fade">
                                      <p:cBhvr>
                                        <p:cTn id="46" dur="500"/>
                                        <p:tgtEl>
                                          <p:spTgt spid="87"/>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500"/>
                                        <p:tgtEl>
                                          <p:spTgt spid="94"/>
                                        </p:tgtEl>
                                      </p:cBhvr>
                                    </p:animEffect>
                                    <p:anim calcmode="lin" valueType="num">
                                      <p:cBhvr>
                                        <p:cTn id="50" dur="500" fill="hold"/>
                                        <p:tgtEl>
                                          <p:spTgt spid="94"/>
                                        </p:tgtEl>
                                        <p:attrNameLst>
                                          <p:attrName>ppt_x</p:attrName>
                                        </p:attrNameLst>
                                      </p:cBhvr>
                                      <p:tavLst>
                                        <p:tav tm="0">
                                          <p:val>
                                            <p:strVal val="#ppt_x"/>
                                          </p:val>
                                        </p:tav>
                                        <p:tav tm="100000">
                                          <p:val>
                                            <p:strVal val="#ppt_x"/>
                                          </p:val>
                                        </p:tav>
                                      </p:tavLst>
                                    </p:anim>
                                    <p:anim calcmode="lin" valueType="num">
                                      <p:cBhvr>
                                        <p:cTn id="51" dur="500" fill="hold"/>
                                        <p:tgtEl>
                                          <p:spTgt spid="94"/>
                                        </p:tgtEl>
                                        <p:attrNameLst>
                                          <p:attrName>ppt_y</p:attrName>
                                        </p:attrNameLst>
                                      </p:cBhvr>
                                      <p:tavLst>
                                        <p:tav tm="0">
                                          <p:val>
                                            <p:strVal val="#ppt_y+.1"/>
                                          </p:val>
                                        </p:tav>
                                        <p:tav tm="100000">
                                          <p:val>
                                            <p:strVal val="#ppt_y"/>
                                          </p:val>
                                        </p:tav>
                                      </p:tavLst>
                                    </p:anim>
                                  </p:childTnLst>
                                </p:cTn>
                              </p:par>
                            </p:childTnLst>
                          </p:cTn>
                        </p:par>
                        <p:par>
                          <p:cTn id="52" fill="hold">
                            <p:stCondLst>
                              <p:cond delay="3850"/>
                            </p:stCondLst>
                            <p:childTnLst>
                              <p:par>
                                <p:cTn id="53" presetID="53" presetClass="entr" presetSubtype="16" fill="hold" grpId="0" nodeType="after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p:cTn id="55" dur="500" fill="hold"/>
                                        <p:tgtEl>
                                          <p:spTgt spid="95"/>
                                        </p:tgtEl>
                                        <p:attrNameLst>
                                          <p:attrName>ppt_w</p:attrName>
                                        </p:attrNameLst>
                                      </p:cBhvr>
                                      <p:tavLst>
                                        <p:tav tm="0">
                                          <p:val>
                                            <p:fltVal val="0"/>
                                          </p:val>
                                        </p:tav>
                                        <p:tav tm="100000">
                                          <p:val>
                                            <p:strVal val="#ppt_w"/>
                                          </p:val>
                                        </p:tav>
                                      </p:tavLst>
                                    </p:anim>
                                    <p:anim calcmode="lin" valueType="num">
                                      <p:cBhvr>
                                        <p:cTn id="56" dur="500" fill="hold"/>
                                        <p:tgtEl>
                                          <p:spTgt spid="95"/>
                                        </p:tgtEl>
                                        <p:attrNameLst>
                                          <p:attrName>ppt_h</p:attrName>
                                        </p:attrNameLst>
                                      </p:cBhvr>
                                      <p:tavLst>
                                        <p:tav tm="0">
                                          <p:val>
                                            <p:fltVal val="0"/>
                                          </p:val>
                                        </p:tav>
                                        <p:tav tm="100000">
                                          <p:val>
                                            <p:strVal val="#ppt_h"/>
                                          </p:val>
                                        </p:tav>
                                      </p:tavLst>
                                    </p:anim>
                                    <p:animEffect transition="in" filter="fade">
                                      <p:cBhvr>
                                        <p:cTn id="57" dur="500"/>
                                        <p:tgtEl>
                                          <p:spTgt spid="95"/>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fade">
                                      <p:cBhvr>
                                        <p:cTn id="60" dur="500"/>
                                        <p:tgtEl>
                                          <p:spTgt spid="96"/>
                                        </p:tgtEl>
                                      </p:cBhvr>
                                    </p:animEffect>
                                    <p:anim calcmode="lin" valueType="num">
                                      <p:cBhvr>
                                        <p:cTn id="61" dur="500" fill="hold"/>
                                        <p:tgtEl>
                                          <p:spTgt spid="96"/>
                                        </p:tgtEl>
                                        <p:attrNameLst>
                                          <p:attrName>ppt_x</p:attrName>
                                        </p:attrNameLst>
                                      </p:cBhvr>
                                      <p:tavLst>
                                        <p:tav tm="0">
                                          <p:val>
                                            <p:strVal val="#ppt_x"/>
                                          </p:val>
                                        </p:tav>
                                        <p:tav tm="100000">
                                          <p:val>
                                            <p:strVal val="#ppt_x"/>
                                          </p:val>
                                        </p:tav>
                                      </p:tavLst>
                                    </p:anim>
                                    <p:anim calcmode="lin" valueType="num">
                                      <p:cBhvr>
                                        <p:cTn id="62" dur="500" fill="hold"/>
                                        <p:tgtEl>
                                          <p:spTgt spid="96"/>
                                        </p:tgtEl>
                                        <p:attrNameLst>
                                          <p:attrName>ppt_y</p:attrName>
                                        </p:attrNameLst>
                                      </p:cBhvr>
                                      <p:tavLst>
                                        <p:tav tm="0">
                                          <p:val>
                                            <p:strVal val="#ppt_y+.1"/>
                                          </p:val>
                                        </p:tav>
                                        <p:tav tm="100000">
                                          <p:val>
                                            <p:strVal val="#ppt_y"/>
                                          </p:val>
                                        </p:tav>
                                      </p:tavLst>
                                    </p:anim>
                                  </p:childTnLst>
                                </p:cTn>
                              </p:par>
                            </p:childTnLst>
                          </p:cTn>
                        </p:par>
                        <p:par>
                          <p:cTn id="63" fill="hold">
                            <p:stCondLst>
                              <p:cond delay="4350"/>
                            </p:stCondLst>
                            <p:childTnLst>
                              <p:par>
                                <p:cTn id="64" presetID="53" presetClass="entr" presetSubtype="16" fill="hold" grpId="0" nodeType="afterEffect">
                                  <p:stCondLst>
                                    <p:cond delay="0"/>
                                  </p:stCondLst>
                                  <p:childTnLst>
                                    <p:set>
                                      <p:cBhvr>
                                        <p:cTn id="65" dur="1" fill="hold">
                                          <p:stCondLst>
                                            <p:cond delay="0"/>
                                          </p:stCondLst>
                                        </p:cTn>
                                        <p:tgtEl>
                                          <p:spTgt spid="97"/>
                                        </p:tgtEl>
                                        <p:attrNameLst>
                                          <p:attrName>style.visibility</p:attrName>
                                        </p:attrNameLst>
                                      </p:cBhvr>
                                      <p:to>
                                        <p:strVal val="visible"/>
                                      </p:to>
                                    </p:set>
                                    <p:anim calcmode="lin" valueType="num">
                                      <p:cBhvr>
                                        <p:cTn id="66" dur="500" fill="hold"/>
                                        <p:tgtEl>
                                          <p:spTgt spid="97"/>
                                        </p:tgtEl>
                                        <p:attrNameLst>
                                          <p:attrName>ppt_w</p:attrName>
                                        </p:attrNameLst>
                                      </p:cBhvr>
                                      <p:tavLst>
                                        <p:tav tm="0">
                                          <p:val>
                                            <p:fltVal val="0"/>
                                          </p:val>
                                        </p:tav>
                                        <p:tav tm="100000">
                                          <p:val>
                                            <p:strVal val="#ppt_w"/>
                                          </p:val>
                                        </p:tav>
                                      </p:tavLst>
                                    </p:anim>
                                    <p:anim calcmode="lin" valueType="num">
                                      <p:cBhvr>
                                        <p:cTn id="67" dur="500" fill="hold"/>
                                        <p:tgtEl>
                                          <p:spTgt spid="97"/>
                                        </p:tgtEl>
                                        <p:attrNameLst>
                                          <p:attrName>ppt_h</p:attrName>
                                        </p:attrNameLst>
                                      </p:cBhvr>
                                      <p:tavLst>
                                        <p:tav tm="0">
                                          <p:val>
                                            <p:fltVal val="0"/>
                                          </p:val>
                                        </p:tav>
                                        <p:tav tm="100000">
                                          <p:val>
                                            <p:strVal val="#ppt_h"/>
                                          </p:val>
                                        </p:tav>
                                      </p:tavLst>
                                    </p:anim>
                                    <p:animEffect transition="in" filter="fade">
                                      <p:cBhvr>
                                        <p:cTn id="68" dur="500"/>
                                        <p:tgtEl>
                                          <p:spTgt spid="97"/>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fade">
                                      <p:cBhvr>
                                        <p:cTn id="71" dur="500"/>
                                        <p:tgtEl>
                                          <p:spTgt spid="98"/>
                                        </p:tgtEl>
                                      </p:cBhvr>
                                    </p:animEffect>
                                    <p:anim calcmode="lin" valueType="num">
                                      <p:cBhvr>
                                        <p:cTn id="72" dur="500" fill="hold"/>
                                        <p:tgtEl>
                                          <p:spTgt spid="98"/>
                                        </p:tgtEl>
                                        <p:attrNameLst>
                                          <p:attrName>ppt_x</p:attrName>
                                        </p:attrNameLst>
                                      </p:cBhvr>
                                      <p:tavLst>
                                        <p:tav tm="0">
                                          <p:val>
                                            <p:strVal val="#ppt_x"/>
                                          </p:val>
                                        </p:tav>
                                        <p:tav tm="100000">
                                          <p:val>
                                            <p:strVal val="#ppt_x"/>
                                          </p:val>
                                        </p:tav>
                                      </p:tavLst>
                                    </p:anim>
                                    <p:anim calcmode="lin" valueType="num">
                                      <p:cBhvr>
                                        <p:cTn id="73" dur="5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85" grpId="0" animBg="1"/>
      <p:bldP spid="87" grpId="0"/>
      <p:bldP spid="94" grpId="0"/>
      <p:bldP spid="95" grpId="0"/>
      <p:bldP spid="96" grpId="0"/>
      <p:bldP spid="97" grpId="0"/>
      <p:bldP spid="98" grpId="0"/>
      <p:bldP spid="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1506977" y="2168539"/>
            <a:ext cx="2987343" cy="634020"/>
          </a:xfrm>
          <a:prstGeom prst="rect">
            <a:avLst/>
          </a:prstGeom>
        </p:spPr>
        <p:txBody>
          <a:bodyPr wrap="square">
            <a:spAutoFit/>
          </a:bodyPr>
          <a:lstStyle/>
          <a:p>
            <a:pPr algn="r">
              <a:lnSpc>
                <a:spcPct val="110000"/>
              </a:lnSpc>
            </a:pPr>
            <a:r>
              <a:rPr lang="zh-CN" altLang="en-US" b="1" dirty="0">
                <a:solidFill>
                  <a:schemeClr val="bg1"/>
                </a:solidFill>
                <a:cs typeface="+mn-ea"/>
                <a:sym typeface="+mn-lt"/>
              </a:rPr>
              <a:t>输入标题</a:t>
            </a:r>
            <a:r>
              <a:rPr lang="zh-CN" altLang="en-US" b="1" dirty="0" smtClean="0">
                <a:solidFill>
                  <a:schemeClr val="bg1"/>
                </a:solidFill>
                <a:cs typeface="+mn-ea"/>
                <a:sym typeface="+mn-lt"/>
              </a:rPr>
              <a:t>文字</a:t>
            </a:r>
            <a:endParaRPr lang="en-US" altLang="zh-CN" b="1" dirty="0" smtClean="0">
              <a:solidFill>
                <a:schemeClr val="bg1"/>
              </a:solidFill>
              <a:cs typeface="+mn-ea"/>
              <a:sym typeface="+mn-lt"/>
            </a:endParaRPr>
          </a:p>
          <a:p>
            <a:pPr algn="r">
              <a:lnSpc>
                <a:spcPct val="110000"/>
              </a:lnSpc>
            </a:pPr>
            <a:r>
              <a:rPr lang="zh-CN" altLang="en-US" sz="1400" dirty="0" smtClean="0">
                <a:solidFill>
                  <a:schemeClr val="bg1"/>
                </a:solidFill>
                <a:cs typeface="+mn-ea"/>
                <a:sym typeface="+mn-lt"/>
              </a:rPr>
              <a:t>单击</a:t>
            </a:r>
            <a:r>
              <a:rPr lang="zh-CN" altLang="en-US" sz="1400" dirty="0">
                <a:solidFill>
                  <a:schemeClr val="bg1"/>
                </a:solidFill>
                <a:cs typeface="+mn-ea"/>
                <a:sym typeface="+mn-lt"/>
              </a:rPr>
              <a:t>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grpSp>
        <p:nvGrpSpPr>
          <p:cNvPr id="3" name="组合 2"/>
          <p:cNvGrpSpPr/>
          <p:nvPr/>
        </p:nvGrpSpPr>
        <p:grpSpPr>
          <a:xfrm>
            <a:off x="4083467" y="1707500"/>
            <a:ext cx="3745086" cy="3752986"/>
            <a:chOff x="3615630" y="1658555"/>
            <a:chExt cx="4317255" cy="4326362"/>
          </a:xfrm>
          <a:solidFill>
            <a:schemeClr val="bg1"/>
          </a:solidFill>
        </p:grpSpPr>
        <p:sp>
          <p:nvSpPr>
            <p:cNvPr id="59" name="TextBox 60"/>
            <p:cNvSpPr>
              <a:spLocks noChangeArrowheads="1"/>
            </p:cNvSpPr>
            <p:nvPr/>
          </p:nvSpPr>
          <p:spPr bwMode="auto">
            <a:xfrm>
              <a:off x="5305654" y="3319813"/>
              <a:ext cx="965547" cy="83099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400" dirty="0" smtClean="0">
                  <a:solidFill>
                    <a:schemeClr val="bg1"/>
                  </a:solidFill>
                  <a:cs typeface="+mn-ea"/>
                  <a:sym typeface="+mn-lt"/>
                </a:rPr>
                <a:t>输入</a:t>
              </a:r>
              <a:endParaRPr lang="en-US" altLang="zh-CN" sz="2400" dirty="0" smtClean="0">
                <a:solidFill>
                  <a:schemeClr val="bg1"/>
                </a:solidFill>
                <a:cs typeface="+mn-ea"/>
                <a:sym typeface="+mn-lt"/>
              </a:endParaRPr>
            </a:p>
            <a:p>
              <a:pPr algn="ctr"/>
              <a:r>
                <a:rPr lang="zh-CN" altLang="en-US" sz="2400" dirty="0">
                  <a:solidFill>
                    <a:schemeClr val="bg1"/>
                  </a:solidFill>
                  <a:cs typeface="+mn-ea"/>
                  <a:sym typeface="+mn-lt"/>
                </a:rPr>
                <a:t>标题</a:t>
              </a:r>
              <a:endParaRPr lang="zh-CN" altLang="en-US" sz="2400" dirty="0">
                <a:solidFill>
                  <a:schemeClr val="bg1"/>
                </a:solidFill>
                <a:cs typeface="+mn-ea"/>
                <a:sym typeface="+mn-lt"/>
              </a:endParaRPr>
            </a:p>
          </p:txBody>
        </p:sp>
        <p:grpSp>
          <p:nvGrpSpPr>
            <p:cNvPr id="4" name="Group 4"/>
            <p:cNvGrpSpPr>
              <a:grpSpLocks noChangeAspect="1"/>
            </p:cNvGrpSpPr>
            <p:nvPr/>
          </p:nvGrpSpPr>
          <p:grpSpPr bwMode="auto">
            <a:xfrm>
              <a:off x="3615630" y="1658555"/>
              <a:ext cx="4317255" cy="4326362"/>
              <a:chOff x="-2216" y="1955"/>
              <a:chExt cx="3318" cy="3325"/>
            </a:xfrm>
            <a:grpFill/>
          </p:grpSpPr>
          <p:grpSp>
            <p:nvGrpSpPr>
              <p:cNvPr id="6" name="Group 205"/>
              <p:cNvGrpSpPr/>
              <p:nvPr/>
            </p:nvGrpSpPr>
            <p:grpSpPr bwMode="auto">
              <a:xfrm>
                <a:off x="-2078" y="1955"/>
                <a:ext cx="3006" cy="3190"/>
                <a:chOff x="-2078" y="1955"/>
                <a:chExt cx="3006" cy="3190"/>
              </a:xfrm>
              <a:grpFill/>
            </p:grpSpPr>
            <p:sp>
              <p:nvSpPr>
                <p:cNvPr id="292" name="Freeform 5"/>
                <p:cNvSpPr>
                  <a:spLocks noEditPoints="1"/>
                </p:cNvSpPr>
                <p:nvPr/>
              </p:nvSpPr>
              <p:spPr bwMode="auto">
                <a:xfrm>
                  <a:off x="-2067" y="3401"/>
                  <a:ext cx="440" cy="404"/>
                </a:xfrm>
                <a:custGeom>
                  <a:avLst/>
                  <a:gdLst>
                    <a:gd name="T0" fmla="*/ 71 w 310"/>
                    <a:gd name="T1" fmla="*/ 197 h 285"/>
                    <a:gd name="T2" fmla="*/ 23 w 310"/>
                    <a:gd name="T3" fmla="*/ 192 h 285"/>
                    <a:gd name="T4" fmla="*/ 22 w 310"/>
                    <a:gd name="T5" fmla="*/ 12 h 285"/>
                    <a:gd name="T6" fmla="*/ 3 w 310"/>
                    <a:gd name="T7" fmla="*/ 9 h 285"/>
                    <a:gd name="T8" fmla="*/ 32 w 310"/>
                    <a:gd name="T9" fmla="*/ 281 h 285"/>
                    <a:gd name="T10" fmla="*/ 277 w 310"/>
                    <a:gd name="T11" fmla="*/ 261 h 285"/>
                    <a:gd name="T12" fmla="*/ 109 w 310"/>
                    <a:gd name="T13" fmla="*/ 264 h 285"/>
                    <a:gd name="T14" fmla="*/ 145 w 310"/>
                    <a:gd name="T15" fmla="*/ 239 h 285"/>
                    <a:gd name="T16" fmla="*/ 289 w 310"/>
                    <a:gd name="T17" fmla="*/ 36 h 285"/>
                    <a:gd name="T18" fmla="*/ 248 w 310"/>
                    <a:gd name="T19" fmla="*/ 37 h 285"/>
                    <a:gd name="T20" fmla="*/ 259 w 310"/>
                    <a:gd name="T21" fmla="*/ 51 h 285"/>
                    <a:gd name="T22" fmla="*/ 247 w 310"/>
                    <a:gd name="T23" fmla="*/ 67 h 285"/>
                    <a:gd name="T24" fmla="*/ 189 w 310"/>
                    <a:gd name="T25" fmla="*/ 169 h 285"/>
                    <a:gd name="T26" fmla="*/ 280 w 310"/>
                    <a:gd name="T27" fmla="*/ 24 h 285"/>
                    <a:gd name="T28" fmla="*/ 270 w 310"/>
                    <a:gd name="T29" fmla="*/ 52 h 285"/>
                    <a:gd name="T30" fmla="*/ 264 w 310"/>
                    <a:gd name="T31" fmla="*/ 54 h 285"/>
                    <a:gd name="T32" fmla="*/ 267 w 310"/>
                    <a:gd name="T33" fmla="*/ 56 h 285"/>
                    <a:gd name="T34" fmla="*/ 286 w 310"/>
                    <a:gd name="T35" fmla="*/ 65 h 285"/>
                    <a:gd name="T36" fmla="*/ 264 w 310"/>
                    <a:gd name="T37" fmla="*/ 266 h 285"/>
                    <a:gd name="T38" fmla="*/ 274 w 310"/>
                    <a:gd name="T39" fmla="*/ 273 h 285"/>
                    <a:gd name="T40" fmla="*/ 260 w 310"/>
                    <a:gd name="T41" fmla="*/ 274 h 285"/>
                    <a:gd name="T42" fmla="*/ 277 w 310"/>
                    <a:gd name="T43" fmla="*/ 267 h 285"/>
                    <a:gd name="T44" fmla="*/ 286 w 310"/>
                    <a:gd name="T45" fmla="*/ 272 h 285"/>
                    <a:gd name="T46" fmla="*/ 176 w 310"/>
                    <a:gd name="T47" fmla="*/ 176 h 285"/>
                    <a:gd name="T48" fmla="*/ 160 w 310"/>
                    <a:gd name="T49" fmla="*/ 200 h 285"/>
                    <a:gd name="T50" fmla="*/ 155 w 310"/>
                    <a:gd name="T51" fmla="*/ 208 h 285"/>
                    <a:gd name="T52" fmla="*/ 143 w 310"/>
                    <a:gd name="T53" fmla="*/ 221 h 285"/>
                    <a:gd name="T54" fmla="*/ 136 w 310"/>
                    <a:gd name="T55" fmla="*/ 269 h 285"/>
                    <a:gd name="T56" fmla="*/ 174 w 310"/>
                    <a:gd name="T57" fmla="*/ 272 h 285"/>
                    <a:gd name="T58" fmla="*/ 186 w 310"/>
                    <a:gd name="T59" fmla="*/ 272 h 285"/>
                    <a:gd name="T60" fmla="*/ 202 w 310"/>
                    <a:gd name="T61" fmla="*/ 269 h 285"/>
                    <a:gd name="T62" fmla="*/ 212 w 310"/>
                    <a:gd name="T63" fmla="*/ 274 h 285"/>
                    <a:gd name="T64" fmla="*/ 219 w 310"/>
                    <a:gd name="T65" fmla="*/ 273 h 285"/>
                    <a:gd name="T66" fmla="*/ 232 w 310"/>
                    <a:gd name="T67" fmla="*/ 273 h 285"/>
                    <a:gd name="T68" fmla="*/ 241 w 310"/>
                    <a:gd name="T69" fmla="*/ 267 h 285"/>
                    <a:gd name="T70" fmla="*/ 244 w 310"/>
                    <a:gd name="T71" fmla="*/ 274 h 285"/>
                    <a:gd name="T72" fmla="*/ 160 w 310"/>
                    <a:gd name="T73" fmla="*/ 279 h 285"/>
                    <a:gd name="T74" fmla="*/ 11 w 310"/>
                    <a:gd name="T75" fmla="*/ 26 h 285"/>
                    <a:gd name="T76" fmla="*/ 11 w 310"/>
                    <a:gd name="T77" fmla="*/ 74 h 285"/>
                    <a:gd name="T78" fmla="*/ 10 w 310"/>
                    <a:gd name="T79" fmla="*/ 14 h 285"/>
                    <a:gd name="T80" fmla="*/ 12 w 310"/>
                    <a:gd name="T81" fmla="*/ 172 h 285"/>
                    <a:gd name="T82" fmla="*/ 20 w 310"/>
                    <a:gd name="T83" fmla="*/ 100 h 285"/>
                    <a:gd name="T84" fmla="*/ 74 w 310"/>
                    <a:gd name="T85" fmla="*/ 201 h 285"/>
                    <a:gd name="T86" fmla="*/ 74 w 310"/>
                    <a:gd name="T87" fmla="*/ 205 h 285"/>
                    <a:gd name="T88" fmla="*/ 79 w 310"/>
                    <a:gd name="T89" fmla="*/ 207 h 285"/>
                    <a:gd name="T90" fmla="*/ 81 w 310"/>
                    <a:gd name="T91" fmla="*/ 207 h 285"/>
                    <a:gd name="T92" fmla="*/ 65 w 310"/>
                    <a:gd name="T93" fmla="*/ 216 h 285"/>
                    <a:gd name="T94" fmla="*/ 35 w 310"/>
                    <a:gd name="T95" fmla="*/ 258 h 285"/>
                    <a:gd name="T96" fmla="*/ 12 w 310"/>
                    <a:gd name="T97" fmla="*/ 274 h 285"/>
                    <a:gd name="T98" fmla="*/ 50 w 310"/>
                    <a:gd name="T99" fmla="*/ 237 h 285"/>
                    <a:gd name="T100" fmla="*/ 52 w 310"/>
                    <a:gd name="T101" fmla="*/ 267 h 285"/>
                    <a:gd name="T102" fmla="*/ 44 w 310"/>
                    <a:gd name="T103" fmla="*/ 269 h 285"/>
                    <a:gd name="T104" fmla="*/ 64 w 310"/>
                    <a:gd name="T105" fmla="*/ 275 h 285"/>
                    <a:gd name="T106" fmla="*/ 126 w 310"/>
                    <a:gd name="T107" fmla="*/ 230 h 285"/>
                    <a:gd name="T108" fmla="*/ 139 w 310"/>
                    <a:gd name="T109" fmla="*/ 229 h 285"/>
                    <a:gd name="T110" fmla="*/ 106 w 310"/>
                    <a:gd name="T111" fmla="*/ 269 h 285"/>
                    <a:gd name="T112" fmla="*/ 12 w 310"/>
                    <a:gd name="T113" fmla="*/ 198 h 285"/>
                    <a:gd name="T114" fmla="*/ 20 w 310"/>
                    <a:gd name="T115" fmla="*/ 242 h 285"/>
                    <a:gd name="T116" fmla="*/ 12 w 310"/>
                    <a:gd name="T117" fmla="*/ 219 h 285"/>
                    <a:gd name="T118" fmla="*/ 33 w 310"/>
                    <a:gd name="T119" fmla="*/ 264 h 285"/>
                    <a:gd name="T120" fmla="*/ 35 w 310"/>
                    <a:gd name="T121" fmla="*/ 266 h 285"/>
                    <a:gd name="T122" fmla="*/ 34 w 310"/>
                    <a:gd name="T123" fmla="*/ 2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0" h="285">
                      <a:moveTo>
                        <a:pt x="240" y="40"/>
                      </a:moveTo>
                      <a:cubicBezTo>
                        <a:pt x="240" y="40"/>
                        <a:pt x="240" y="41"/>
                        <a:pt x="241" y="41"/>
                      </a:cubicBezTo>
                      <a:cubicBezTo>
                        <a:pt x="238" y="42"/>
                        <a:pt x="236" y="44"/>
                        <a:pt x="234" y="45"/>
                      </a:cubicBezTo>
                      <a:cubicBezTo>
                        <a:pt x="236" y="44"/>
                        <a:pt x="239" y="43"/>
                        <a:pt x="242" y="42"/>
                      </a:cubicBezTo>
                      <a:cubicBezTo>
                        <a:pt x="242" y="42"/>
                        <a:pt x="242" y="43"/>
                        <a:pt x="243" y="43"/>
                      </a:cubicBezTo>
                      <a:cubicBezTo>
                        <a:pt x="247" y="46"/>
                        <a:pt x="251" y="48"/>
                        <a:pt x="255" y="49"/>
                      </a:cubicBezTo>
                      <a:cubicBezTo>
                        <a:pt x="250" y="56"/>
                        <a:pt x="246" y="63"/>
                        <a:pt x="242" y="70"/>
                      </a:cubicBezTo>
                      <a:cubicBezTo>
                        <a:pt x="241" y="70"/>
                        <a:pt x="241" y="70"/>
                        <a:pt x="240" y="71"/>
                      </a:cubicBezTo>
                      <a:cubicBezTo>
                        <a:pt x="233" y="82"/>
                        <a:pt x="226" y="93"/>
                        <a:pt x="220" y="104"/>
                      </a:cubicBezTo>
                      <a:cubicBezTo>
                        <a:pt x="218" y="106"/>
                        <a:pt x="216" y="109"/>
                        <a:pt x="215" y="112"/>
                      </a:cubicBezTo>
                      <a:cubicBezTo>
                        <a:pt x="214" y="113"/>
                        <a:pt x="214" y="114"/>
                        <a:pt x="213" y="114"/>
                      </a:cubicBezTo>
                      <a:cubicBezTo>
                        <a:pt x="209" y="121"/>
                        <a:pt x="204" y="127"/>
                        <a:pt x="200" y="134"/>
                      </a:cubicBezTo>
                      <a:cubicBezTo>
                        <a:pt x="199" y="134"/>
                        <a:pt x="198" y="136"/>
                        <a:pt x="198" y="136"/>
                      </a:cubicBezTo>
                      <a:cubicBezTo>
                        <a:pt x="194" y="141"/>
                        <a:pt x="190" y="146"/>
                        <a:pt x="187" y="152"/>
                      </a:cubicBezTo>
                      <a:cubicBezTo>
                        <a:pt x="180" y="162"/>
                        <a:pt x="173" y="174"/>
                        <a:pt x="166" y="185"/>
                      </a:cubicBezTo>
                      <a:cubicBezTo>
                        <a:pt x="162" y="190"/>
                        <a:pt x="159" y="195"/>
                        <a:pt x="156" y="200"/>
                      </a:cubicBezTo>
                      <a:cubicBezTo>
                        <a:pt x="156" y="200"/>
                        <a:pt x="156" y="200"/>
                        <a:pt x="156" y="200"/>
                      </a:cubicBezTo>
                      <a:cubicBezTo>
                        <a:pt x="155" y="200"/>
                        <a:pt x="154" y="202"/>
                        <a:pt x="154" y="203"/>
                      </a:cubicBezTo>
                      <a:cubicBezTo>
                        <a:pt x="150" y="208"/>
                        <a:pt x="146" y="212"/>
                        <a:pt x="143" y="217"/>
                      </a:cubicBezTo>
                      <a:cubicBezTo>
                        <a:pt x="144" y="216"/>
                        <a:pt x="146" y="215"/>
                        <a:pt x="146" y="213"/>
                      </a:cubicBezTo>
                      <a:cubicBezTo>
                        <a:pt x="144" y="216"/>
                        <a:pt x="142" y="220"/>
                        <a:pt x="140" y="223"/>
                      </a:cubicBezTo>
                      <a:cubicBezTo>
                        <a:pt x="139" y="224"/>
                        <a:pt x="139" y="225"/>
                        <a:pt x="138" y="226"/>
                      </a:cubicBezTo>
                      <a:cubicBezTo>
                        <a:pt x="135" y="225"/>
                        <a:pt x="132" y="224"/>
                        <a:pt x="129" y="222"/>
                      </a:cubicBezTo>
                      <a:cubicBezTo>
                        <a:pt x="129" y="222"/>
                        <a:pt x="129" y="222"/>
                        <a:pt x="129" y="222"/>
                      </a:cubicBezTo>
                      <a:cubicBezTo>
                        <a:pt x="122" y="219"/>
                        <a:pt x="114" y="216"/>
                        <a:pt x="107" y="212"/>
                      </a:cubicBezTo>
                      <a:cubicBezTo>
                        <a:pt x="99" y="208"/>
                        <a:pt x="90" y="205"/>
                        <a:pt x="82" y="201"/>
                      </a:cubicBezTo>
                      <a:cubicBezTo>
                        <a:pt x="82" y="201"/>
                        <a:pt x="82" y="201"/>
                        <a:pt x="82" y="201"/>
                      </a:cubicBezTo>
                      <a:cubicBezTo>
                        <a:pt x="82" y="201"/>
                        <a:pt x="82" y="201"/>
                        <a:pt x="82" y="201"/>
                      </a:cubicBezTo>
                      <a:cubicBezTo>
                        <a:pt x="82" y="201"/>
                        <a:pt x="82" y="201"/>
                        <a:pt x="82" y="201"/>
                      </a:cubicBezTo>
                      <a:cubicBezTo>
                        <a:pt x="78" y="200"/>
                        <a:pt x="75" y="198"/>
                        <a:pt x="72" y="197"/>
                      </a:cubicBezTo>
                      <a:cubicBezTo>
                        <a:pt x="71" y="197"/>
                        <a:pt x="71" y="197"/>
                        <a:pt x="71" y="197"/>
                      </a:cubicBezTo>
                      <a:cubicBezTo>
                        <a:pt x="73" y="198"/>
                        <a:pt x="75" y="199"/>
                        <a:pt x="77" y="200"/>
                      </a:cubicBezTo>
                      <a:cubicBezTo>
                        <a:pt x="74" y="198"/>
                        <a:pt x="71" y="197"/>
                        <a:pt x="68" y="196"/>
                      </a:cubicBezTo>
                      <a:cubicBezTo>
                        <a:pt x="69" y="194"/>
                        <a:pt x="69" y="193"/>
                        <a:pt x="70" y="192"/>
                      </a:cubicBezTo>
                      <a:cubicBezTo>
                        <a:pt x="69" y="193"/>
                        <a:pt x="68" y="194"/>
                        <a:pt x="67" y="195"/>
                      </a:cubicBezTo>
                      <a:cubicBezTo>
                        <a:pt x="67" y="195"/>
                        <a:pt x="67" y="195"/>
                        <a:pt x="67" y="195"/>
                      </a:cubicBezTo>
                      <a:cubicBezTo>
                        <a:pt x="67" y="195"/>
                        <a:pt x="67" y="195"/>
                        <a:pt x="66" y="195"/>
                      </a:cubicBezTo>
                      <a:cubicBezTo>
                        <a:pt x="66" y="195"/>
                        <a:pt x="66" y="195"/>
                        <a:pt x="66" y="195"/>
                      </a:cubicBezTo>
                      <a:cubicBezTo>
                        <a:pt x="66" y="195"/>
                        <a:pt x="66" y="195"/>
                        <a:pt x="67" y="196"/>
                      </a:cubicBezTo>
                      <a:cubicBezTo>
                        <a:pt x="65" y="197"/>
                        <a:pt x="64" y="199"/>
                        <a:pt x="63" y="201"/>
                      </a:cubicBezTo>
                      <a:cubicBezTo>
                        <a:pt x="62" y="202"/>
                        <a:pt x="62" y="202"/>
                        <a:pt x="62" y="203"/>
                      </a:cubicBezTo>
                      <a:cubicBezTo>
                        <a:pt x="62" y="202"/>
                        <a:pt x="62" y="202"/>
                        <a:pt x="62" y="202"/>
                      </a:cubicBezTo>
                      <a:cubicBezTo>
                        <a:pt x="60" y="204"/>
                        <a:pt x="57" y="208"/>
                        <a:pt x="56" y="212"/>
                      </a:cubicBezTo>
                      <a:cubicBezTo>
                        <a:pt x="52" y="217"/>
                        <a:pt x="48" y="222"/>
                        <a:pt x="44" y="228"/>
                      </a:cubicBezTo>
                      <a:cubicBezTo>
                        <a:pt x="39" y="235"/>
                        <a:pt x="34" y="242"/>
                        <a:pt x="29" y="248"/>
                      </a:cubicBezTo>
                      <a:cubicBezTo>
                        <a:pt x="28" y="249"/>
                        <a:pt x="27" y="250"/>
                        <a:pt x="26" y="251"/>
                      </a:cubicBezTo>
                      <a:cubicBezTo>
                        <a:pt x="26" y="252"/>
                        <a:pt x="26" y="252"/>
                        <a:pt x="26" y="252"/>
                      </a:cubicBezTo>
                      <a:cubicBezTo>
                        <a:pt x="26" y="252"/>
                        <a:pt x="26" y="252"/>
                        <a:pt x="25" y="253"/>
                      </a:cubicBezTo>
                      <a:cubicBezTo>
                        <a:pt x="25" y="253"/>
                        <a:pt x="24" y="253"/>
                        <a:pt x="24" y="254"/>
                      </a:cubicBezTo>
                      <a:cubicBezTo>
                        <a:pt x="24" y="254"/>
                        <a:pt x="25" y="254"/>
                        <a:pt x="25" y="254"/>
                      </a:cubicBezTo>
                      <a:cubicBezTo>
                        <a:pt x="24" y="254"/>
                        <a:pt x="24" y="255"/>
                        <a:pt x="23" y="256"/>
                      </a:cubicBezTo>
                      <a:cubicBezTo>
                        <a:pt x="23" y="256"/>
                        <a:pt x="23" y="256"/>
                        <a:pt x="23" y="256"/>
                      </a:cubicBezTo>
                      <a:cubicBezTo>
                        <a:pt x="23" y="255"/>
                        <a:pt x="23" y="255"/>
                        <a:pt x="24" y="255"/>
                      </a:cubicBezTo>
                      <a:cubicBezTo>
                        <a:pt x="23" y="255"/>
                        <a:pt x="23" y="255"/>
                        <a:pt x="23" y="255"/>
                      </a:cubicBezTo>
                      <a:cubicBezTo>
                        <a:pt x="23" y="255"/>
                        <a:pt x="23" y="255"/>
                        <a:pt x="23" y="255"/>
                      </a:cubicBezTo>
                      <a:cubicBezTo>
                        <a:pt x="23" y="252"/>
                        <a:pt x="23" y="248"/>
                        <a:pt x="23" y="246"/>
                      </a:cubicBezTo>
                      <a:cubicBezTo>
                        <a:pt x="23" y="244"/>
                        <a:pt x="23" y="244"/>
                        <a:pt x="23" y="242"/>
                      </a:cubicBezTo>
                      <a:cubicBezTo>
                        <a:pt x="24" y="242"/>
                        <a:pt x="24" y="241"/>
                        <a:pt x="24" y="240"/>
                      </a:cubicBezTo>
                      <a:cubicBezTo>
                        <a:pt x="24" y="240"/>
                        <a:pt x="24" y="240"/>
                        <a:pt x="24" y="240"/>
                      </a:cubicBezTo>
                      <a:cubicBezTo>
                        <a:pt x="24" y="241"/>
                        <a:pt x="24" y="241"/>
                        <a:pt x="23" y="241"/>
                      </a:cubicBezTo>
                      <a:cubicBezTo>
                        <a:pt x="23" y="230"/>
                        <a:pt x="23" y="218"/>
                        <a:pt x="23" y="206"/>
                      </a:cubicBezTo>
                      <a:cubicBezTo>
                        <a:pt x="23" y="201"/>
                        <a:pt x="23" y="196"/>
                        <a:pt x="23" y="192"/>
                      </a:cubicBezTo>
                      <a:cubicBezTo>
                        <a:pt x="24" y="191"/>
                        <a:pt x="24" y="191"/>
                        <a:pt x="24" y="191"/>
                      </a:cubicBezTo>
                      <a:cubicBezTo>
                        <a:pt x="23" y="191"/>
                        <a:pt x="23" y="191"/>
                        <a:pt x="23" y="191"/>
                      </a:cubicBezTo>
                      <a:cubicBezTo>
                        <a:pt x="23" y="190"/>
                        <a:pt x="23" y="189"/>
                        <a:pt x="23" y="188"/>
                      </a:cubicBezTo>
                      <a:cubicBezTo>
                        <a:pt x="24" y="187"/>
                        <a:pt x="24" y="186"/>
                        <a:pt x="25" y="184"/>
                      </a:cubicBezTo>
                      <a:cubicBezTo>
                        <a:pt x="25" y="184"/>
                        <a:pt x="25" y="184"/>
                        <a:pt x="25" y="184"/>
                      </a:cubicBezTo>
                      <a:cubicBezTo>
                        <a:pt x="24" y="185"/>
                        <a:pt x="24" y="186"/>
                        <a:pt x="23" y="187"/>
                      </a:cubicBezTo>
                      <a:cubicBezTo>
                        <a:pt x="23" y="180"/>
                        <a:pt x="23" y="173"/>
                        <a:pt x="24" y="167"/>
                      </a:cubicBezTo>
                      <a:cubicBezTo>
                        <a:pt x="24" y="164"/>
                        <a:pt x="24" y="161"/>
                        <a:pt x="24" y="158"/>
                      </a:cubicBezTo>
                      <a:cubicBezTo>
                        <a:pt x="24" y="158"/>
                        <a:pt x="24" y="157"/>
                        <a:pt x="24" y="157"/>
                      </a:cubicBezTo>
                      <a:cubicBezTo>
                        <a:pt x="24" y="157"/>
                        <a:pt x="24" y="157"/>
                        <a:pt x="24" y="157"/>
                      </a:cubicBezTo>
                      <a:cubicBezTo>
                        <a:pt x="24" y="155"/>
                        <a:pt x="24" y="154"/>
                        <a:pt x="24" y="152"/>
                      </a:cubicBezTo>
                      <a:cubicBezTo>
                        <a:pt x="24" y="149"/>
                        <a:pt x="24" y="146"/>
                        <a:pt x="24" y="143"/>
                      </a:cubicBezTo>
                      <a:cubicBezTo>
                        <a:pt x="24" y="138"/>
                        <a:pt x="24" y="132"/>
                        <a:pt x="24" y="127"/>
                      </a:cubicBezTo>
                      <a:cubicBezTo>
                        <a:pt x="24" y="126"/>
                        <a:pt x="24" y="124"/>
                        <a:pt x="24" y="123"/>
                      </a:cubicBezTo>
                      <a:cubicBezTo>
                        <a:pt x="24" y="120"/>
                        <a:pt x="24" y="117"/>
                        <a:pt x="24" y="114"/>
                      </a:cubicBezTo>
                      <a:cubicBezTo>
                        <a:pt x="24" y="114"/>
                        <a:pt x="24" y="113"/>
                        <a:pt x="24" y="112"/>
                      </a:cubicBezTo>
                      <a:cubicBezTo>
                        <a:pt x="24" y="112"/>
                        <a:pt x="24" y="112"/>
                        <a:pt x="24" y="113"/>
                      </a:cubicBezTo>
                      <a:cubicBezTo>
                        <a:pt x="24" y="104"/>
                        <a:pt x="24" y="96"/>
                        <a:pt x="24" y="88"/>
                      </a:cubicBezTo>
                      <a:cubicBezTo>
                        <a:pt x="24" y="81"/>
                        <a:pt x="24" y="73"/>
                        <a:pt x="24" y="66"/>
                      </a:cubicBezTo>
                      <a:cubicBezTo>
                        <a:pt x="24" y="60"/>
                        <a:pt x="24" y="54"/>
                        <a:pt x="24" y="48"/>
                      </a:cubicBezTo>
                      <a:cubicBezTo>
                        <a:pt x="24" y="39"/>
                        <a:pt x="23" y="30"/>
                        <a:pt x="23" y="20"/>
                      </a:cubicBezTo>
                      <a:cubicBezTo>
                        <a:pt x="23" y="20"/>
                        <a:pt x="23" y="20"/>
                        <a:pt x="24" y="19"/>
                      </a:cubicBezTo>
                      <a:cubicBezTo>
                        <a:pt x="23" y="19"/>
                        <a:pt x="23" y="19"/>
                        <a:pt x="23" y="20"/>
                      </a:cubicBezTo>
                      <a:cubicBezTo>
                        <a:pt x="23" y="18"/>
                        <a:pt x="23" y="16"/>
                        <a:pt x="23" y="14"/>
                      </a:cubicBezTo>
                      <a:cubicBezTo>
                        <a:pt x="23" y="14"/>
                        <a:pt x="24" y="14"/>
                        <a:pt x="24" y="14"/>
                      </a:cubicBezTo>
                      <a:cubicBezTo>
                        <a:pt x="24" y="14"/>
                        <a:pt x="24" y="14"/>
                        <a:pt x="24" y="14"/>
                      </a:cubicBezTo>
                      <a:cubicBezTo>
                        <a:pt x="25" y="13"/>
                        <a:pt x="26" y="13"/>
                        <a:pt x="28" y="12"/>
                      </a:cubicBezTo>
                      <a:cubicBezTo>
                        <a:pt x="28" y="12"/>
                        <a:pt x="28" y="12"/>
                        <a:pt x="28" y="12"/>
                      </a:cubicBezTo>
                      <a:cubicBezTo>
                        <a:pt x="26" y="12"/>
                        <a:pt x="24" y="12"/>
                        <a:pt x="23" y="12"/>
                      </a:cubicBezTo>
                      <a:cubicBezTo>
                        <a:pt x="23" y="11"/>
                        <a:pt x="23" y="10"/>
                        <a:pt x="23" y="9"/>
                      </a:cubicBezTo>
                      <a:cubicBezTo>
                        <a:pt x="22" y="10"/>
                        <a:pt x="22" y="11"/>
                        <a:pt x="22" y="12"/>
                      </a:cubicBezTo>
                      <a:cubicBezTo>
                        <a:pt x="22" y="12"/>
                        <a:pt x="22" y="12"/>
                        <a:pt x="22" y="12"/>
                      </a:cubicBezTo>
                      <a:cubicBezTo>
                        <a:pt x="22" y="12"/>
                        <a:pt x="22" y="12"/>
                        <a:pt x="21" y="12"/>
                      </a:cubicBezTo>
                      <a:cubicBezTo>
                        <a:pt x="20" y="12"/>
                        <a:pt x="20" y="12"/>
                        <a:pt x="19" y="12"/>
                      </a:cubicBezTo>
                      <a:cubicBezTo>
                        <a:pt x="19" y="12"/>
                        <a:pt x="19" y="12"/>
                        <a:pt x="19" y="12"/>
                      </a:cubicBezTo>
                      <a:cubicBezTo>
                        <a:pt x="19" y="12"/>
                        <a:pt x="18" y="12"/>
                        <a:pt x="18" y="12"/>
                      </a:cubicBezTo>
                      <a:cubicBezTo>
                        <a:pt x="18" y="12"/>
                        <a:pt x="18" y="12"/>
                        <a:pt x="19" y="12"/>
                      </a:cubicBezTo>
                      <a:cubicBezTo>
                        <a:pt x="19" y="12"/>
                        <a:pt x="19" y="12"/>
                        <a:pt x="19" y="12"/>
                      </a:cubicBezTo>
                      <a:cubicBezTo>
                        <a:pt x="18" y="12"/>
                        <a:pt x="18" y="12"/>
                        <a:pt x="17" y="12"/>
                      </a:cubicBezTo>
                      <a:cubicBezTo>
                        <a:pt x="19" y="11"/>
                        <a:pt x="20" y="11"/>
                        <a:pt x="22" y="11"/>
                      </a:cubicBezTo>
                      <a:cubicBezTo>
                        <a:pt x="22" y="10"/>
                        <a:pt x="22" y="10"/>
                        <a:pt x="22" y="10"/>
                      </a:cubicBezTo>
                      <a:cubicBezTo>
                        <a:pt x="20" y="10"/>
                        <a:pt x="18" y="9"/>
                        <a:pt x="16" y="10"/>
                      </a:cubicBezTo>
                      <a:cubicBezTo>
                        <a:pt x="14" y="10"/>
                        <a:pt x="12" y="11"/>
                        <a:pt x="11" y="11"/>
                      </a:cubicBezTo>
                      <a:cubicBezTo>
                        <a:pt x="10" y="11"/>
                        <a:pt x="10" y="11"/>
                        <a:pt x="10" y="11"/>
                      </a:cubicBezTo>
                      <a:cubicBezTo>
                        <a:pt x="10" y="11"/>
                        <a:pt x="10" y="10"/>
                        <a:pt x="10" y="10"/>
                      </a:cubicBezTo>
                      <a:cubicBezTo>
                        <a:pt x="14" y="10"/>
                        <a:pt x="19" y="9"/>
                        <a:pt x="23" y="9"/>
                      </a:cubicBezTo>
                      <a:cubicBezTo>
                        <a:pt x="23" y="9"/>
                        <a:pt x="24" y="9"/>
                        <a:pt x="24" y="9"/>
                      </a:cubicBezTo>
                      <a:cubicBezTo>
                        <a:pt x="24" y="9"/>
                        <a:pt x="24" y="9"/>
                        <a:pt x="24" y="9"/>
                      </a:cubicBezTo>
                      <a:cubicBezTo>
                        <a:pt x="24" y="9"/>
                        <a:pt x="23" y="9"/>
                        <a:pt x="23" y="9"/>
                      </a:cubicBezTo>
                      <a:cubicBezTo>
                        <a:pt x="20" y="9"/>
                        <a:pt x="16" y="9"/>
                        <a:pt x="13" y="8"/>
                      </a:cubicBezTo>
                      <a:cubicBezTo>
                        <a:pt x="12" y="8"/>
                        <a:pt x="11" y="9"/>
                        <a:pt x="10" y="9"/>
                      </a:cubicBezTo>
                      <a:cubicBezTo>
                        <a:pt x="10" y="8"/>
                        <a:pt x="10" y="8"/>
                        <a:pt x="10" y="7"/>
                      </a:cubicBezTo>
                      <a:cubicBezTo>
                        <a:pt x="10" y="7"/>
                        <a:pt x="10" y="7"/>
                        <a:pt x="10" y="7"/>
                      </a:cubicBezTo>
                      <a:cubicBezTo>
                        <a:pt x="10" y="8"/>
                        <a:pt x="10" y="8"/>
                        <a:pt x="10" y="9"/>
                      </a:cubicBezTo>
                      <a:cubicBezTo>
                        <a:pt x="10" y="10"/>
                        <a:pt x="9" y="10"/>
                        <a:pt x="9" y="10"/>
                      </a:cubicBezTo>
                      <a:cubicBezTo>
                        <a:pt x="9" y="10"/>
                        <a:pt x="9" y="10"/>
                        <a:pt x="9" y="10"/>
                      </a:cubicBezTo>
                      <a:cubicBezTo>
                        <a:pt x="9" y="10"/>
                        <a:pt x="10" y="10"/>
                        <a:pt x="10" y="10"/>
                      </a:cubicBezTo>
                      <a:cubicBezTo>
                        <a:pt x="10" y="10"/>
                        <a:pt x="10" y="11"/>
                        <a:pt x="10" y="11"/>
                      </a:cubicBezTo>
                      <a:cubicBezTo>
                        <a:pt x="9" y="11"/>
                        <a:pt x="8" y="11"/>
                        <a:pt x="8" y="10"/>
                      </a:cubicBezTo>
                      <a:cubicBezTo>
                        <a:pt x="8" y="7"/>
                        <a:pt x="8" y="3"/>
                        <a:pt x="7" y="0"/>
                      </a:cubicBezTo>
                      <a:cubicBezTo>
                        <a:pt x="7" y="3"/>
                        <a:pt x="6" y="7"/>
                        <a:pt x="6" y="10"/>
                      </a:cubicBezTo>
                      <a:cubicBezTo>
                        <a:pt x="5" y="10"/>
                        <a:pt x="4" y="9"/>
                        <a:pt x="3" y="9"/>
                      </a:cubicBezTo>
                      <a:cubicBezTo>
                        <a:pt x="2" y="9"/>
                        <a:pt x="2" y="9"/>
                        <a:pt x="2" y="9"/>
                      </a:cubicBezTo>
                      <a:cubicBezTo>
                        <a:pt x="4" y="10"/>
                        <a:pt x="4" y="11"/>
                        <a:pt x="6" y="12"/>
                      </a:cubicBezTo>
                      <a:cubicBezTo>
                        <a:pt x="6" y="12"/>
                        <a:pt x="6" y="13"/>
                        <a:pt x="6" y="14"/>
                      </a:cubicBezTo>
                      <a:cubicBezTo>
                        <a:pt x="5" y="23"/>
                        <a:pt x="4" y="33"/>
                        <a:pt x="4" y="43"/>
                      </a:cubicBezTo>
                      <a:cubicBezTo>
                        <a:pt x="5" y="83"/>
                        <a:pt x="5" y="122"/>
                        <a:pt x="6" y="162"/>
                      </a:cubicBezTo>
                      <a:cubicBezTo>
                        <a:pt x="6" y="184"/>
                        <a:pt x="7" y="207"/>
                        <a:pt x="8" y="229"/>
                      </a:cubicBezTo>
                      <a:cubicBezTo>
                        <a:pt x="8" y="232"/>
                        <a:pt x="8" y="236"/>
                        <a:pt x="9" y="240"/>
                      </a:cubicBezTo>
                      <a:cubicBezTo>
                        <a:pt x="9" y="246"/>
                        <a:pt x="9" y="251"/>
                        <a:pt x="9" y="257"/>
                      </a:cubicBezTo>
                      <a:cubicBezTo>
                        <a:pt x="9" y="257"/>
                        <a:pt x="9" y="257"/>
                        <a:pt x="9" y="257"/>
                      </a:cubicBezTo>
                      <a:cubicBezTo>
                        <a:pt x="9" y="257"/>
                        <a:pt x="9" y="257"/>
                        <a:pt x="9" y="257"/>
                      </a:cubicBezTo>
                      <a:cubicBezTo>
                        <a:pt x="9" y="263"/>
                        <a:pt x="9" y="268"/>
                        <a:pt x="9" y="274"/>
                      </a:cubicBezTo>
                      <a:cubicBezTo>
                        <a:pt x="9" y="274"/>
                        <a:pt x="8" y="275"/>
                        <a:pt x="8" y="275"/>
                      </a:cubicBezTo>
                      <a:cubicBezTo>
                        <a:pt x="9" y="276"/>
                        <a:pt x="9" y="276"/>
                        <a:pt x="10" y="276"/>
                      </a:cubicBezTo>
                      <a:cubicBezTo>
                        <a:pt x="10" y="276"/>
                        <a:pt x="10" y="276"/>
                        <a:pt x="10" y="276"/>
                      </a:cubicBezTo>
                      <a:cubicBezTo>
                        <a:pt x="10" y="277"/>
                        <a:pt x="10" y="277"/>
                        <a:pt x="10" y="278"/>
                      </a:cubicBezTo>
                      <a:cubicBezTo>
                        <a:pt x="10" y="277"/>
                        <a:pt x="9" y="277"/>
                        <a:pt x="8" y="277"/>
                      </a:cubicBezTo>
                      <a:cubicBezTo>
                        <a:pt x="8" y="277"/>
                        <a:pt x="8" y="277"/>
                        <a:pt x="8" y="277"/>
                      </a:cubicBezTo>
                      <a:cubicBezTo>
                        <a:pt x="8" y="278"/>
                        <a:pt x="8" y="278"/>
                        <a:pt x="8" y="278"/>
                      </a:cubicBezTo>
                      <a:cubicBezTo>
                        <a:pt x="9" y="278"/>
                        <a:pt x="9" y="278"/>
                        <a:pt x="10" y="278"/>
                      </a:cubicBezTo>
                      <a:cubicBezTo>
                        <a:pt x="10" y="278"/>
                        <a:pt x="10" y="278"/>
                        <a:pt x="10" y="278"/>
                      </a:cubicBezTo>
                      <a:cubicBezTo>
                        <a:pt x="8" y="278"/>
                        <a:pt x="6" y="278"/>
                        <a:pt x="4" y="278"/>
                      </a:cubicBezTo>
                      <a:cubicBezTo>
                        <a:pt x="4" y="278"/>
                        <a:pt x="5" y="279"/>
                        <a:pt x="5" y="279"/>
                      </a:cubicBezTo>
                      <a:cubicBezTo>
                        <a:pt x="5" y="279"/>
                        <a:pt x="5" y="279"/>
                        <a:pt x="6" y="279"/>
                      </a:cubicBezTo>
                      <a:cubicBezTo>
                        <a:pt x="4" y="279"/>
                        <a:pt x="2" y="279"/>
                        <a:pt x="1" y="279"/>
                      </a:cubicBezTo>
                      <a:cubicBezTo>
                        <a:pt x="0" y="279"/>
                        <a:pt x="0" y="279"/>
                        <a:pt x="0" y="280"/>
                      </a:cubicBezTo>
                      <a:cubicBezTo>
                        <a:pt x="3" y="280"/>
                        <a:pt x="6" y="280"/>
                        <a:pt x="10" y="280"/>
                      </a:cubicBezTo>
                      <a:cubicBezTo>
                        <a:pt x="10" y="280"/>
                        <a:pt x="10" y="280"/>
                        <a:pt x="10" y="281"/>
                      </a:cubicBezTo>
                      <a:cubicBezTo>
                        <a:pt x="10" y="280"/>
                        <a:pt x="10" y="280"/>
                        <a:pt x="10" y="280"/>
                      </a:cubicBezTo>
                      <a:cubicBezTo>
                        <a:pt x="17" y="280"/>
                        <a:pt x="24" y="281"/>
                        <a:pt x="32" y="281"/>
                      </a:cubicBezTo>
                      <a:cubicBezTo>
                        <a:pt x="31" y="281"/>
                        <a:pt x="31" y="281"/>
                        <a:pt x="31" y="281"/>
                      </a:cubicBezTo>
                      <a:cubicBezTo>
                        <a:pt x="31" y="281"/>
                        <a:pt x="31" y="281"/>
                        <a:pt x="32" y="281"/>
                      </a:cubicBezTo>
                      <a:cubicBezTo>
                        <a:pt x="32" y="281"/>
                        <a:pt x="32" y="281"/>
                        <a:pt x="32" y="281"/>
                      </a:cubicBezTo>
                      <a:cubicBezTo>
                        <a:pt x="33" y="281"/>
                        <a:pt x="34" y="281"/>
                        <a:pt x="35" y="281"/>
                      </a:cubicBezTo>
                      <a:cubicBezTo>
                        <a:pt x="120" y="281"/>
                        <a:pt x="206" y="282"/>
                        <a:pt x="292" y="281"/>
                      </a:cubicBezTo>
                      <a:cubicBezTo>
                        <a:pt x="291" y="283"/>
                        <a:pt x="292" y="284"/>
                        <a:pt x="294" y="285"/>
                      </a:cubicBezTo>
                      <a:cubicBezTo>
                        <a:pt x="294" y="284"/>
                        <a:pt x="294" y="284"/>
                        <a:pt x="294" y="283"/>
                      </a:cubicBezTo>
                      <a:cubicBezTo>
                        <a:pt x="293" y="282"/>
                        <a:pt x="293" y="282"/>
                        <a:pt x="293" y="281"/>
                      </a:cubicBezTo>
                      <a:cubicBezTo>
                        <a:pt x="295" y="281"/>
                        <a:pt x="297" y="281"/>
                        <a:pt x="299" y="281"/>
                      </a:cubicBezTo>
                      <a:cubicBezTo>
                        <a:pt x="298" y="280"/>
                        <a:pt x="298" y="280"/>
                        <a:pt x="298" y="279"/>
                      </a:cubicBezTo>
                      <a:cubicBezTo>
                        <a:pt x="296" y="279"/>
                        <a:pt x="295" y="279"/>
                        <a:pt x="293" y="279"/>
                      </a:cubicBezTo>
                      <a:cubicBezTo>
                        <a:pt x="292" y="276"/>
                        <a:pt x="292" y="272"/>
                        <a:pt x="292" y="269"/>
                      </a:cubicBezTo>
                      <a:cubicBezTo>
                        <a:pt x="293" y="269"/>
                        <a:pt x="294" y="269"/>
                        <a:pt x="295" y="269"/>
                      </a:cubicBezTo>
                      <a:cubicBezTo>
                        <a:pt x="295" y="269"/>
                        <a:pt x="296" y="269"/>
                        <a:pt x="296" y="269"/>
                      </a:cubicBezTo>
                      <a:cubicBezTo>
                        <a:pt x="294" y="268"/>
                        <a:pt x="293" y="268"/>
                        <a:pt x="292" y="268"/>
                      </a:cubicBezTo>
                      <a:cubicBezTo>
                        <a:pt x="292" y="268"/>
                        <a:pt x="292" y="267"/>
                        <a:pt x="292" y="267"/>
                      </a:cubicBezTo>
                      <a:cubicBezTo>
                        <a:pt x="298" y="267"/>
                        <a:pt x="304" y="267"/>
                        <a:pt x="310" y="267"/>
                      </a:cubicBezTo>
                      <a:cubicBezTo>
                        <a:pt x="310" y="266"/>
                        <a:pt x="310" y="266"/>
                        <a:pt x="310" y="266"/>
                      </a:cubicBezTo>
                      <a:cubicBezTo>
                        <a:pt x="304" y="266"/>
                        <a:pt x="298" y="266"/>
                        <a:pt x="292" y="266"/>
                      </a:cubicBezTo>
                      <a:cubicBezTo>
                        <a:pt x="292" y="265"/>
                        <a:pt x="292" y="264"/>
                        <a:pt x="292" y="264"/>
                      </a:cubicBezTo>
                      <a:cubicBezTo>
                        <a:pt x="292" y="264"/>
                        <a:pt x="293" y="264"/>
                        <a:pt x="293" y="264"/>
                      </a:cubicBezTo>
                      <a:cubicBezTo>
                        <a:pt x="293" y="263"/>
                        <a:pt x="292" y="262"/>
                        <a:pt x="292" y="262"/>
                      </a:cubicBezTo>
                      <a:cubicBezTo>
                        <a:pt x="292" y="262"/>
                        <a:pt x="292" y="262"/>
                        <a:pt x="292" y="262"/>
                      </a:cubicBezTo>
                      <a:cubicBezTo>
                        <a:pt x="291" y="262"/>
                        <a:pt x="291" y="261"/>
                        <a:pt x="291" y="261"/>
                      </a:cubicBezTo>
                      <a:cubicBezTo>
                        <a:pt x="290" y="260"/>
                        <a:pt x="290" y="259"/>
                        <a:pt x="290" y="258"/>
                      </a:cubicBezTo>
                      <a:cubicBezTo>
                        <a:pt x="288" y="258"/>
                        <a:pt x="288" y="258"/>
                        <a:pt x="288" y="259"/>
                      </a:cubicBezTo>
                      <a:cubicBezTo>
                        <a:pt x="288" y="260"/>
                        <a:pt x="288" y="261"/>
                        <a:pt x="288" y="262"/>
                      </a:cubicBezTo>
                      <a:cubicBezTo>
                        <a:pt x="287" y="262"/>
                        <a:pt x="287" y="262"/>
                        <a:pt x="286" y="262"/>
                      </a:cubicBezTo>
                      <a:cubicBezTo>
                        <a:pt x="286" y="262"/>
                        <a:pt x="286" y="262"/>
                        <a:pt x="285" y="262"/>
                      </a:cubicBezTo>
                      <a:cubicBezTo>
                        <a:pt x="286" y="262"/>
                        <a:pt x="286" y="261"/>
                        <a:pt x="286" y="261"/>
                      </a:cubicBezTo>
                      <a:cubicBezTo>
                        <a:pt x="286" y="261"/>
                        <a:pt x="285" y="262"/>
                        <a:pt x="285" y="262"/>
                      </a:cubicBezTo>
                      <a:cubicBezTo>
                        <a:pt x="282" y="262"/>
                        <a:pt x="279" y="262"/>
                        <a:pt x="276" y="262"/>
                      </a:cubicBezTo>
                      <a:cubicBezTo>
                        <a:pt x="276" y="262"/>
                        <a:pt x="277" y="261"/>
                        <a:pt x="277" y="261"/>
                      </a:cubicBezTo>
                      <a:cubicBezTo>
                        <a:pt x="277" y="260"/>
                        <a:pt x="276" y="261"/>
                        <a:pt x="276" y="261"/>
                      </a:cubicBezTo>
                      <a:cubicBezTo>
                        <a:pt x="276" y="261"/>
                        <a:pt x="276" y="262"/>
                        <a:pt x="275" y="262"/>
                      </a:cubicBezTo>
                      <a:cubicBezTo>
                        <a:pt x="265" y="262"/>
                        <a:pt x="255" y="263"/>
                        <a:pt x="245" y="263"/>
                      </a:cubicBezTo>
                      <a:cubicBezTo>
                        <a:pt x="249" y="263"/>
                        <a:pt x="254" y="262"/>
                        <a:pt x="258" y="262"/>
                      </a:cubicBezTo>
                      <a:cubicBezTo>
                        <a:pt x="253" y="261"/>
                        <a:pt x="248" y="261"/>
                        <a:pt x="243" y="261"/>
                      </a:cubicBezTo>
                      <a:cubicBezTo>
                        <a:pt x="242" y="261"/>
                        <a:pt x="241" y="261"/>
                        <a:pt x="240" y="262"/>
                      </a:cubicBezTo>
                      <a:cubicBezTo>
                        <a:pt x="234" y="262"/>
                        <a:pt x="228" y="262"/>
                        <a:pt x="222" y="263"/>
                      </a:cubicBezTo>
                      <a:cubicBezTo>
                        <a:pt x="219" y="263"/>
                        <a:pt x="215" y="263"/>
                        <a:pt x="212" y="262"/>
                      </a:cubicBezTo>
                      <a:cubicBezTo>
                        <a:pt x="217" y="261"/>
                        <a:pt x="222" y="260"/>
                        <a:pt x="228" y="258"/>
                      </a:cubicBezTo>
                      <a:cubicBezTo>
                        <a:pt x="227" y="258"/>
                        <a:pt x="227" y="258"/>
                        <a:pt x="227" y="258"/>
                      </a:cubicBezTo>
                      <a:cubicBezTo>
                        <a:pt x="224" y="258"/>
                        <a:pt x="220" y="259"/>
                        <a:pt x="217" y="259"/>
                      </a:cubicBezTo>
                      <a:cubicBezTo>
                        <a:pt x="206" y="260"/>
                        <a:pt x="196" y="261"/>
                        <a:pt x="186" y="262"/>
                      </a:cubicBezTo>
                      <a:cubicBezTo>
                        <a:pt x="184" y="262"/>
                        <a:pt x="181" y="262"/>
                        <a:pt x="179" y="262"/>
                      </a:cubicBezTo>
                      <a:cubicBezTo>
                        <a:pt x="180" y="262"/>
                        <a:pt x="182" y="262"/>
                        <a:pt x="184" y="262"/>
                      </a:cubicBezTo>
                      <a:cubicBezTo>
                        <a:pt x="179" y="262"/>
                        <a:pt x="174" y="263"/>
                        <a:pt x="170" y="263"/>
                      </a:cubicBezTo>
                      <a:cubicBezTo>
                        <a:pt x="164" y="263"/>
                        <a:pt x="159" y="263"/>
                        <a:pt x="154" y="263"/>
                      </a:cubicBezTo>
                      <a:cubicBezTo>
                        <a:pt x="154" y="263"/>
                        <a:pt x="154" y="263"/>
                        <a:pt x="154" y="263"/>
                      </a:cubicBezTo>
                      <a:cubicBezTo>
                        <a:pt x="154" y="262"/>
                        <a:pt x="152" y="262"/>
                        <a:pt x="152" y="263"/>
                      </a:cubicBezTo>
                      <a:cubicBezTo>
                        <a:pt x="151" y="263"/>
                        <a:pt x="151" y="263"/>
                        <a:pt x="150" y="263"/>
                      </a:cubicBezTo>
                      <a:cubicBezTo>
                        <a:pt x="149" y="263"/>
                        <a:pt x="147" y="263"/>
                        <a:pt x="145" y="263"/>
                      </a:cubicBezTo>
                      <a:cubicBezTo>
                        <a:pt x="145" y="263"/>
                        <a:pt x="144" y="263"/>
                        <a:pt x="144" y="263"/>
                      </a:cubicBezTo>
                      <a:cubicBezTo>
                        <a:pt x="144" y="263"/>
                        <a:pt x="144" y="263"/>
                        <a:pt x="144" y="263"/>
                      </a:cubicBezTo>
                      <a:cubicBezTo>
                        <a:pt x="143" y="263"/>
                        <a:pt x="143" y="263"/>
                        <a:pt x="142" y="263"/>
                      </a:cubicBezTo>
                      <a:cubicBezTo>
                        <a:pt x="141" y="263"/>
                        <a:pt x="139" y="264"/>
                        <a:pt x="137" y="264"/>
                      </a:cubicBezTo>
                      <a:cubicBezTo>
                        <a:pt x="136" y="264"/>
                        <a:pt x="135" y="264"/>
                        <a:pt x="134" y="264"/>
                      </a:cubicBezTo>
                      <a:cubicBezTo>
                        <a:pt x="135" y="263"/>
                        <a:pt x="136" y="262"/>
                        <a:pt x="138" y="260"/>
                      </a:cubicBezTo>
                      <a:cubicBezTo>
                        <a:pt x="137" y="260"/>
                        <a:pt x="137" y="260"/>
                        <a:pt x="137" y="260"/>
                      </a:cubicBezTo>
                      <a:cubicBezTo>
                        <a:pt x="137" y="260"/>
                        <a:pt x="136" y="260"/>
                        <a:pt x="136" y="260"/>
                      </a:cubicBezTo>
                      <a:cubicBezTo>
                        <a:pt x="135" y="262"/>
                        <a:pt x="134" y="263"/>
                        <a:pt x="132" y="264"/>
                      </a:cubicBezTo>
                      <a:cubicBezTo>
                        <a:pt x="127" y="264"/>
                        <a:pt x="121" y="264"/>
                        <a:pt x="115" y="264"/>
                      </a:cubicBezTo>
                      <a:cubicBezTo>
                        <a:pt x="113" y="264"/>
                        <a:pt x="111" y="264"/>
                        <a:pt x="109" y="264"/>
                      </a:cubicBezTo>
                      <a:cubicBezTo>
                        <a:pt x="109" y="264"/>
                        <a:pt x="109" y="264"/>
                        <a:pt x="109" y="264"/>
                      </a:cubicBezTo>
                      <a:cubicBezTo>
                        <a:pt x="100" y="264"/>
                        <a:pt x="90" y="264"/>
                        <a:pt x="81" y="263"/>
                      </a:cubicBezTo>
                      <a:cubicBezTo>
                        <a:pt x="92" y="264"/>
                        <a:pt x="103" y="264"/>
                        <a:pt x="114" y="265"/>
                      </a:cubicBezTo>
                      <a:cubicBezTo>
                        <a:pt x="113" y="265"/>
                        <a:pt x="111" y="265"/>
                        <a:pt x="109" y="265"/>
                      </a:cubicBezTo>
                      <a:cubicBezTo>
                        <a:pt x="100" y="265"/>
                        <a:pt x="90" y="265"/>
                        <a:pt x="81" y="264"/>
                      </a:cubicBezTo>
                      <a:cubicBezTo>
                        <a:pt x="80" y="264"/>
                        <a:pt x="80" y="264"/>
                        <a:pt x="80" y="264"/>
                      </a:cubicBezTo>
                      <a:cubicBezTo>
                        <a:pt x="82" y="264"/>
                        <a:pt x="84" y="265"/>
                        <a:pt x="86" y="265"/>
                      </a:cubicBezTo>
                      <a:cubicBezTo>
                        <a:pt x="86" y="265"/>
                        <a:pt x="87" y="265"/>
                        <a:pt x="87" y="266"/>
                      </a:cubicBezTo>
                      <a:cubicBezTo>
                        <a:pt x="87" y="266"/>
                        <a:pt x="87" y="266"/>
                        <a:pt x="87" y="266"/>
                      </a:cubicBezTo>
                      <a:cubicBezTo>
                        <a:pt x="84" y="266"/>
                        <a:pt x="80" y="266"/>
                        <a:pt x="77" y="266"/>
                      </a:cubicBezTo>
                      <a:cubicBezTo>
                        <a:pt x="75" y="266"/>
                        <a:pt x="73" y="266"/>
                        <a:pt x="70" y="265"/>
                      </a:cubicBezTo>
                      <a:cubicBezTo>
                        <a:pt x="70" y="265"/>
                        <a:pt x="70" y="265"/>
                        <a:pt x="71" y="265"/>
                      </a:cubicBezTo>
                      <a:cubicBezTo>
                        <a:pt x="70" y="264"/>
                        <a:pt x="70" y="264"/>
                        <a:pt x="70" y="265"/>
                      </a:cubicBezTo>
                      <a:cubicBezTo>
                        <a:pt x="70" y="265"/>
                        <a:pt x="70" y="265"/>
                        <a:pt x="69" y="265"/>
                      </a:cubicBezTo>
                      <a:cubicBezTo>
                        <a:pt x="65" y="265"/>
                        <a:pt x="61" y="265"/>
                        <a:pt x="57" y="264"/>
                      </a:cubicBezTo>
                      <a:cubicBezTo>
                        <a:pt x="51" y="264"/>
                        <a:pt x="46" y="264"/>
                        <a:pt x="40" y="265"/>
                      </a:cubicBezTo>
                      <a:cubicBezTo>
                        <a:pt x="46" y="255"/>
                        <a:pt x="52" y="246"/>
                        <a:pt x="57" y="236"/>
                      </a:cubicBezTo>
                      <a:cubicBezTo>
                        <a:pt x="58" y="234"/>
                        <a:pt x="60" y="233"/>
                        <a:pt x="61" y="231"/>
                      </a:cubicBezTo>
                      <a:cubicBezTo>
                        <a:pt x="64" y="227"/>
                        <a:pt x="68" y="222"/>
                        <a:pt x="72" y="218"/>
                      </a:cubicBezTo>
                      <a:cubicBezTo>
                        <a:pt x="77" y="219"/>
                        <a:pt x="83" y="220"/>
                        <a:pt x="89" y="222"/>
                      </a:cubicBezTo>
                      <a:cubicBezTo>
                        <a:pt x="105" y="231"/>
                        <a:pt x="121" y="237"/>
                        <a:pt x="138" y="242"/>
                      </a:cubicBezTo>
                      <a:cubicBezTo>
                        <a:pt x="137" y="244"/>
                        <a:pt x="136" y="246"/>
                        <a:pt x="135" y="249"/>
                      </a:cubicBezTo>
                      <a:cubicBezTo>
                        <a:pt x="137" y="247"/>
                        <a:pt x="138" y="244"/>
                        <a:pt x="140" y="242"/>
                      </a:cubicBezTo>
                      <a:cubicBezTo>
                        <a:pt x="144" y="243"/>
                        <a:pt x="147" y="244"/>
                        <a:pt x="150" y="245"/>
                      </a:cubicBezTo>
                      <a:cubicBezTo>
                        <a:pt x="149" y="244"/>
                        <a:pt x="148" y="244"/>
                        <a:pt x="147" y="244"/>
                      </a:cubicBezTo>
                      <a:cubicBezTo>
                        <a:pt x="145" y="243"/>
                        <a:pt x="143" y="242"/>
                        <a:pt x="141" y="242"/>
                      </a:cubicBezTo>
                      <a:cubicBezTo>
                        <a:pt x="141" y="242"/>
                        <a:pt x="141" y="241"/>
                        <a:pt x="142" y="241"/>
                      </a:cubicBezTo>
                      <a:cubicBezTo>
                        <a:pt x="143" y="241"/>
                        <a:pt x="144" y="242"/>
                        <a:pt x="145" y="242"/>
                      </a:cubicBezTo>
                      <a:cubicBezTo>
                        <a:pt x="144" y="242"/>
                        <a:pt x="143" y="241"/>
                        <a:pt x="142" y="241"/>
                      </a:cubicBezTo>
                      <a:cubicBezTo>
                        <a:pt x="142" y="240"/>
                        <a:pt x="142" y="240"/>
                        <a:pt x="142" y="240"/>
                      </a:cubicBezTo>
                      <a:cubicBezTo>
                        <a:pt x="143" y="240"/>
                        <a:pt x="144" y="240"/>
                        <a:pt x="145" y="239"/>
                      </a:cubicBezTo>
                      <a:cubicBezTo>
                        <a:pt x="146" y="239"/>
                        <a:pt x="148" y="240"/>
                        <a:pt x="149" y="240"/>
                      </a:cubicBezTo>
                      <a:cubicBezTo>
                        <a:pt x="148" y="239"/>
                        <a:pt x="146" y="239"/>
                        <a:pt x="145" y="238"/>
                      </a:cubicBezTo>
                      <a:cubicBezTo>
                        <a:pt x="146" y="238"/>
                        <a:pt x="146" y="238"/>
                        <a:pt x="146" y="238"/>
                      </a:cubicBezTo>
                      <a:cubicBezTo>
                        <a:pt x="148" y="236"/>
                        <a:pt x="150" y="233"/>
                        <a:pt x="152" y="231"/>
                      </a:cubicBezTo>
                      <a:cubicBezTo>
                        <a:pt x="152" y="231"/>
                        <a:pt x="152" y="231"/>
                        <a:pt x="152" y="231"/>
                      </a:cubicBezTo>
                      <a:cubicBezTo>
                        <a:pt x="152" y="231"/>
                        <a:pt x="152" y="231"/>
                        <a:pt x="152" y="231"/>
                      </a:cubicBezTo>
                      <a:cubicBezTo>
                        <a:pt x="154" y="228"/>
                        <a:pt x="157" y="224"/>
                        <a:pt x="159" y="222"/>
                      </a:cubicBezTo>
                      <a:cubicBezTo>
                        <a:pt x="158" y="224"/>
                        <a:pt x="157" y="226"/>
                        <a:pt x="156" y="228"/>
                      </a:cubicBezTo>
                      <a:cubicBezTo>
                        <a:pt x="159" y="223"/>
                        <a:pt x="162" y="218"/>
                        <a:pt x="166" y="213"/>
                      </a:cubicBezTo>
                      <a:cubicBezTo>
                        <a:pt x="167" y="211"/>
                        <a:pt x="169" y="209"/>
                        <a:pt x="170" y="207"/>
                      </a:cubicBezTo>
                      <a:cubicBezTo>
                        <a:pt x="173" y="202"/>
                        <a:pt x="176" y="198"/>
                        <a:pt x="178" y="194"/>
                      </a:cubicBezTo>
                      <a:cubicBezTo>
                        <a:pt x="187" y="182"/>
                        <a:pt x="196" y="169"/>
                        <a:pt x="204" y="156"/>
                      </a:cubicBezTo>
                      <a:cubicBezTo>
                        <a:pt x="205" y="153"/>
                        <a:pt x="208" y="150"/>
                        <a:pt x="209" y="146"/>
                      </a:cubicBezTo>
                      <a:cubicBezTo>
                        <a:pt x="216" y="136"/>
                        <a:pt x="223" y="126"/>
                        <a:pt x="229" y="115"/>
                      </a:cubicBezTo>
                      <a:cubicBezTo>
                        <a:pt x="229" y="116"/>
                        <a:pt x="228" y="116"/>
                        <a:pt x="228" y="117"/>
                      </a:cubicBezTo>
                      <a:cubicBezTo>
                        <a:pt x="228" y="116"/>
                        <a:pt x="229" y="115"/>
                        <a:pt x="229" y="114"/>
                      </a:cubicBezTo>
                      <a:cubicBezTo>
                        <a:pt x="230" y="113"/>
                        <a:pt x="232" y="111"/>
                        <a:pt x="232" y="109"/>
                      </a:cubicBezTo>
                      <a:cubicBezTo>
                        <a:pt x="236" y="105"/>
                        <a:pt x="238" y="101"/>
                        <a:pt x="241" y="97"/>
                      </a:cubicBezTo>
                      <a:cubicBezTo>
                        <a:pt x="244" y="91"/>
                        <a:pt x="248" y="86"/>
                        <a:pt x="252" y="80"/>
                      </a:cubicBezTo>
                      <a:cubicBezTo>
                        <a:pt x="258" y="74"/>
                        <a:pt x="263" y="67"/>
                        <a:pt x="267" y="60"/>
                      </a:cubicBezTo>
                      <a:cubicBezTo>
                        <a:pt x="264" y="67"/>
                        <a:pt x="260" y="74"/>
                        <a:pt x="256" y="81"/>
                      </a:cubicBezTo>
                      <a:cubicBezTo>
                        <a:pt x="256" y="81"/>
                        <a:pt x="257" y="80"/>
                        <a:pt x="257" y="80"/>
                      </a:cubicBezTo>
                      <a:cubicBezTo>
                        <a:pt x="263" y="74"/>
                        <a:pt x="267" y="67"/>
                        <a:pt x="270" y="60"/>
                      </a:cubicBezTo>
                      <a:cubicBezTo>
                        <a:pt x="271" y="60"/>
                        <a:pt x="272" y="60"/>
                        <a:pt x="274" y="61"/>
                      </a:cubicBezTo>
                      <a:cubicBezTo>
                        <a:pt x="277" y="66"/>
                        <a:pt x="282" y="70"/>
                        <a:pt x="288" y="73"/>
                      </a:cubicBezTo>
                      <a:cubicBezTo>
                        <a:pt x="289" y="73"/>
                        <a:pt x="290" y="73"/>
                        <a:pt x="292" y="73"/>
                      </a:cubicBezTo>
                      <a:cubicBezTo>
                        <a:pt x="292" y="73"/>
                        <a:pt x="292" y="72"/>
                        <a:pt x="292" y="72"/>
                      </a:cubicBezTo>
                      <a:cubicBezTo>
                        <a:pt x="292" y="69"/>
                        <a:pt x="292" y="66"/>
                        <a:pt x="291" y="62"/>
                      </a:cubicBezTo>
                      <a:cubicBezTo>
                        <a:pt x="292" y="62"/>
                        <a:pt x="292" y="62"/>
                        <a:pt x="292" y="61"/>
                      </a:cubicBezTo>
                      <a:cubicBezTo>
                        <a:pt x="292" y="53"/>
                        <a:pt x="291" y="45"/>
                        <a:pt x="290" y="37"/>
                      </a:cubicBezTo>
                      <a:cubicBezTo>
                        <a:pt x="290" y="37"/>
                        <a:pt x="290" y="36"/>
                        <a:pt x="289" y="36"/>
                      </a:cubicBezTo>
                      <a:cubicBezTo>
                        <a:pt x="289" y="36"/>
                        <a:pt x="289" y="35"/>
                        <a:pt x="288" y="35"/>
                      </a:cubicBezTo>
                      <a:cubicBezTo>
                        <a:pt x="288" y="34"/>
                        <a:pt x="288" y="34"/>
                        <a:pt x="288" y="34"/>
                      </a:cubicBezTo>
                      <a:cubicBezTo>
                        <a:pt x="288" y="33"/>
                        <a:pt x="288" y="32"/>
                        <a:pt x="288" y="32"/>
                      </a:cubicBezTo>
                      <a:cubicBezTo>
                        <a:pt x="288" y="28"/>
                        <a:pt x="287" y="24"/>
                        <a:pt x="287" y="21"/>
                      </a:cubicBezTo>
                      <a:cubicBezTo>
                        <a:pt x="286" y="21"/>
                        <a:pt x="286" y="22"/>
                        <a:pt x="286" y="22"/>
                      </a:cubicBezTo>
                      <a:cubicBezTo>
                        <a:pt x="286" y="20"/>
                        <a:pt x="286" y="18"/>
                        <a:pt x="286" y="16"/>
                      </a:cubicBezTo>
                      <a:cubicBezTo>
                        <a:pt x="285" y="16"/>
                        <a:pt x="285" y="16"/>
                        <a:pt x="285" y="16"/>
                      </a:cubicBezTo>
                      <a:cubicBezTo>
                        <a:pt x="285" y="21"/>
                        <a:pt x="285" y="27"/>
                        <a:pt x="286" y="33"/>
                      </a:cubicBezTo>
                      <a:cubicBezTo>
                        <a:pt x="286" y="33"/>
                        <a:pt x="286" y="34"/>
                        <a:pt x="286" y="34"/>
                      </a:cubicBezTo>
                      <a:cubicBezTo>
                        <a:pt x="285" y="34"/>
                        <a:pt x="285" y="34"/>
                        <a:pt x="285" y="34"/>
                      </a:cubicBezTo>
                      <a:cubicBezTo>
                        <a:pt x="285" y="30"/>
                        <a:pt x="284" y="26"/>
                        <a:pt x="282" y="23"/>
                      </a:cubicBezTo>
                      <a:cubicBezTo>
                        <a:pt x="282" y="23"/>
                        <a:pt x="282" y="22"/>
                        <a:pt x="282" y="22"/>
                      </a:cubicBezTo>
                      <a:cubicBezTo>
                        <a:pt x="282" y="22"/>
                        <a:pt x="282" y="22"/>
                        <a:pt x="282" y="22"/>
                      </a:cubicBezTo>
                      <a:cubicBezTo>
                        <a:pt x="282" y="21"/>
                        <a:pt x="282" y="21"/>
                        <a:pt x="283" y="20"/>
                      </a:cubicBezTo>
                      <a:cubicBezTo>
                        <a:pt x="282" y="21"/>
                        <a:pt x="282" y="21"/>
                        <a:pt x="282" y="22"/>
                      </a:cubicBezTo>
                      <a:cubicBezTo>
                        <a:pt x="282" y="20"/>
                        <a:pt x="281" y="20"/>
                        <a:pt x="281" y="19"/>
                      </a:cubicBezTo>
                      <a:cubicBezTo>
                        <a:pt x="282" y="18"/>
                        <a:pt x="282" y="18"/>
                        <a:pt x="282" y="18"/>
                      </a:cubicBezTo>
                      <a:cubicBezTo>
                        <a:pt x="282" y="18"/>
                        <a:pt x="282" y="18"/>
                        <a:pt x="281" y="18"/>
                      </a:cubicBezTo>
                      <a:cubicBezTo>
                        <a:pt x="281" y="18"/>
                        <a:pt x="281" y="18"/>
                        <a:pt x="281" y="18"/>
                      </a:cubicBezTo>
                      <a:cubicBezTo>
                        <a:pt x="281" y="18"/>
                        <a:pt x="281" y="18"/>
                        <a:pt x="282" y="18"/>
                      </a:cubicBezTo>
                      <a:cubicBezTo>
                        <a:pt x="281" y="18"/>
                        <a:pt x="280" y="18"/>
                        <a:pt x="280" y="18"/>
                      </a:cubicBezTo>
                      <a:cubicBezTo>
                        <a:pt x="278" y="19"/>
                        <a:pt x="276" y="20"/>
                        <a:pt x="274" y="22"/>
                      </a:cubicBezTo>
                      <a:cubicBezTo>
                        <a:pt x="271" y="24"/>
                        <a:pt x="267" y="25"/>
                        <a:pt x="263" y="27"/>
                      </a:cubicBezTo>
                      <a:cubicBezTo>
                        <a:pt x="262" y="28"/>
                        <a:pt x="261" y="28"/>
                        <a:pt x="260" y="29"/>
                      </a:cubicBezTo>
                      <a:cubicBezTo>
                        <a:pt x="257" y="30"/>
                        <a:pt x="254" y="32"/>
                        <a:pt x="252" y="33"/>
                      </a:cubicBezTo>
                      <a:cubicBezTo>
                        <a:pt x="247" y="36"/>
                        <a:pt x="243" y="38"/>
                        <a:pt x="239" y="41"/>
                      </a:cubicBezTo>
                      <a:cubicBezTo>
                        <a:pt x="239" y="40"/>
                        <a:pt x="240" y="40"/>
                        <a:pt x="240" y="40"/>
                      </a:cubicBezTo>
                      <a:close/>
                      <a:moveTo>
                        <a:pt x="242" y="40"/>
                      </a:moveTo>
                      <a:cubicBezTo>
                        <a:pt x="242" y="40"/>
                        <a:pt x="243" y="39"/>
                        <a:pt x="243" y="39"/>
                      </a:cubicBezTo>
                      <a:cubicBezTo>
                        <a:pt x="245" y="38"/>
                        <a:pt x="248" y="37"/>
                        <a:pt x="250" y="36"/>
                      </a:cubicBezTo>
                      <a:cubicBezTo>
                        <a:pt x="249" y="36"/>
                        <a:pt x="248" y="37"/>
                        <a:pt x="248" y="37"/>
                      </a:cubicBezTo>
                      <a:cubicBezTo>
                        <a:pt x="249" y="36"/>
                        <a:pt x="251" y="35"/>
                        <a:pt x="253" y="34"/>
                      </a:cubicBezTo>
                      <a:cubicBezTo>
                        <a:pt x="253" y="34"/>
                        <a:pt x="253" y="35"/>
                        <a:pt x="252" y="35"/>
                      </a:cubicBezTo>
                      <a:cubicBezTo>
                        <a:pt x="250" y="36"/>
                        <a:pt x="248" y="38"/>
                        <a:pt x="245" y="39"/>
                      </a:cubicBezTo>
                      <a:cubicBezTo>
                        <a:pt x="245" y="39"/>
                        <a:pt x="245" y="39"/>
                        <a:pt x="245" y="39"/>
                      </a:cubicBezTo>
                      <a:cubicBezTo>
                        <a:pt x="245" y="39"/>
                        <a:pt x="245" y="39"/>
                        <a:pt x="245" y="39"/>
                      </a:cubicBezTo>
                      <a:cubicBezTo>
                        <a:pt x="244" y="39"/>
                        <a:pt x="244" y="39"/>
                        <a:pt x="244" y="39"/>
                      </a:cubicBezTo>
                      <a:cubicBezTo>
                        <a:pt x="244" y="39"/>
                        <a:pt x="244" y="39"/>
                        <a:pt x="244" y="39"/>
                      </a:cubicBezTo>
                      <a:cubicBezTo>
                        <a:pt x="244" y="40"/>
                        <a:pt x="244" y="40"/>
                        <a:pt x="244" y="40"/>
                      </a:cubicBezTo>
                      <a:cubicBezTo>
                        <a:pt x="243" y="40"/>
                        <a:pt x="242" y="40"/>
                        <a:pt x="242" y="40"/>
                      </a:cubicBezTo>
                      <a:close/>
                      <a:moveTo>
                        <a:pt x="254" y="34"/>
                      </a:moveTo>
                      <a:cubicBezTo>
                        <a:pt x="254" y="34"/>
                        <a:pt x="254" y="34"/>
                        <a:pt x="254" y="34"/>
                      </a:cubicBezTo>
                      <a:cubicBezTo>
                        <a:pt x="255" y="33"/>
                        <a:pt x="257" y="32"/>
                        <a:pt x="258" y="32"/>
                      </a:cubicBezTo>
                      <a:cubicBezTo>
                        <a:pt x="257" y="32"/>
                        <a:pt x="255" y="33"/>
                        <a:pt x="254" y="34"/>
                      </a:cubicBezTo>
                      <a:close/>
                      <a:moveTo>
                        <a:pt x="249" y="40"/>
                      </a:moveTo>
                      <a:cubicBezTo>
                        <a:pt x="249" y="39"/>
                        <a:pt x="249" y="39"/>
                        <a:pt x="249" y="39"/>
                      </a:cubicBezTo>
                      <a:cubicBezTo>
                        <a:pt x="250" y="39"/>
                        <a:pt x="251" y="39"/>
                        <a:pt x="252" y="38"/>
                      </a:cubicBezTo>
                      <a:cubicBezTo>
                        <a:pt x="252" y="39"/>
                        <a:pt x="252" y="40"/>
                        <a:pt x="252" y="40"/>
                      </a:cubicBezTo>
                      <a:cubicBezTo>
                        <a:pt x="251" y="40"/>
                        <a:pt x="250" y="40"/>
                        <a:pt x="249" y="40"/>
                      </a:cubicBezTo>
                      <a:close/>
                      <a:moveTo>
                        <a:pt x="253" y="40"/>
                      </a:moveTo>
                      <a:cubicBezTo>
                        <a:pt x="253" y="40"/>
                        <a:pt x="253" y="39"/>
                        <a:pt x="254" y="38"/>
                      </a:cubicBezTo>
                      <a:cubicBezTo>
                        <a:pt x="255" y="37"/>
                        <a:pt x="256" y="36"/>
                        <a:pt x="258" y="36"/>
                      </a:cubicBezTo>
                      <a:cubicBezTo>
                        <a:pt x="258" y="38"/>
                        <a:pt x="257" y="40"/>
                        <a:pt x="257" y="42"/>
                      </a:cubicBezTo>
                      <a:cubicBezTo>
                        <a:pt x="256" y="41"/>
                        <a:pt x="254" y="41"/>
                        <a:pt x="253" y="40"/>
                      </a:cubicBezTo>
                      <a:close/>
                      <a:moveTo>
                        <a:pt x="253" y="60"/>
                      </a:moveTo>
                      <a:cubicBezTo>
                        <a:pt x="253" y="60"/>
                        <a:pt x="253" y="60"/>
                        <a:pt x="253" y="60"/>
                      </a:cubicBezTo>
                      <a:cubicBezTo>
                        <a:pt x="251" y="66"/>
                        <a:pt x="250" y="72"/>
                        <a:pt x="248" y="77"/>
                      </a:cubicBezTo>
                      <a:cubicBezTo>
                        <a:pt x="248" y="77"/>
                        <a:pt x="248" y="77"/>
                        <a:pt x="249" y="77"/>
                      </a:cubicBezTo>
                      <a:cubicBezTo>
                        <a:pt x="247" y="79"/>
                        <a:pt x="245" y="82"/>
                        <a:pt x="244" y="84"/>
                      </a:cubicBezTo>
                      <a:cubicBezTo>
                        <a:pt x="244" y="84"/>
                        <a:pt x="244" y="84"/>
                        <a:pt x="244" y="84"/>
                      </a:cubicBezTo>
                      <a:cubicBezTo>
                        <a:pt x="245" y="78"/>
                        <a:pt x="247" y="71"/>
                        <a:pt x="248" y="65"/>
                      </a:cubicBezTo>
                      <a:cubicBezTo>
                        <a:pt x="252" y="60"/>
                        <a:pt x="255" y="55"/>
                        <a:pt x="259" y="51"/>
                      </a:cubicBezTo>
                      <a:cubicBezTo>
                        <a:pt x="259" y="50"/>
                        <a:pt x="259" y="50"/>
                        <a:pt x="260" y="50"/>
                      </a:cubicBezTo>
                      <a:cubicBezTo>
                        <a:pt x="260" y="50"/>
                        <a:pt x="260" y="50"/>
                        <a:pt x="261" y="50"/>
                      </a:cubicBezTo>
                      <a:cubicBezTo>
                        <a:pt x="260" y="52"/>
                        <a:pt x="260" y="55"/>
                        <a:pt x="259" y="57"/>
                      </a:cubicBezTo>
                      <a:cubicBezTo>
                        <a:pt x="258" y="60"/>
                        <a:pt x="258" y="63"/>
                        <a:pt x="258" y="65"/>
                      </a:cubicBezTo>
                      <a:cubicBezTo>
                        <a:pt x="256" y="67"/>
                        <a:pt x="255" y="68"/>
                        <a:pt x="254" y="70"/>
                      </a:cubicBezTo>
                      <a:cubicBezTo>
                        <a:pt x="256" y="65"/>
                        <a:pt x="257" y="60"/>
                        <a:pt x="257" y="54"/>
                      </a:cubicBezTo>
                      <a:cubicBezTo>
                        <a:pt x="257" y="54"/>
                        <a:pt x="257" y="54"/>
                        <a:pt x="257" y="54"/>
                      </a:cubicBezTo>
                      <a:cubicBezTo>
                        <a:pt x="256" y="60"/>
                        <a:pt x="254" y="66"/>
                        <a:pt x="252" y="71"/>
                      </a:cubicBezTo>
                      <a:cubicBezTo>
                        <a:pt x="253" y="71"/>
                        <a:pt x="253" y="71"/>
                        <a:pt x="253" y="71"/>
                      </a:cubicBezTo>
                      <a:cubicBezTo>
                        <a:pt x="252" y="73"/>
                        <a:pt x="250" y="75"/>
                        <a:pt x="249" y="77"/>
                      </a:cubicBezTo>
                      <a:cubicBezTo>
                        <a:pt x="249" y="77"/>
                        <a:pt x="249" y="77"/>
                        <a:pt x="249" y="76"/>
                      </a:cubicBezTo>
                      <a:cubicBezTo>
                        <a:pt x="251" y="71"/>
                        <a:pt x="252" y="65"/>
                        <a:pt x="253" y="60"/>
                      </a:cubicBezTo>
                      <a:close/>
                      <a:moveTo>
                        <a:pt x="256" y="50"/>
                      </a:moveTo>
                      <a:cubicBezTo>
                        <a:pt x="256" y="50"/>
                        <a:pt x="256" y="50"/>
                        <a:pt x="256" y="50"/>
                      </a:cubicBezTo>
                      <a:cubicBezTo>
                        <a:pt x="257" y="50"/>
                        <a:pt x="257" y="50"/>
                        <a:pt x="258" y="50"/>
                      </a:cubicBezTo>
                      <a:cubicBezTo>
                        <a:pt x="258" y="50"/>
                        <a:pt x="258" y="50"/>
                        <a:pt x="258" y="50"/>
                      </a:cubicBezTo>
                      <a:cubicBezTo>
                        <a:pt x="255" y="54"/>
                        <a:pt x="252" y="58"/>
                        <a:pt x="249" y="62"/>
                      </a:cubicBezTo>
                      <a:cubicBezTo>
                        <a:pt x="248" y="64"/>
                        <a:pt x="247" y="65"/>
                        <a:pt x="246" y="66"/>
                      </a:cubicBezTo>
                      <a:cubicBezTo>
                        <a:pt x="246" y="66"/>
                        <a:pt x="246" y="66"/>
                        <a:pt x="246" y="66"/>
                      </a:cubicBezTo>
                      <a:cubicBezTo>
                        <a:pt x="250" y="61"/>
                        <a:pt x="253" y="56"/>
                        <a:pt x="256" y="50"/>
                      </a:cubicBezTo>
                      <a:close/>
                      <a:moveTo>
                        <a:pt x="247" y="67"/>
                      </a:moveTo>
                      <a:cubicBezTo>
                        <a:pt x="247" y="67"/>
                        <a:pt x="247" y="68"/>
                        <a:pt x="247" y="68"/>
                      </a:cubicBezTo>
                      <a:cubicBezTo>
                        <a:pt x="246" y="74"/>
                        <a:pt x="244" y="80"/>
                        <a:pt x="242" y="85"/>
                      </a:cubicBezTo>
                      <a:cubicBezTo>
                        <a:pt x="242" y="85"/>
                        <a:pt x="243" y="85"/>
                        <a:pt x="243" y="85"/>
                      </a:cubicBezTo>
                      <a:cubicBezTo>
                        <a:pt x="240" y="90"/>
                        <a:pt x="236" y="95"/>
                        <a:pt x="233" y="100"/>
                      </a:cubicBezTo>
                      <a:cubicBezTo>
                        <a:pt x="234" y="95"/>
                        <a:pt x="235" y="90"/>
                        <a:pt x="236" y="84"/>
                      </a:cubicBezTo>
                      <a:cubicBezTo>
                        <a:pt x="236" y="84"/>
                        <a:pt x="237" y="83"/>
                        <a:pt x="238" y="82"/>
                      </a:cubicBezTo>
                      <a:cubicBezTo>
                        <a:pt x="238" y="81"/>
                        <a:pt x="240" y="79"/>
                        <a:pt x="240" y="78"/>
                      </a:cubicBezTo>
                      <a:cubicBezTo>
                        <a:pt x="240" y="78"/>
                        <a:pt x="240" y="79"/>
                        <a:pt x="239" y="79"/>
                      </a:cubicBezTo>
                      <a:cubicBezTo>
                        <a:pt x="241" y="77"/>
                        <a:pt x="242" y="74"/>
                        <a:pt x="244" y="72"/>
                      </a:cubicBezTo>
                      <a:cubicBezTo>
                        <a:pt x="245" y="70"/>
                        <a:pt x="246" y="68"/>
                        <a:pt x="247" y="67"/>
                      </a:cubicBezTo>
                      <a:close/>
                      <a:moveTo>
                        <a:pt x="196" y="143"/>
                      </a:moveTo>
                      <a:cubicBezTo>
                        <a:pt x="196" y="142"/>
                        <a:pt x="197" y="142"/>
                        <a:pt x="197" y="142"/>
                      </a:cubicBezTo>
                      <a:cubicBezTo>
                        <a:pt x="196" y="143"/>
                        <a:pt x="195" y="146"/>
                        <a:pt x="193" y="148"/>
                      </a:cubicBezTo>
                      <a:cubicBezTo>
                        <a:pt x="194" y="147"/>
                        <a:pt x="194" y="147"/>
                        <a:pt x="194" y="146"/>
                      </a:cubicBezTo>
                      <a:cubicBezTo>
                        <a:pt x="194" y="145"/>
                        <a:pt x="196" y="144"/>
                        <a:pt x="196" y="143"/>
                      </a:cubicBezTo>
                      <a:close/>
                      <a:moveTo>
                        <a:pt x="232" y="91"/>
                      </a:moveTo>
                      <a:cubicBezTo>
                        <a:pt x="233" y="90"/>
                        <a:pt x="234" y="88"/>
                        <a:pt x="235" y="86"/>
                      </a:cubicBezTo>
                      <a:cubicBezTo>
                        <a:pt x="234" y="91"/>
                        <a:pt x="233" y="96"/>
                        <a:pt x="232" y="101"/>
                      </a:cubicBezTo>
                      <a:cubicBezTo>
                        <a:pt x="231" y="104"/>
                        <a:pt x="229" y="106"/>
                        <a:pt x="228" y="109"/>
                      </a:cubicBezTo>
                      <a:cubicBezTo>
                        <a:pt x="229" y="102"/>
                        <a:pt x="230" y="97"/>
                        <a:pt x="232" y="91"/>
                      </a:cubicBezTo>
                      <a:close/>
                      <a:moveTo>
                        <a:pt x="230" y="95"/>
                      </a:moveTo>
                      <a:cubicBezTo>
                        <a:pt x="228" y="100"/>
                        <a:pt x="227" y="105"/>
                        <a:pt x="227" y="111"/>
                      </a:cubicBezTo>
                      <a:cubicBezTo>
                        <a:pt x="224" y="115"/>
                        <a:pt x="222" y="119"/>
                        <a:pt x="220" y="123"/>
                      </a:cubicBezTo>
                      <a:cubicBezTo>
                        <a:pt x="219" y="124"/>
                        <a:pt x="219" y="125"/>
                        <a:pt x="218" y="126"/>
                      </a:cubicBezTo>
                      <a:cubicBezTo>
                        <a:pt x="216" y="129"/>
                        <a:pt x="215" y="131"/>
                        <a:pt x="214" y="134"/>
                      </a:cubicBezTo>
                      <a:cubicBezTo>
                        <a:pt x="216" y="126"/>
                        <a:pt x="218" y="119"/>
                        <a:pt x="219" y="112"/>
                      </a:cubicBezTo>
                      <a:cubicBezTo>
                        <a:pt x="222" y="106"/>
                        <a:pt x="226" y="101"/>
                        <a:pt x="230" y="95"/>
                      </a:cubicBezTo>
                      <a:close/>
                      <a:moveTo>
                        <a:pt x="218" y="114"/>
                      </a:moveTo>
                      <a:cubicBezTo>
                        <a:pt x="218" y="115"/>
                        <a:pt x="217" y="116"/>
                        <a:pt x="217" y="117"/>
                      </a:cubicBezTo>
                      <a:cubicBezTo>
                        <a:pt x="215" y="123"/>
                        <a:pt x="213" y="130"/>
                        <a:pt x="212" y="136"/>
                      </a:cubicBezTo>
                      <a:cubicBezTo>
                        <a:pt x="210" y="139"/>
                        <a:pt x="208" y="143"/>
                        <a:pt x="205" y="147"/>
                      </a:cubicBezTo>
                      <a:cubicBezTo>
                        <a:pt x="208" y="138"/>
                        <a:pt x="211" y="129"/>
                        <a:pt x="214" y="121"/>
                      </a:cubicBezTo>
                      <a:cubicBezTo>
                        <a:pt x="215" y="118"/>
                        <a:pt x="216" y="116"/>
                        <a:pt x="218" y="114"/>
                      </a:cubicBezTo>
                      <a:close/>
                      <a:moveTo>
                        <a:pt x="203" y="138"/>
                      </a:moveTo>
                      <a:cubicBezTo>
                        <a:pt x="203" y="138"/>
                        <a:pt x="203" y="138"/>
                        <a:pt x="203" y="138"/>
                      </a:cubicBezTo>
                      <a:cubicBezTo>
                        <a:pt x="200" y="144"/>
                        <a:pt x="199" y="150"/>
                        <a:pt x="198" y="157"/>
                      </a:cubicBezTo>
                      <a:cubicBezTo>
                        <a:pt x="198" y="158"/>
                        <a:pt x="197" y="158"/>
                        <a:pt x="196" y="159"/>
                      </a:cubicBezTo>
                      <a:cubicBezTo>
                        <a:pt x="194" y="163"/>
                        <a:pt x="191" y="167"/>
                        <a:pt x="188" y="171"/>
                      </a:cubicBezTo>
                      <a:cubicBezTo>
                        <a:pt x="188" y="170"/>
                        <a:pt x="189" y="168"/>
                        <a:pt x="189" y="167"/>
                      </a:cubicBezTo>
                      <a:cubicBezTo>
                        <a:pt x="189" y="168"/>
                        <a:pt x="189" y="169"/>
                        <a:pt x="188" y="170"/>
                      </a:cubicBezTo>
                      <a:cubicBezTo>
                        <a:pt x="189" y="170"/>
                        <a:pt x="189" y="169"/>
                        <a:pt x="189" y="169"/>
                      </a:cubicBezTo>
                      <a:cubicBezTo>
                        <a:pt x="189" y="169"/>
                        <a:pt x="189" y="169"/>
                        <a:pt x="189" y="169"/>
                      </a:cubicBezTo>
                      <a:cubicBezTo>
                        <a:pt x="190" y="164"/>
                        <a:pt x="191" y="158"/>
                        <a:pt x="192" y="153"/>
                      </a:cubicBezTo>
                      <a:cubicBezTo>
                        <a:pt x="193" y="151"/>
                        <a:pt x="194" y="150"/>
                        <a:pt x="196" y="148"/>
                      </a:cubicBezTo>
                      <a:cubicBezTo>
                        <a:pt x="195" y="149"/>
                        <a:pt x="195" y="150"/>
                        <a:pt x="195" y="150"/>
                      </a:cubicBezTo>
                      <a:cubicBezTo>
                        <a:pt x="194" y="155"/>
                        <a:pt x="193" y="159"/>
                        <a:pt x="193" y="163"/>
                      </a:cubicBezTo>
                      <a:cubicBezTo>
                        <a:pt x="195" y="157"/>
                        <a:pt x="196" y="151"/>
                        <a:pt x="198" y="145"/>
                      </a:cubicBezTo>
                      <a:cubicBezTo>
                        <a:pt x="203" y="138"/>
                        <a:pt x="208" y="130"/>
                        <a:pt x="212" y="123"/>
                      </a:cubicBezTo>
                      <a:cubicBezTo>
                        <a:pt x="209" y="130"/>
                        <a:pt x="206" y="138"/>
                        <a:pt x="204" y="146"/>
                      </a:cubicBezTo>
                      <a:cubicBezTo>
                        <a:pt x="204" y="147"/>
                        <a:pt x="204" y="147"/>
                        <a:pt x="204" y="147"/>
                      </a:cubicBezTo>
                      <a:cubicBezTo>
                        <a:pt x="204" y="147"/>
                        <a:pt x="204" y="147"/>
                        <a:pt x="204" y="148"/>
                      </a:cubicBezTo>
                      <a:cubicBezTo>
                        <a:pt x="203" y="150"/>
                        <a:pt x="201" y="153"/>
                        <a:pt x="199" y="155"/>
                      </a:cubicBezTo>
                      <a:cubicBezTo>
                        <a:pt x="201" y="150"/>
                        <a:pt x="202" y="144"/>
                        <a:pt x="203" y="138"/>
                      </a:cubicBezTo>
                      <a:close/>
                      <a:moveTo>
                        <a:pt x="280" y="20"/>
                      </a:moveTo>
                      <a:cubicBezTo>
                        <a:pt x="280" y="20"/>
                        <a:pt x="280" y="20"/>
                        <a:pt x="280" y="20"/>
                      </a:cubicBezTo>
                      <a:cubicBezTo>
                        <a:pt x="280" y="20"/>
                        <a:pt x="280" y="21"/>
                        <a:pt x="281" y="22"/>
                      </a:cubicBezTo>
                      <a:cubicBezTo>
                        <a:pt x="280" y="22"/>
                        <a:pt x="280" y="22"/>
                        <a:pt x="280" y="22"/>
                      </a:cubicBezTo>
                      <a:cubicBezTo>
                        <a:pt x="280" y="22"/>
                        <a:pt x="280" y="22"/>
                        <a:pt x="280" y="22"/>
                      </a:cubicBezTo>
                      <a:cubicBezTo>
                        <a:pt x="280" y="22"/>
                        <a:pt x="280" y="22"/>
                        <a:pt x="280" y="22"/>
                      </a:cubicBezTo>
                      <a:cubicBezTo>
                        <a:pt x="279" y="23"/>
                        <a:pt x="277" y="24"/>
                        <a:pt x="276" y="25"/>
                      </a:cubicBezTo>
                      <a:cubicBezTo>
                        <a:pt x="276" y="24"/>
                        <a:pt x="275" y="24"/>
                        <a:pt x="275" y="24"/>
                      </a:cubicBezTo>
                      <a:cubicBezTo>
                        <a:pt x="273" y="25"/>
                        <a:pt x="271" y="26"/>
                        <a:pt x="269" y="27"/>
                      </a:cubicBezTo>
                      <a:cubicBezTo>
                        <a:pt x="272" y="25"/>
                        <a:pt x="275" y="23"/>
                        <a:pt x="277" y="21"/>
                      </a:cubicBezTo>
                      <a:cubicBezTo>
                        <a:pt x="278" y="20"/>
                        <a:pt x="279" y="20"/>
                        <a:pt x="280" y="20"/>
                      </a:cubicBezTo>
                      <a:close/>
                      <a:moveTo>
                        <a:pt x="276" y="29"/>
                      </a:moveTo>
                      <a:cubicBezTo>
                        <a:pt x="276" y="28"/>
                        <a:pt x="276" y="28"/>
                        <a:pt x="277" y="28"/>
                      </a:cubicBezTo>
                      <a:cubicBezTo>
                        <a:pt x="276" y="35"/>
                        <a:pt x="275" y="41"/>
                        <a:pt x="275" y="48"/>
                      </a:cubicBezTo>
                      <a:cubicBezTo>
                        <a:pt x="274" y="49"/>
                        <a:pt x="274" y="50"/>
                        <a:pt x="273" y="50"/>
                      </a:cubicBezTo>
                      <a:cubicBezTo>
                        <a:pt x="273" y="50"/>
                        <a:pt x="273" y="50"/>
                        <a:pt x="273" y="50"/>
                      </a:cubicBezTo>
                      <a:cubicBezTo>
                        <a:pt x="274" y="43"/>
                        <a:pt x="275" y="36"/>
                        <a:pt x="276" y="29"/>
                      </a:cubicBezTo>
                      <a:close/>
                      <a:moveTo>
                        <a:pt x="280" y="23"/>
                      </a:moveTo>
                      <a:cubicBezTo>
                        <a:pt x="280" y="24"/>
                        <a:pt x="280" y="24"/>
                        <a:pt x="280" y="24"/>
                      </a:cubicBezTo>
                      <a:cubicBezTo>
                        <a:pt x="280" y="26"/>
                        <a:pt x="281" y="28"/>
                        <a:pt x="281" y="29"/>
                      </a:cubicBezTo>
                      <a:cubicBezTo>
                        <a:pt x="281" y="38"/>
                        <a:pt x="281" y="48"/>
                        <a:pt x="282" y="57"/>
                      </a:cubicBezTo>
                      <a:cubicBezTo>
                        <a:pt x="282" y="57"/>
                        <a:pt x="282" y="58"/>
                        <a:pt x="282" y="58"/>
                      </a:cubicBezTo>
                      <a:cubicBezTo>
                        <a:pt x="281" y="57"/>
                        <a:pt x="279" y="56"/>
                        <a:pt x="278" y="55"/>
                      </a:cubicBezTo>
                      <a:cubicBezTo>
                        <a:pt x="278" y="55"/>
                        <a:pt x="278" y="55"/>
                        <a:pt x="278" y="55"/>
                      </a:cubicBezTo>
                      <a:cubicBezTo>
                        <a:pt x="278" y="55"/>
                        <a:pt x="278" y="55"/>
                        <a:pt x="278" y="54"/>
                      </a:cubicBezTo>
                      <a:cubicBezTo>
                        <a:pt x="279" y="47"/>
                        <a:pt x="279" y="40"/>
                        <a:pt x="278" y="32"/>
                      </a:cubicBezTo>
                      <a:cubicBezTo>
                        <a:pt x="278" y="32"/>
                        <a:pt x="278" y="32"/>
                        <a:pt x="278" y="32"/>
                      </a:cubicBezTo>
                      <a:cubicBezTo>
                        <a:pt x="278" y="40"/>
                        <a:pt x="278" y="48"/>
                        <a:pt x="277" y="55"/>
                      </a:cubicBezTo>
                      <a:cubicBezTo>
                        <a:pt x="276" y="54"/>
                        <a:pt x="274" y="53"/>
                        <a:pt x="273" y="53"/>
                      </a:cubicBezTo>
                      <a:cubicBezTo>
                        <a:pt x="273" y="53"/>
                        <a:pt x="273" y="53"/>
                        <a:pt x="272" y="53"/>
                      </a:cubicBezTo>
                      <a:cubicBezTo>
                        <a:pt x="272" y="53"/>
                        <a:pt x="272" y="53"/>
                        <a:pt x="272" y="53"/>
                      </a:cubicBezTo>
                      <a:cubicBezTo>
                        <a:pt x="273" y="51"/>
                        <a:pt x="274" y="50"/>
                        <a:pt x="275" y="48"/>
                      </a:cubicBezTo>
                      <a:cubicBezTo>
                        <a:pt x="275" y="50"/>
                        <a:pt x="275" y="51"/>
                        <a:pt x="275" y="52"/>
                      </a:cubicBezTo>
                      <a:cubicBezTo>
                        <a:pt x="275" y="52"/>
                        <a:pt x="275" y="52"/>
                        <a:pt x="276" y="51"/>
                      </a:cubicBezTo>
                      <a:cubicBezTo>
                        <a:pt x="276" y="51"/>
                        <a:pt x="276" y="51"/>
                        <a:pt x="276" y="51"/>
                      </a:cubicBezTo>
                      <a:cubicBezTo>
                        <a:pt x="277" y="43"/>
                        <a:pt x="278" y="36"/>
                        <a:pt x="277" y="28"/>
                      </a:cubicBezTo>
                      <a:cubicBezTo>
                        <a:pt x="278" y="28"/>
                        <a:pt x="279" y="27"/>
                        <a:pt x="280" y="27"/>
                      </a:cubicBezTo>
                      <a:cubicBezTo>
                        <a:pt x="280" y="26"/>
                        <a:pt x="280" y="26"/>
                        <a:pt x="279" y="26"/>
                      </a:cubicBezTo>
                      <a:cubicBezTo>
                        <a:pt x="278" y="26"/>
                        <a:pt x="278" y="26"/>
                        <a:pt x="277" y="25"/>
                      </a:cubicBezTo>
                      <a:cubicBezTo>
                        <a:pt x="278" y="24"/>
                        <a:pt x="279" y="24"/>
                        <a:pt x="280" y="23"/>
                      </a:cubicBezTo>
                      <a:close/>
                      <a:moveTo>
                        <a:pt x="269" y="33"/>
                      </a:moveTo>
                      <a:cubicBezTo>
                        <a:pt x="269" y="33"/>
                        <a:pt x="268" y="33"/>
                        <a:pt x="268" y="33"/>
                      </a:cubicBezTo>
                      <a:cubicBezTo>
                        <a:pt x="268" y="34"/>
                        <a:pt x="268" y="35"/>
                        <a:pt x="268" y="36"/>
                      </a:cubicBezTo>
                      <a:cubicBezTo>
                        <a:pt x="268" y="35"/>
                        <a:pt x="268" y="35"/>
                        <a:pt x="268" y="35"/>
                      </a:cubicBezTo>
                      <a:cubicBezTo>
                        <a:pt x="267" y="36"/>
                        <a:pt x="267" y="38"/>
                        <a:pt x="266" y="40"/>
                      </a:cubicBezTo>
                      <a:cubicBezTo>
                        <a:pt x="266" y="37"/>
                        <a:pt x="267" y="35"/>
                        <a:pt x="268" y="32"/>
                      </a:cubicBezTo>
                      <a:cubicBezTo>
                        <a:pt x="270" y="31"/>
                        <a:pt x="272" y="30"/>
                        <a:pt x="275" y="29"/>
                      </a:cubicBezTo>
                      <a:cubicBezTo>
                        <a:pt x="273" y="36"/>
                        <a:pt x="272" y="44"/>
                        <a:pt x="272" y="51"/>
                      </a:cubicBezTo>
                      <a:cubicBezTo>
                        <a:pt x="272" y="52"/>
                        <a:pt x="271" y="52"/>
                        <a:pt x="271" y="52"/>
                      </a:cubicBezTo>
                      <a:cubicBezTo>
                        <a:pt x="270" y="52"/>
                        <a:pt x="270" y="52"/>
                        <a:pt x="270" y="52"/>
                      </a:cubicBezTo>
                      <a:cubicBezTo>
                        <a:pt x="271" y="45"/>
                        <a:pt x="272" y="38"/>
                        <a:pt x="273" y="31"/>
                      </a:cubicBezTo>
                      <a:cubicBezTo>
                        <a:pt x="273" y="31"/>
                        <a:pt x="273" y="31"/>
                        <a:pt x="273" y="31"/>
                      </a:cubicBezTo>
                      <a:cubicBezTo>
                        <a:pt x="270" y="39"/>
                        <a:pt x="268" y="46"/>
                        <a:pt x="268" y="54"/>
                      </a:cubicBezTo>
                      <a:cubicBezTo>
                        <a:pt x="268" y="54"/>
                        <a:pt x="268" y="54"/>
                        <a:pt x="268" y="54"/>
                      </a:cubicBezTo>
                      <a:cubicBezTo>
                        <a:pt x="268" y="54"/>
                        <a:pt x="268" y="54"/>
                        <a:pt x="268" y="54"/>
                      </a:cubicBezTo>
                      <a:cubicBezTo>
                        <a:pt x="267" y="54"/>
                        <a:pt x="267" y="54"/>
                        <a:pt x="266" y="54"/>
                      </a:cubicBezTo>
                      <a:cubicBezTo>
                        <a:pt x="266" y="52"/>
                        <a:pt x="267" y="50"/>
                        <a:pt x="267" y="48"/>
                      </a:cubicBezTo>
                      <a:cubicBezTo>
                        <a:pt x="267" y="47"/>
                        <a:pt x="268" y="47"/>
                        <a:pt x="268" y="47"/>
                      </a:cubicBezTo>
                      <a:cubicBezTo>
                        <a:pt x="268" y="46"/>
                        <a:pt x="268" y="46"/>
                        <a:pt x="267" y="46"/>
                      </a:cubicBezTo>
                      <a:cubicBezTo>
                        <a:pt x="268" y="41"/>
                        <a:pt x="268" y="37"/>
                        <a:pt x="269" y="33"/>
                      </a:cubicBezTo>
                      <a:close/>
                      <a:moveTo>
                        <a:pt x="264" y="34"/>
                      </a:moveTo>
                      <a:cubicBezTo>
                        <a:pt x="264" y="33"/>
                        <a:pt x="266" y="33"/>
                        <a:pt x="267" y="32"/>
                      </a:cubicBezTo>
                      <a:cubicBezTo>
                        <a:pt x="266" y="35"/>
                        <a:pt x="265" y="37"/>
                        <a:pt x="265" y="39"/>
                      </a:cubicBezTo>
                      <a:cubicBezTo>
                        <a:pt x="265" y="37"/>
                        <a:pt x="266" y="35"/>
                        <a:pt x="266" y="33"/>
                      </a:cubicBezTo>
                      <a:cubicBezTo>
                        <a:pt x="264" y="36"/>
                        <a:pt x="264" y="40"/>
                        <a:pt x="263" y="44"/>
                      </a:cubicBezTo>
                      <a:cubicBezTo>
                        <a:pt x="262" y="44"/>
                        <a:pt x="262" y="43"/>
                        <a:pt x="261" y="43"/>
                      </a:cubicBezTo>
                      <a:cubicBezTo>
                        <a:pt x="261" y="40"/>
                        <a:pt x="262" y="37"/>
                        <a:pt x="262" y="34"/>
                      </a:cubicBezTo>
                      <a:cubicBezTo>
                        <a:pt x="263" y="34"/>
                        <a:pt x="263" y="34"/>
                        <a:pt x="264" y="34"/>
                      </a:cubicBezTo>
                      <a:close/>
                      <a:moveTo>
                        <a:pt x="259" y="36"/>
                      </a:moveTo>
                      <a:cubicBezTo>
                        <a:pt x="260" y="36"/>
                        <a:pt x="260" y="35"/>
                        <a:pt x="261" y="35"/>
                      </a:cubicBezTo>
                      <a:cubicBezTo>
                        <a:pt x="260" y="37"/>
                        <a:pt x="260" y="40"/>
                        <a:pt x="260" y="42"/>
                      </a:cubicBezTo>
                      <a:cubicBezTo>
                        <a:pt x="259" y="42"/>
                        <a:pt x="258" y="42"/>
                        <a:pt x="258" y="42"/>
                      </a:cubicBezTo>
                      <a:cubicBezTo>
                        <a:pt x="258" y="40"/>
                        <a:pt x="258" y="38"/>
                        <a:pt x="259" y="36"/>
                      </a:cubicBezTo>
                      <a:close/>
                      <a:moveTo>
                        <a:pt x="271" y="53"/>
                      </a:moveTo>
                      <a:cubicBezTo>
                        <a:pt x="272" y="53"/>
                        <a:pt x="272" y="53"/>
                        <a:pt x="272" y="54"/>
                      </a:cubicBezTo>
                      <a:cubicBezTo>
                        <a:pt x="272" y="54"/>
                        <a:pt x="272" y="54"/>
                        <a:pt x="272" y="54"/>
                      </a:cubicBezTo>
                      <a:cubicBezTo>
                        <a:pt x="271" y="54"/>
                        <a:pt x="271" y="54"/>
                        <a:pt x="271" y="54"/>
                      </a:cubicBezTo>
                      <a:cubicBezTo>
                        <a:pt x="271" y="53"/>
                        <a:pt x="271" y="53"/>
                        <a:pt x="271" y="53"/>
                      </a:cubicBezTo>
                      <a:close/>
                      <a:moveTo>
                        <a:pt x="265" y="51"/>
                      </a:moveTo>
                      <a:cubicBezTo>
                        <a:pt x="265" y="52"/>
                        <a:pt x="265" y="53"/>
                        <a:pt x="266" y="54"/>
                      </a:cubicBezTo>
                      <a:cubicBezTo>
                        <a:pt x="265" y="54"/>
                        <a:pt x="265" y="54"/>
                        <a:pt x="264" y="54"/>
                      </a:cubicBezTo>
                      <a:cubicBezTo>
                        <a:pt x="265" y="53"/>
                        <a:pt x="265" y="52"/>
                        <a:pt x="265" y="51"/>
                      </a:cubicBezTo>
                      <a:close/>
                      <a:moveTo>
                        <a:pt x="264" y="48"/>
                      </a:moveTo>
                      <a:cubicBezTo>
                        <a:pt x="264" y="48"/>
                        <a:pt x="264" y="48"/>
                        <a:pt x="264" y="48"/>
                      </a:cubicBezTo>
                      <a:cubicBezTo>
                        <a:pt x="263" y="48"/>
                        <a:pt x="263" y="48"/>
                        <a:pt x="263" y="48"/>
                      </a:cubicBezTo>
                      <a:cubicBezTo>
                        <a:pt x="263" y="48"/>
                        <a:pt x="263" y="48"/>
                        <a:pt x="263" y="48"/>
                      </a:cubicBezTo>
                      <a:lnTo>
                        <a:pt x="264" y="48"/>
                      </a:lnTo>
                      <a:close/>
                      <a:moveTo>
                        <a:pt x="263" y="51"/>
                      </a:moveTo>
                      <a:cubicBezTo>
                        <a:pt x="263" y="51"/>
                        <a:pt x="263" y="51"/>
                        <a:pt x="263" y="51"/>
                      </a:cubicBezTo>
                      <a:cubicBezTo>
                        <a:pt x="263" y="51"/>
                        <a:pt x="263" y="51"/>
                        <a:pt x="263" y="51"/>
                      </a:cubicBezTo>
                      <a:cubicBezTo>
                        <a:pt x="263" y="52"/>
                        <a:pt x="263" y="53"/>
                        <a:pt x="263" y="54"/>
                      </a:cubicBezTo>
                      <a:cubicBezTo>
                        <a:pt x="262" y="54"/>
                        <a:pt x="262" y="54"/>
                        <a:pt x="262" y="54"/>
                      </a:cubicBezTo>
                      <a:cubicBezTo>
                        <a:pt x="262" y="54"/>
                        <a:pt x="263" y="54"/>
                        <a:pt x="263" y="54"/>
                      </a:cubicBezTo>
                      <a:cubicBezTo>
                        <a:pt x="263" y="56"/>
                        <a:pt x="263" y="57"/>
                        <a:pt x="263" y="59"/>
                      </a:cubicBezTo>
                      <a:cubicBezTo>
                        <a:pt x="261" y="61"/>
                        <a:pt x="260" y="63"/>
                        <a:pt x="258" y="64"/>
                      </a:cubicBezTo>
                      <a:cubicBezTo>
                        <a:pt x="260" y="60"/>
                        <a:pt x="260" y="55"/>
                        <a:pt x="261" y="50"/>
                      </a:cubicBezTo>
                      <a:cubicBezTo>
                        <a:pt x="261" y="50"/>
                        <a:pt x="262" y="50"/>
                        <a:pt x="262" y="51"/>
                      </a:cubicBezTo>
                      <a:cubicBezTo>
                        <a:pt x="262" y="51"/>
                        <a:pt x="262" y="51"/>
                        <a:pt x="262" y="52"/>
                      </a:cubicBezTo>
                      <a:cubicBezTo>
                        <a:pt x="262" y="51"/>
                        <a:pt x="262" y="51"/>
                        <a:pt x="263" y="51"/>
                      </a:cubicBezTo>
                      <a:close/>
                      <a:moveTo>
                        <a:pt x="270" y="54"/>
                      </a:moveTo>
                      <a:cubicBezTo>
                        <a:pt x="269" y="54"/>
                        <a:pt x="269" y="54"/>
                        <a:pt x="269" y="54"/>
                      </a:cubicBezTo>
                      <a:cubicBezTo>
                        <a:pt x="269" y="54"/>
                        <a:pt x="269" y="54"/>
                        <a:pt x="269" y="54"/>
                      </a:cubicBezTo>
                      <a:cubicBezTo>
                        <a:pt x="269" y="54"/>
                        <a:pt x="269" y="52"/>
                        <a:pt x="270" y="52"/>
                      </a:cubicBezTo>
                      <a:cubicBezTo>
                        <a:pt x="270" y="52"/>
                        <a:pt x="270" y="52"/>
                        <a:pt x="271" y="53"/>
                      </a:cubicBezTo>
                      <a:cubicBezTo>
                        <a:pt x="270" y="53"/>
                        <a:pt x="270" y="54"/>
                        <a:pt x="270" y="54"/>
                      </a:cubicBezTo>
                      <a:close/>
                      <a:moveTo>
                        <a:pt x="264" y="55"/>
                      </a:moveTo>
                      <a:cubicBezTo>
                        <a:pt x="264" y="55"/>
                        <a:pt x="264" y="55"/>
                        <a:pt x="264" y="55"/>
                      </a:cubicBezTo>
                      <a:cubicBezTo>
                        <a:pt x="265" y="55"/>
                        <a:pt x="265" y="56"/>
                        <a:pt x="266" y="56"/>
                      </a:cubicBezTo>
                      <a:cubicBezTo>
                        <a:pt x="266" y="56"/>
                        <a:pt x="266" y="56"/>
                        <a:pt x="266" y="57"/>
                      </a:cubicBezTo>
                      <a:cubicBezTo>
                        <a:pt x="266" y="57"/>
                        <a:pt x="266" y="57"/>
                        <a:pt x="266" y="56"/>
                      </a:cubicBezTo>
                      <a:cubicBezTo>
                        <a:pt x="266" y="56"/>
                        <a:pt x="266" y="56"/>
                        <a:pt x="266" y="56"/>
                      </a:cubicBezTo>
                      <a:cubicBezTo>
                        <a:pt x="266" y="56"/>
                        <a:pt x="267" y="56"/>
                        <a:pt x="267" y="56"/>
                      </a:cubicBezTo>
                      <a:cubicBezTo>
                        <a:pt x="267" y="57"/>
                        <a:pt x="266" y="57"/>
                        <a:pt x="266" y="58"/>
                      </a:cubicBezTo>
                      <a:cubicBezTo>
                        <a:pt x="265" y="59"/>
                        <a:pt x="264" y="60"/>
                        <a:pt x="264" y="61"/>
                      </a:cubicBezTo>
                      <a:cubicBezTo>
                        <a:pt x="264" y="60"/>
                        <a:pt x="264" y="59"/>
                        <a:pt x="264" y="58"/>
                      </a:cubicBezTo>
                      <a:cubicBezTo>
                        <a:pt x="264" y="58"/>
                        <a:pt x="265" y="56"/>
                        <a:pt x="265" y="56"/>
                      </a:cubicBezTo>
                      <a:cubicBezTo>
                        <a:pt x="265" y="56"/>
                        <a:pt x="264" y="57"/>
                        <a:pt x="264" y="58"/>
                      </a:cubicBezTo>
                      <a:cubicBezTo>
                        <a:pt x="264" y="57"/>
                        <a:pt x="264" y="56"/>
                        <a:pt x="264" y="55"/>
                      </a:cubicBezTo>
                      <a:close/>
                      <a:moveTo>
                        <a:pt x="270" y="59"/>
                      </a:moveTo>
                      <a:cubicBezTo>
                        <a:pt x="270" y="58"/>
                        <a:pt x="270" y="58"/>
                        <a:pt x="270" y="58"/>
                      </a:cubicBezTo>
                      <a:cubicBezTo>
                        <a:pt x="272" y="59"/>
                        <a:pt x="272" y="60"/>
                        <a:pt x="274" y="60"/>
                      </a:cubicBezTo>
                      <a:cubicBezTo>
                        <a:pt x="272" y="60"/>
                        <a:pt x="271" y="59"/>
                        <a:pt x="270" y="59"/>
                      </a:cubicBezTo>
                      <a:close/>
                      <a:moveTo>
                        <a:pt x="263" y="62"/>
                      </a:moveTo>
                      <a:cubicBezTo>
                        <a:pt x="261" y="64"/>
                        <a:pt x="260" y="65"/>
                        <a:pt x="259" y="67"/>
                      </a:cubicBezTo>
                      <a:cubicBezTo>
                        <a:pt x="260" y="64"/>
                        <a:pt x="261" y="62"/>
                        <a:pt x="263" y="60"/>
                      </a:cubicBezTo>
                      <a:cubicBezTo>
                        <a:pt x="263" y="61"/>
                        <a:pt x="263" y="61"/>
                        <a:pt x="263" y="62"/>
                      </a:cubicBezTo>
                      <a:close/>
                      <a:moveTo>
                        <a:pt x="286" y="61"/>
                      </a:moveTo>
                      <a:cubicBezTo>
                        <a:pt x="286" y="60"/>
                        <a:pt x="286" y="60"/>
                        <a:pt x="286" y="60"/>
                      </a:cubicBezTo>
                      <a:cubicBezTo>
                        <a:pt x="286" y="58"/>
                        <a:pt x="286" y="56"/>
                        <a:pt x="286" y="55"/>
                      </a:cubicBezTo>
                      <a:cubicBezTo>
                        <a:pt x="286" y="58"/>
                        <a:pt x="287" y="61"/>
                        <a:pt x="288" y="64"/>
                      </a:cubicBezTo>
                      <a:cubicBezTo>
                        <a:pt x="287" y="64"/>
                        <a:pt x="287" y="63"/>
                        <a:pt x="286" y="63"/>
                      </a:cubicBezTo>
                      <a:cubicBezTo>
                        <a:pt x="286" y="62"/>
                        <a:pt x="286" y="62"/>
                        <a:pt x="286" y="62"/>
                      </a:cubicBezTo>
                      <a:cubicBezTo>
                        <a:pt x="286" y="62"/>
                        <a:pt x="286" y="62"/>
                        <a:pt x="286" y="61"/>
                      </a:cubicBezTo>
                      <a:cubicBezTo>
                        <a:pt x="286" y="61"/>
                        <a:pt x="286" y="61"/>
                        <a:pt x="286" y="61"/>
                      </a:cubicBezTo>
                      <a:close/>
                      <a:moveTo>
                        <a:pt x="285" y="61"/>
                      </a:moveTo>
                      <a:cubicBezTo>
                        <a:pt x="285" y="62"/>
                        <a:pt x="285" y="62"/>
                        <a:pt x="285" y="62"/>
                      </a:cubicBezTo>
                      <a:lnTo>
                        <a:pt x="285" y="61"/>
                      </a:lnTo>
                      <a:close/>
                      <a:moveTo>
                        <a:pt x="286" y="65"/>
                      </a:moveTo>
                      <a:cubicBezTo>
                        <a:pt x="286" y="65"/>
                        <a:pt x="286" y="64"/>
                        <a:pt x="286" y="64"/>
                      </a:cubicBezTo>
                      <a:cubicBezTo>
                        <a:pt x="287" y="64"/>
                        <a:pt x="287" y="64"/>
                        <a:pt x="288" y="65"/>
                      </a:cubicBezTo>
                      <a:cubicBezTo>
                        <a:pt x="288" y="66"/>
                        <a:pt x="289" y="67"/>
                        <a:pt x="289" y="68"/>
                      </a:cubicBezTo>
                      <a:cubicBezTo>
                        <a:pt x="288" y="68"/>
                        <a:pt x="287" y="67"/>
                        <a:pt x="286" y="67"/>
                      </a:cubicBezTo>
                      <a:cubicBezTo>
                        <a:pt x="286" y="66"/>
                        <a:pt x="286" y="66"/>
                        <a:pt x="286" y="65"/>
                      </a:cubicBezTo>
                      <a:close/>
                      <a:moveTo>
                        <a:pt x="284" y="63"/>
                      </a:moveTo>
                      <a:cubicBezTo>
                        <a:pt x="284" y="62"/>
                        <a:pt x="284" y="62"/>
                        <a:pt x="284" y="62"/>
                      </a:cubicBezTo>
                      <a:cubicBezTo>
                        <a:pt x="285" y="63"/>
                        <a:pt x="285" y="63"/>
                        <a:pt x="285" y="63"/>
                      </a:cubicBezTo>
                      <a:cubicBezTo>
                        <a:pt x="285" y="64"/>
                        <a:pt x="285" y="65"/>
                        <a:pt x="286" y="66"/>
                      </a:cubicBezTo>
                      <a:cubicBezTo>
                        <a:pt x="285" y="66"/>
                        <a:pt x="285" y="66"/>
                        <a:pt x="285" y="66"/>
                      </a:cubicBezTo>
                      <a:cubicBezTo>
                        <a:pt x="285" y="66"/>
                        <a:pt x="285" y="66"/>
                        <a:pt x="285" y="65"/>
                      </a:cubicBezTo>
                      <a:cubicBezTo>
                        <a:pt x="284" y="65"/>
                        <a:pt x="284" y="64"/>
                        <a:pt x="283" y="64"/>
                      </a:cubicBezTo>
                      <a:cubicBezTo>
                        <a:pt x="284" y="64"/>
                        <a:pt x="284" y="63"/>
                        <a:pt x="284" y="63"/>
                      </a:cubicBezTo>
                      <a:close/>
                      <a:moveTo>
                        <a:pt x="285" y="60"/>
                      </a:moveTo>
                      <a:cubicBezTo>
                        <a:pt x="284" y="59"/>
                        <a:pt x="284" y="59"/>
                        <a:pt x="283" y="59"/>
                      </a:cubicBezTo>
                      <a:cubicBezTo>
                        <a:pt x="283" y="54"/>
                        <a:pt x="283" y="49"/>
                        <a:pt x="283" y="44"/>
                      </a:cubicBezTo>
                      <a:cubicBezTo>
                        <a:pt x="284" y="50"/>
                        <a:pt x="284" y="54"/>
                        <a:pt x="285" y="60"/>
                      </a:cubicBezTo>
                      <a:close/>
                      <a:moveTo>
                        <a:pt x="266" y="266"/>
                      </a:moveTo>
                      <a:cubicBezTo>
                        <a:pt x="266" y="266"/>
                        <a:pt x="266" y="266"/>
                        <a:pt x="266" y="266"/>
                      </a:cubicBezTo>
                      <a:cubicBezTo>
                        <a:pt x="268" y="265"/>
                        <a:pt x="270" y="265"/>
                        <a:pt x="272" y="265"/>
                      </a:cubicBezTo>
                      <a:cubicBezTo>
                        <a:pt x="272" y="265"/>
                        <a:pt x="272" y="265"/>
                        <a:pt x="273" y="265"/>
                      </a:cubicBezTo>
                      <a:cubicBezTo>
                        <a:pt x="273" y="266"/>
                        <a:pt x="272" y="266"/>
                        <a:pt x="272" y="266"/>
                      </a:cubicBezTo>
                      <a:cubicBezTo>
                        <a:pt x="270" y="266"/>
                        <a:pt x="268" y="266"/>
                        <a:pt x="266" y="266"/>
                      </a:cubicBezTo>
                      <a:close/>
                      <a:moveTo>
                        <a:pt x="265" y="266"/>
                      </a:moveTo>
                      <a:cubicBezTo>
                        <a:pt x="265" y="266"/>
                        <a:pt x="265" y="266"/>
                        <a:pt x="265" y="266"/>
                      </a:cubicBezTo>
                      <a:cubicBezTo>
                        <a:pt x="264" y="266"/>
                        <a:pt x="264" y="266"/>
                        <a:pt x="263" y="266"/>
                      </a:cubicBezTo>
                      <a:cubicBezTo>
                        <a:pt x="264" y="266"/>
                        <a:pt x="264" y="266"/>
                        <a:pt x="265" y="266"/>
                      </a:cubicBezTo>
                      <a:close/>
                      <a:moveTo>
                        <a:pt x="264" y="267"/>
                      </a:moveTo>
                      <a:cubicBezTo>
                        <a:pt x="264" y="267"/>
                        <a:pt x="264" y="267"/>
                        <a:pt x="265" y="266"/>
                      </a:cubicBezTo>
                      <a:cubicBezTo>
                        <a:pt x="267" y="266"/>
                        <a:pt x="269" y="266"/>
                        <a:pt x="272" y="267"/>
                      </a:cubicBezTo>
                      <a:cubicBezTo>
                        <a:pt x="272" y="267"/>
                        <a:pt x="271" y="267"/>
                        <a:pt x="271" y="267"/>
                      </a:cubicBezTo>
                      <a:cubicBezTo>
                        <a:pt x="271" y="267"/>
                        <a:pt x="271" y="267"/>
                        <a:pt x="271" y="267"/>
                      </a:cubicBezTo>
                      <a:cubicBezTo>
                        <a:pt x="268" y="267"/>
                        <a:pt x="266" y="267"/>
                        <a:pt x="264" y="267"/>
                      </a:cubicBezTo>
                      <a:close/>
                      <a:moveTo>
                        <a:pt x="258" y="267"/>
                      </a:moveTo>
                      <a:cubicBezTo>
                        <a:pt x="258" y="266"/>
                        <a:pt x="258" y="266"/>
                        <a:pt x="258" y="266"/>
                      </a:cubicBezTo>
                      <a:cubicBezTo>
                        <a:pt x="260" y="266"/>
                        <a:pt x="262" y="266"/>
                        <a:pt x="264" y="266"/>
                      </a:cubicBezTo>
                      <a:cubicBezTo>
                        <a:pt x="264" y="267"/>
                        <a:pt x="264" y="267"/>
                        <a:pt x="264" y="267"/>
                      </a:cubicBezTo>
                      <a:cubicBezTo>
                        <a:pt x="262" y="267"/>
                        <a:pt x="260" y="267"/>
                        <a:pt x="258" y="267"/>
                      </a:cubicBezTo>
                      <a:close/>
                      <a:moveTo>
                        <a:pt x="258" y="266"/>
                      </a:moveTo>
                      <a:cubicBezTo>
                        <a:pt x="258" y="266"/>
                        <a:pt x="258" y="266"/>
                        <a:pt x="257" y="267"/>
                      </a:cubicBezTo>
                      <a:cubicBezTo>
                        <a:pt x="254" y="266"/>
                        <a:pt x="252" y="266"/>
                        <a:pt x="249" y="266"/>
                      </a:cubicBezTo>
                      <a:cubicBezTo>
                        <a:pt x="250" y="266"/>
                        <a:pt x="251" y="266"/>
                        <a:pt x="252" y="266"/>
                      </a:cubicBezTo>
                      <a:cubicBezTo>
                        <a:pt x="254" y="266"/>
                        <a:pt x="256" y="266"/>
                        <a:pt x="258" y="266"/>
                      </a:cubicBezTo>
                      <a:close/>
                      <a:moveTo>
                        <a:pt x="259" y="272"/>
                      </a:moveTo>
                      <a:cubicBezTo>
                        <a:pt x="260" y="271"/>
                        <a:pt x="261" y="270"/>
                        <a:pt x="262" y="269"/>
                      </a:cubicBezTo>
                      <a:cubicBezTo>
                        <a:pt x="264" y="269"/>
                        <a:pt x="266" y="269"/>
                        <a:pt x="269" y="269"/>
                      </a:cubicBezTo>
                      <a:cubicBezTo>
                        <a:pt x="268" y="270"/>
                        <a:pt x="267" y="270"/>
                        <a:pt x="266" y="271"/>
                      </a:cubicBezTo>
                      <a:cubicBezTo>
                        <a:pt x="264" y="271"/>
                        <a:pt x="261" y="271"/>
                        <a:pt x="259" y="272"/>
                      </a:cubicBezTo>
                      <a:close/>
                      <a:moveTo>
                        <a:pt x="261" y="269"/>
                      </a:moveTo>
                      <a:cubicBezTo>
                        <a:pt x="260" y="270"/>
                        <a:pt x="259" y="271"/>
                        <a:pt x="258" y="272"/>
                      </a:cubicBezTo>
                      <a:cubicBezTo>
                        <a:pt x="256" y="272"/>
                        <a:pt x="254" y="272"/>
                        <a:pt x="252" y="272"/>
                      </a:cubicBezTo>
                      <a:cubicBezTo>
                        <a:pt x="253" y="271"/>
                        <a:pt x="254" y="270"/>
                        <a:pt x="256" y="269"/>
                      </a:cubicBezTo>
                      <a:cubicBezTo>
                        <a:pt x="257" y="269"/>
                        <a:pt x="259" y="269"/>
                        <a:pt x="261" y="269"/>
                      </a:cubicBezTo>
                      <a:close/>
                      <a:moveTo>
                        <a:pt x="260" y="274"/>
                      </a:moveTo>
                      <a:cubicBezTo>
                        <a:pt x="260" y="274"/>
                        <a:pt x="260" y="274"/>
                        <a:pt x="260" y="275"/>
                      </a:cubicBezTo>
                      <a:cubicBezTo>
                        <a:pt x="261" y="275"/>
                        <a:pt x="262" y="275"/>
                        <a:pt x="262" y="275"/>
                      </a:cubicBezTo>
                      <a:cubicBezTo>
                        <a:pt x="264" y="274"/>
                        <a:pt x="265" y="273"/>
                        <a:pt x="266" y="272"/>
                      </a:cubicBezTo>
                      <a:cubicBezTo>
                        <a:pt x="268" y="272"/>
                        <a:pt x="269" y="272"/>
                        <a:pt x="271" y="272"/>
                      </a:cubicBezTo>
                      <a:cubicBezTo>
                        <a:pt x="270" y="273"/>
                        <a:pt x="268" y="273"/>
                        <a:pt x="267" y="274"/>
                      </a:cubicBezTo>
                      <a:cubicBezTo>
                        <a:pt x="268" y="274"/>
                        <a:pt x="268" y="274"/>
                        <a:pt x="268" y="274"/>
                      </a:cubicBezTo>
                      <a:cubicBezTo>
                        <a:pt x="268" y="274"/>
                        <a:pt x="268" y="274"/>
                        <a:pt x="269" y="274"/>
                      </a:cubicBezTo>
                      <a:cubicBezTo>
                        <a:pt x="270" y="274"/>
                        <a:pt x="272" y="273"/>
                        <a:pt x="272" y="272"/>
                      </a:cubicBezTo>
                      <a:cubicBezTo>
                        <a:pt x="274" y="272"/>
                        <a:pt x="276" y="272"/>
                        <a:pt x="277" y="271"/>
                      </a:cubicBezTo>
                      <a:cubicBezTo>
                        <a:pt x="277" y="272"/>
                        <a:pt x="276" y="272"/>
                        <a:pt x="276" y="273"/>
                      </a:cubicBezTo>
                      <a:cubicBezTo>
                        <a:pt x="275" y="273"/>
                        <a:pt x="275" y="273"/>
                        <a:pt x="275" y="274"/>
                      </a:cubicBezTo>
                      <a:cubicBezTo>
                        <a:pt x="275" y="273"/>
                        <a:pt x="275" y="273"/>
                        <a:pt x="275" y="273"/>
                      </a:cubicBezTo>
                      <a:cubicBezTo>
                        <a:pt x="274" y="273"/>
                        <a:pt x="274" y="273"/>
                        <a:pt x="274" y="273"/>
                      </a:cubicBezTo>
                      <a:cubicBezTo>
                        <a:pt x="274" y="273"/>
                        <a:pt x="274" y="274"/>
                        <a:pt x="274" y="274"/>
                      </a:cubicBezTo>
                      <a:cubicBezTo>
                        <a:pt x="274" y="275"/>
                        <a:pt x="275" y="275"/>
                        <a:pt x="276" y="274"/>
                      </a:cubicBezTo>
                      <a:cubicBezTo>
                        <a:pt x="276" y="274"/>
                        <a:pt x="276" y="274"/>
                        <a:pt x="276" y="274"/>
                      </a:cubicBezTo>
                      <a:cubicBezTo>
                        <a:pt x="277" y="273"/>
                        <a:pt x="278" y="272"/>
                        <a:pt x="279" y="271"/>
                      </a:cubicBezTo>
                      <a:cubicBezTo>
                        <a:pt x="280" y="271"/>
                        <a:pt x="281" y="271"/>
                        <a:pt x="282" y="271"/>
                      </a:cubicBezTo>
                      <a:cubicBezTo>
                        <a:pt x="282" y="270"/>
                        <a:pt x="280" y="270"/>
                        <a:pt x="279" y="270"/>
                      </a:cubicBezTo>
                      <a:cubicBezTo>
                        <a:pt x="280" y="270"/>
                        <a:pt x="280" y="270"/>
                        <a:pt x="281" y="269"/>
                      </a:cubicBezTo>
                      <a:cubicBezTo>
                        <a:pt x="282" y="269"/>
                        <a:pt x="283" y="269"/>
                        <a:pt x="284" y="269"/>
                      </a:cubicBezTo>
                      <a:cubicBezTo>
                        <a:pt x="283" y="271"/>
                        <a:pt x="281" y="273"/>
                        <a:pt x="278" y="275"/>
                      </a:cubicBezTo>
                      <a:cubicBezTo>
                        <a:pt x="278" y="274"/>
                        <a:pt x="277" y="274"/>
                        <a:pt x="278" y="275"/>
                      </a:cubicBezTo>
                      <a:cubicBezTo>
                        <a:pt x="278" y="275"/>
                        <a:pt x="278" y="275"/>
                        <a:pt x="278" y="275"/>
                      </a:cubicBezTo>
                      <a:cubicBezTo>
                        <a:pt x="281" y="274"/>
                        <a:pt x="283" y="272"/>
                        <a:pt x="285" y="269"/>
                      </a:cubicBezTo>
                      <a:cubicBezTo>
                        <a:pt x="285" y="269"/>
                        <a:pt x="286" y="269"/>
                        <a:pt x="286" y="269"/>
                      </a:cubicBezTo>
                      <a:cubicBezTo>
                        <a:pt x="286" y="270"/>
                        <a:pt x="286" y="270"/>
                        <a:pt x="286" y="271"/>
                      </a:cubicBezTo>
                      <a:cubicBezTo>
                        <a:pt x="284" y="274"/>
                        <a:pt x="282" y="275"/>
                        <a:pt x="279" y="277"/>
                      </a:cubicBezTo>
                      <a:cubicBezTo>
                        <a:pt x="279" y="277"/>
                        <a:pt x="278" y="277"/>
                        <a:pt x="278" y="277"/>
                      </a:cubicBezTo>
                      <a:cubicBezTo>
                        <a:pt x="278" y="277"/>
                        <a:pt x="278" y="277"/>
                        <a:pt x="278" y="277"/>
                      </a:cubicBezTo>
                      <a:cubicBezTo>
                        <a:pt x="276" y="277"/>
                        <a:pt x="274" y="277"/>
                        <a:pt x="272" y="276"/>
                      </a:cubicBezTo>
                      <a:cubicBezTo>
                        <a:pt x="274" y="276"/>
                        <a:pt x="275" y="276"/>
                        <a:pt x="277" y="276"/>
                      </a:cubicBezTo>
                      <a:cubicBezTo>
                        <a:pt x="274" y="276"/>
                        <a:pt x="270" y="276"/>
                        <a:pt x="266" y="276"/>
                      </a:cubicBezTo>
                      <a:cubicBezTo>
                        <a:pt x="266" y="276"/>
                        <a:pt x="266" y="276"/>
                        <a:pt x="266" y="276"/>
                      </a:cubicBezTo>
                      <a:cubicBezTo>
                        <a:pt x="262" y="276"/>
                        <a:pt x="258" y="276"/>
                        <a:pt x="255" y="276"/>
                      </a:cubicBezTo>
                      <a:cubicBezTo>
                        <a:pt x="255" y="275"/>
                        <a:pt x="256" y="274"/>
                        <a:pt x="256" y="274"/>
                      </a:cubicBezTo>
                      <a:cubicBezTo>
                        <a:pt x="256" y="274"/>
                        <a:pt x="257" y="274"/>
                        <a:pt x="257" y="274"/>
                      </a:cubicBezTo>
                      <a:cubicBezTo>
                        <a:pt x="257" y="274"/>
                        <a:pt x="257" y="274"/>
                        <a:pt x="256" y="274"/>
                      </a:cubicBezTo>
                      <a:cubicBezTo>
                        <a:pt x="257" y="274"/>
                        <a:pt x="258" y="273"/>
                        <a:pt x="258" y="273"/>
                      </a:cubicBezTo>
                      <a:cubicBezTo>
                        <a:pt x="260" y="272"/>
                        <a:pt x="262" y="272"/>
                        <a:pt x="264" y="272"/>
                      </a:cubicBezTo>
                      <a:cubicBezTo>
                        <a:pt x="264" y="273"/>
                        <a:pt x="262" y="274"/>
                        <a:pt x="261" y="274"/>
                      </a:cubicBezTo>
                      <a:cubicBezTo>
                        <a:pt x="261" y="274"/>
                        <a:pt x="261" y="274"/>
                        <a:pt x="261" y="274"/>
                      </a:cubicBezTo>
                      <a:cubicBezTo>
                        <a:pt x="261" y="274"/>
                        <a:pt x="261" y="273"/>
                        <a:pt x="260" y="273"/>
                      </a:cubicBezTo>
                      <a:lnTo>
                        <a:pt x="260" y="274"/>
                      </a:lnTo>
                      <a:close/>
                      <a:moveTo>
                        <a:pt x="268" y="271"/>
                      </a:moveTo>
                      <a:cubicBezTo>
                        <a:pt x="268" y="270"/>
                        <a:pt x="269" y="270"/>
                        <a:pt x="270" y="269"/>
                      </a:cubicBezTo>
                      <a:cubicBezTo>
                        <a:pt x="272" y="269"/>
                        <a:pt x="273" y="269"/>
                        <a:pt x="275" y="269"/>
                      </a:cubicBezTo>
                      <a:cubicBezTo>
                        <a:pt x="274" y="270"/>
                        <a:pt x="273" y="270"/>
                        <a:pt x="272" y="271"/>
                      </a:cubicBezTo>
                      <a:cubicBezTo>
                        <a:pt x="271" y="271"/>
                        <a:pt x="269" y="271"/>
                        <a:pt x="268" y="271"/>
                      </a:cubicBezTo>
                      <a:close/>
                      <a:moveTo>
                        <a:pt x="281" y="267"/>
                      </a:moveTo>
                      <a:cubicBezTo>
                        <a:pt x="281" y="267"/>
                        <a:pt x="281" y="268"/>
                        <a:pt x="280" y="268"/>
                      </a:cubicBezTo>
                      <a:cubicBezTo>
                        <a:pt x="279" y="268"/>
                        <a:pt x="278" y="268"/>
                        <a:pt x="277" y="268"/>
                      </a:cubicBezTo>
                      <a:cubicBezTo>
                        <a:pt x="277" y="268"/>
                        <a:pt x="277" y="267"/>
                        <a:pt x="278" y="267"/>
                      </a:cubicBezTo>
                      <a:cubicBezTo>
                        <a:pt x="279" y="266"/>
                        <a:pt x="280" y="266"/>
                        <a:pt x="281" y="267"/>
                      </a:cubicBezTo>
                      <a:close/>
                      <a:moveTo>
                        <a:pt x="282" y="268"/>
                      </a:moveTo>
                      <a:cubicBezTo>
                        <a:pt x="282" y="268"/>
                        <a:pt x="282" y="267"/>
                        <a:pt x="282" y="267"/>
                      </a:cubicBezTo>
                      <a:cubicBezTo>
                        <a:pt x="284" y="267"/>
                        <a:pt x="285" y="267"/>
                        <a:pt x="286" y="267"/>
                      </a:cubicBezTo>
                      <a:cubicBezTo>
                        <a:pt x="286" y="267"/>
                        <a:pt x="285" y="268"/>
                        <a:pt x="285" y="268"/>
                      </a:cubicBezTo>
                      <a:cubicBezTo>
                        <a:pt x="284" y="268"/>
                        <a:pt x="283" y="268"/>
                        <a:pt x="282" y="268"/>
                      </a:cubicBezTo>
                      <a:close/>
                      <a:moveTo>
                        <a:pt x="282" y="265"/>
                      </a:moveTo>
                      <a:cubicBezTo>
                        <a:pt x="282" y="265"/>
                        <a:pt x="282" y="266"/>
                        <a:pt x="282" y="266"/>
                      </a:cubicBezTo>
                      <a:cubicBezTo>
                        <a:pt x="279" y="266"/>
                        <a:pt x="276" y="266"/>
                        <a:pt x="273" y="266"/>
                      </a:cubicBezTo>
                      <a:cubicBezTo>
                        <a:pt x="274" y="266"/>
                        <a:pt x="274" y="266"/>
                        <a:pt x="274" y="265"/>
                      </a:cubicBezTo>
                      <a:cubicBezTo>
                        <a:pt x="275" y="265"/>
                        <a:pt x="276" y="265"/>
                        <a:pt x="277" y="265"/>
                      </a:cubicBezTo>
                      <a:cubicBezTo>
                        <a:pt x="279" y="265"/>
                        <a:pt x="281" y="265"/>
                        <a:pt x="282" y="265"/>
                      </a:cubicBezTo>
                      <a:close/>
                      <a:moveTo>
                        <a:pt x="283" y="266"/>
                      </a:moveTo>
                      <a:cubicBezTo>
                        <a:pt x="283" y="266"/>
                        <a:pt x="283" y="265"/>
                        <a:pt x="284" y="265"/>
                      </a:cubicBezTo>
                      <a:cubicBezTo>
                        <a:pt x="284" y="264"/>
                        <a:pt x="285" y="264"/>
                        <a:pt x="286" y="264"/>
                      </a:cubicBezTo>
                      <a:cubicBezTo>
                        <a:pt x="286" y="264"/>
                        <a:pt x="286" y="264"/>
                        <a:pt x="286" y="264"/>
                      </a:cubicBezTo>
                      <a:cubicBezTo>
                        <a:pt x="286" y="265"/>
                        <a:pt x="286" y="265"/>
                        <a:pt x="286" y="266"/>
                      </a:cubicBezTo>
                      <a:cubicBezTo>
                        <a:pt x="286" y="266"/>
                        <a:pt x="286" y="266"/>
                        <a:pt x="286" y="266"/>
                      </a:cubicBezTo>
                      <a:cubicBezTo>
                        <a:pt x="285" y="266"/>
                        <a:pt x="284" y="266"/>
                        <a:pt x="283" y="266"/>
                      </a:cubicBezTo>
                      <a:close/>
                      <a:moveTo>
                        <a:pt x="272" y="268"/>
                      </a:moveTo>
                      <a:cubicBezTo>
                        <a:pt x="272" y="267"/>
                        <a:pt x="272" y="267"/>
                        <a:pt x="273" y="267"/>
                      </a:cubicBezTo>
                      <a:cubicBezTo>
                        <a:pt x="274" y="266"/>
                        <a:pt x="276" y="266"/>
                        <a:pt x="277" y="267"/>
                      </a:cubicBezTo>
                      <a:cubicBezTo>
                        <a:pt x="277" y="267"/>
                        <a:pt x="276" y="268"/>
                        <a:pt x="276" y="268"/>
                      </a:cubicBezTo>
                      <a:cubicBezTo>
                        <a:pt x="275" y="268"/>
                        <a:pt x="275" y="268"/>
                        <a:pt x="275" y="268"/>
                      </a:cubicBezTo>
                      <a:cubicBezTo>
                        <a:pt x="274" y="268"/>
                        <a:pt x="273" y="268"/>
                        <a:pt x="272" y="268"/>
                      </a:cubicBezTo>
                      <a:close/>
                      <a:moveTo>
                        <a:pt x="275" y="271"/>
                      </a:moveTo>
                      <a:cubicBezTo>
                        <a:pt x="275" y="271"/>
                        <a:pt x="274" y="271"/>
                        <a:pt x="274" y="271"/>
                      </a:cubicBezTo>
                      <a:cubicBezTo>
                        <a:pt x="274" y="270"/>
                        <a:pt x="275" y="270"/>
                        <a:pt x="275" y="269"/>
                      </a:cubicBezTo>
                      <a:cubicBezTo>
                        <a:pt x="277" y="269"/>
                        <a:pt x="278" y="269"/>
                        <a:pt x="279" y="269"/>
                      </a:cubicBezTo>
                      <a:cubicBezTo>
                        <a:pt x="278" y="270"/>
                        <a:pt x="278" y="270"/>
                        <a:pt x="278" y="270"/>
                      </a:cubicBezTo>
                      <a:cubicBezTo>
                        <a:pt x="278" y="270"/>
                        <a:pt x="278" y="270"/>
                        <a:pt x="277" y="270"/>
                      </a:cubicBezTo>
                      <a:cubicBezTo>
                        <a:pt x="276" y="271"/>
                        <a:pt x="276" y="271"/>
                        <a:pt x="275" y="271"/>
                      </a:cubicBezTo>
                      <a:close/>
                      <a:moveTo>
                        <a:pt x="286" y="272"/>
                      </a:moveTo>
                      <a:cubicBezTo>
                        <a:pt x="286" y="273"/>
                        <a:pt x="286" y="274"/>
                        <a:pt x="286" y="275"/>
                      </a:cubicBezTo>
                      <a:cubicBezTo>
                        <a:pt x="285" y="276"/>
                        <a:pt x="284" y="278"/>
                        <a:pt x="283" y="278"/>
                      </a:cubicBezTo>
                      <a:cubicBezTo>
                        <a:pt x="283" y="278"/>
                        <a:pt x="283" y="278"/>
                        <a:pt x="284" y="278"/>
                      </a:cubicBezTo>
                      <a:cubicBezTo>
                        <a:pt x="284" y="278"/>
                        <a:pt x="285" y="277"/>
                        <a:pt x="286" y="276"/>
                      </a:cubicBezTo>
                      <a:cubicBezTo>
                        <a:pt x="286" y="278"/>
                        <a:pt x="286" y="278"/>
                        <a:pt x="286" y="279"/>
                      </a:cubicBezTo>
                      <a:cubicBezTo>
                        <a:pt x="282" y="279"/>
                        <a:pt x="278" y="279"/>
                        <a:pt x="274" y="279"/>
                      </a:cubicBezTo>
                      <a:cubicBezTo>
                        <a:pt x="278" y="279"/>
                        <a:pt x="281" y="279"/>
                        <a:pt x="285" y="279"/>
                      </a:cubicBezTo>
                      <a:cubicBezTo>
                        <a:pt x="282" y="278"/>
                        <a:pt x="279" y="278"/>
                        <a:pt x="276" y="278"/>
                      </a:cubicBezTo>
                      <a:cubicBezTo>
                        <a:pt x="276" y="278"/>
                        <a:pt x="275" y="278"/>
                        <a:pt x="274" y="278"/>
                      </a:cubicBezTo>
                      <a:cubicBezTo>
                        <a:pt x="273" y="278"/>
                        <a:pt x="272" y="278"/>
                        <a:pt x="271" y="278"/>
                      </a:cubicBezTo>
                      <a:cubicBezTo>
                        <a:pt x="270" y="278"/>
                        <a:pt x="269" y="278"/>
                        <a:pt x="268" y="278"/>
                      </a:cubicBezTo>
                      <a:cubicBezTo>
                        <a:pt x="269" y="278"/>
                        <a:pt x="270" y="278"/>
                        <a:pt x="271" y="278"/>
                      </a:cubicBezTo>
                      <a:cubicBezTo>
                        <a:pt x="269" y="277"/>
                        <a:pt x="267" y="277"/>
                        <a:pt x="265" y="277"/>
                      </a:cubicBezTo>
                      <a:cubicBezTo>
                        <a:pt x="266" y="277"/>
                        <a:pt x="266" y="277"/>
                        <a:pt x="266" y="277"/>
                      </a:cubicBezTo>
                      <a:cubicBezTo>
                        <a:pt x="270" y="277"/>
                        <a:pt x="274" y="277"/>
                        <a:pt x="278" y="278"/>
                      </a:cubicBezTo>
                      <a:cubicBezTo>
                        <a:pt x="279" y="278"/>
                        <a:pt x="279" y="278"/>
                        <a:pt x="279" y="278"/>
                      </a:cubicBezTo>
                      <a:cubicBezTo>
                        <a:pt x="280" y="278"/>
                        <a:pt x="280" y="278"/>
                        <a:pt x="280" y="278"/>
                      </a:cubicBezTo>
                      <a:cubicBezTo>
                        <a:pt x="280" y="278"/>
                        <a:pt x="280" y="278"/>
                        <a:pt x="280" y="278"/>
                      </a:cubicBezTo>
                      <a:cubicBezTo>
                        <a:pt x="280" y="277"/>
                        <a:pt x="280" y="277"/>
                        <a:pt x="280" y="277"/>
                      </a:cubicBezTo>
                      <a:cubicBezTo>
                        <a:pt x="282" y="276"/>
                        <a:pt x="284" y="274"/>
                        <a:pt x="286" y="272"/>
                      </a:cubicBezTo>
                      <a:close/>
                      <a:moveTo>
                        <a:pt x="193" y="148"/>
                      </a:moveTo>
                      <a:cubicBezTo>
                        <a:pt x="192" y="148"/>
                        <a:pt x="192" y="149"/>
                        <a:pt x="192" y="149"/>
                      </a:cubicBezTo>
                      <a:cubicBezTo>
                        <a:pt x="192" y="150"/>
                        <a:pt x="192" y="150"/>
                        <a:pt x="191" y="151"/>
                      </a:cubicBezTo>
                      <a:cubicBezTo>
                        <a:pt x="191" y="150"/>
                        <a:pt x="191" y="150"/>
                        <a:pt x="191" y="150"/>
                      </a:cubicBezTo>
                      <a:cubicBezTo>
                        <a:pt x="191" y="150"/>
                        <a:pt x="191" y="150"/>
                        <a:pt x="191" y="150"/>
                      </a:cubicBezTo>
                      <a:cubicBezTo>
                        <a:pt x="192" y="150"/>
                        <a:pt x="192" y="148"/>
                        <a:pt x="193" y="148"/>
                      </a:cubicBezTo>
                      <a:close/>
                      <a:moveTo>
                        <a:pt x="191" y="156"/>
                      </a:moveTo>
                      <a:cubicBezTo>
                        <a:pt x="191" y="155"/>
                        <a:pt x="191" y="155"/>
                        <a:pt x="191" y="155"/>
                      </a:cubicBezTo>
                      <a:cubicBezTo>
                        <a:pt x="191" y="156"/>
                        <a:pt x="190" y="158"/>
                        <a:pt x="190" y="160"/>
                      </a:cubicBezTo>
                      <a:cubicBezTo>
                        <a:pt x="190" y="158"/>
                        <a:pt x="190" y="157"/>
                        <a:pt x="191" y="156"/>
                      </a:cubicBezTo>
                      <a:close/>
                      <a:moveTo>
                        <a:pt x="191" y="151"/>
                      </a:moveTo>
                      <a:cubicBezTo>
                        <a:pt x="190" y="151"/>
                        <a:pt x="190" y="152"/>
                        <a:pt x="190" y="153"/>
                      </a:cubicBezTo>
                      <a:cubicBezTo>
                        <a:pt x="189" y="154"/>
                        <a:pt x="188" y="155"/>
                        <a:pt x="188" y="156"/>
                      </a:cubicBezTo>
                      <a:cubicBezTo>
                        <a:pt x="188" y="156"/>
                        <a:pt x="188" y="155"/>
                        <a:pt x="188" y="154"/>
                      </a:cubicBezTo>
                      <a:cubicBezTo>
                        <a:pt x="188" y="154"/>
                        <a:pt x="188" y="154"/>
                        <a:pt x="188" y="154"/>
                      </a:cubicBezTo>
                      <a:cubicBezTo>
                        <a:pt x="189" y="153"/>
                        <a:pt x="190" y="152"/>
                        <a:pt x="191" y="151"/>
                      </a:cubicBezTo>
                      <a:close/>
                      <a:moveTo>
                        <a:pt x="187" y="156"/>
                      </a:moveTo>
                      <a:cubicBezTo>
                        <a:pt x="187" y="157"/>
                        <a:pt x="186" y="158"/>
                        <a:pt x="186" y="159"/>
                      </a:cubicBezTo>
                      <a:cubicBezTo>
                        <a:pt x="184" y="162"/>
                        <a:pt x="182" y="166"/>
                        <a:pt x="180" y="169"/>
                      </a:cubicBezTo>
                      <a:cubicBezTo>
                        <a:pt x="180" y="168"/>
                        <a:pt x="180" y="168"/>
                        <a:pt x="180" y="168"/>
                      </a:cubicBezTo>
                      <a:cubicBezTo>
                        <a:pt x="182" y="164"/>
                        <a:pt x="185" y="160"/>
                        <a:pt x="187" y="156"/>
                      </a:cubicBezTo>
                      <a:close/>
                      <a:moveTo>
                        <a:pt x="188" y="175"/>
                      </a:moveTo>
                      <a:cubicBezTo>
                        <a:pt x="188" y="175"/>
                        <a:pt x="188" y="174"/>
                        <a:pt x="188" y="174"/>
                      </a:cubicBezTo>
                      <a:cubicBezTo>
                        <a:pt x="188" y="173"/>
                        <a:pt x="188" y="173"/>
                        <a:pt x="189" y="172"/>
                      </a:cubicBezTo>
                      <a:cubicBezTo>
                        <a:pt x="194" y="165"/>
                        <a:pt x="199" y="157"/>
                        <a:pt x="204" y="150"/>
                      </a:cubicBezTo>
                      <a:cubicBezTo>
                        <a:pt x="196" y="164"/>
                        <a:pt x="186" y="178"/>
                        <a:pt x="176" y="192"/>
                      </a:cubicBezTo>
                      <a:cubicBezTo>
                        <a:pt x="179" y="187"/>
                        <a:pt x="182" y="182"/>
                        <a:pt x="186" y="177"/>
                      </a:cubicBezTo>
                      <a:cubicBezTo>
                        <a:pt x="186" y="177"/>
                        <a:pt x="186" y="177"/>
                        <a:pt x="186" y="177"/>
                      </a:cubicBezTo>
                      <a:cubicBezTo>
                        <a:pt x="187" y="177"/>
                        <a:pt x="187" y="176"/>
                        <a:pt x="188" y="176"/>
                      </a:cubicBezTo>
                      <a:cubicBezTo>
                        <a:pt x="188" y="175"/>
                        <a:pt x="188" y="175"/>
                        <a:pt x="188" y="175"/>
                      </a:cubicBezTo>
                      <a:close/>
                      <a:moveTo>
                        <a:pt x="176" y="176"/>
                      </a:moveTo>
                      <a:cubicBezTo>
                        <a:pt x="179" y="172"/>
                        <a:pt x="181" y="169"/>
                        <a:pt x="184" y="166"/>
                      </a:cubicBezTo>
                      <a:cubicBezTo>
                        <a:pt x="182" y="172"/>
                        <a:pt x="180" y="177"/>
                        <a:pt x="180" y="183"/>
                      </a:cubicBezTo>
                      <a:cubicBezTo>
                        <a:pt x="180" y="183"/>
                        <a:pt x="180" y="183"/>
                        <a:pt x="181" y="183"/>
                      </a:cubicBezTo>
                      <a:cubicBezTo>
                        <a:pt x="178" y="186"/>
                        <a:pt x="176" y="189"/>
                        <a:pt x="174" y="193"/>
                      </a:cubicBezTo>
                      <a:cubicBezTo>
                        <a:pt x="173" y="195"/>
                        <a:pt x="172" y="197"/>
                        <a:pt x="170" y="199"/>
                      </a:cubicBezTo>
                      <a:cubicBezTo>
                        <a:pt x="173" y="192"/>
                        <a:pt x="175" y="184"/>
                        <a:pt x="176" y="176"/>
                      </a:cubicBezTo>
                      <a:close/>
                      <a:moveTo>
                        <a:pt x="186" y="162"/>
                      </a:moveTo>
                      <a:cubicBezTo>
                        <a:pt x="187" y="161"/>
                        <a:pt x="188" y="159"/>
                        <a:pt x="189" y="158"/>
                      </a:cubicBezTo>
                      <a:cubicBezTo>
                        <a:pt x="188" y="163"/>
                        <a:pt x="188" y="168"/>
                        <a:pt x="187" y="173"/>
                      </a:cubicBezTo>
                      <a:cubicBezTo>
                        <a:pt x="185" y="176"/>
                        <a:pt x="183" y="180"/>
                        <a:pt x="181" y="182"/>
                      </a:cubicBezTo>
                      <a:cubicBezTo>
                        <a:pt x="181" y="182"/>
                        <a:pt x="181" y="182"/>
                        <a:pt x="181" y="182"/>
                      </a:cubicBezTo>
                      <a:cubicBezTo>
                        <a:pt x="182" y="176"/>
                        <a:pt x="184" y="169"/>
                        <a:pt x="186" y="162"/>
                      </a:cubicBezTo>
                      <a:close/>
                      <a:moveTo>
                        <a:pt x="167" y="186"/>
                      </a:moveTo>
                      <a:cubicBezTo>
                        <a:pt x="166" y="188"/>
                        <a:pt x="165" y="189"/>
                        <a:pt x="164" y="191"/>
                      </a:cubicBezTo>
                      <a:cubicBezTo>
                        <a:pt x="166" y="187"/>
                        <a:pt x="168" y="184"/>
                        <a:pt x="170" y="180"/>
                      </a:cubicBezTo>
                      <a:cubicBezTo>
                        <a:pt x="170" y="182"/>
                        <a:pt x="168" y="184"/>
                        <a:pt x="167" y="186"/>
                      </a:cubicBezTo>
                      <a:close/>
                      <a:moveTo>
                        <a:pt x="171" y="184"/>
                      </a:moveTo>
                      <a:cubicBezTo>
                        <a:pt x="172" y="182"/>
                        <a:pt x="174" y="180"/>
                        <a:pt x="175" y="178"/>
                      </a:cubicBezTo>
                      <a:cubicBezTo>
                        <a:pt x="172" y="186"/>
                        <a:pt x="170" y="193"/>
                        <a:pt x="168" y="200"/>
                      </a:cubicBezTo>
                      <a:cubicBezTo>
                        <a:pt x="168" y="201"/>
                        <a:pt x="168" y="201"/>
                        <a:pt x="168" y="201"/>
                      </a:cubicBezTo>
                      <a:cubicBezTo>
                        <a:pt x="168" y="201"/>
                        <a:pt x="168" y="202"/>
                        <a:pt x="168" y="202"/>
                      </a:cubicBezTo>
                      <a:cubicBezTo>
                        <a:pt x="168" y="203"/>
                        <a:pt x="167" y="204"/>
                        <a:pt x="167" y="204"/>
                      </a:cubicBezTo>
                      <a:cubicBezTo>
                        <a:pt x="164" y="209"/>
                        <a:pt x="160" y="213"/>
                        <a:pt x="156" y="218"/>
                      </a:cubicBezTo>
                      <a:cubicBezTo>
                        <a:pt x="156" y="216"/>
                        <a:pt x="156" y="215"/>
                        <a:pt x="157" y="214"/>
                      </a:cubicBezTo>
                      <a:cubicBezTo>
                        <a:pt x="156" y="214"/>
                        <a:pt x="155" y="215"/>
                        <a:pt x="155" y="216"/>
                      </a:cubicBezTo>
                      <a:cubicBezTo>
                        <a:pt x="155" y="218"/>
                        <a:pt x="155" y="219"/>
                        <a:pt x="154" y="220"/>
                      </a:cubicBezTo>
                      <a:cubicBezTo>
                        <a:pt x="154" y="220"/>
                        <a:pt x="154" y="220"/>
                        <a:pt x="154" y="221"/>
                      </a:cubicBezTo>
                      <a:cubicBezTo>
                        <a:pt x="154" y="218"/>
                        <a:pt x="154" y="216"/>
                        <a:pt x="155" y="214"/>
                      </a:cubicBezTo>
                      <a:cubicBezTo>
                        <a:pt x="156" y="210"/>
                        <a:pt x="158" y="206"/>
                        <a:pt x="158" y="202"/>
                      </a:cubicBezTo>
                      <a:cubicBezTo>
                        <a:pt x="159" y="202"/>
                        <a:pt x="159" y="201"/>
                        <a:pt x="159" y="201"/>
                      </a:cubicBezTo>
                      <a:cubicBezTo>
                        <a:pt x="160" y="200"/>
                        <a:pt x="160" y="200"/>
                        <a:pt x="160" y="200"/>
                      </a:cubicBezTo>
                      <a:cubicBezTo>
                        <a:pt x="159" y="203"/>
                        <a:pt x="158" y="205"/>
                        <a:pt x="158" y="207"/>
                      </a:cubicBezTo>
                      <a:cubicBezTo>
                        <a:pt x="157" y="209"/>
                        <a:pt x="157" y="211"/>
                        <a:pt x="157" y="212"/>
                      </a:cubicBezTo>
                      <a:cubicBezTo>
                        <a:pt x="157" y="212"/>
                        <a:pt x="157" y="212"/>
                        <a:pt x="158" y="212"/>
                      </a:cubicBezTo>
                      <a:cubicBezTo>
                        <a:pt x="159" y="207"/>
                        <a:pt x="160" y="202"/>
                        <a:pt x="162" y="197"/>
                      </a:cubicBezTo>
                      <a:cubicBezTo>
                        <a:pt x="163" y="195"/>
                        <a:pt x="165" y="193"/>
                        <a:pt x="166" y="190"/>
                      </a:cubicBezTo>
                      <a:cubicBezTo>
                        <a:pt x="164" y="197"/>
                        <a:pt x="162" y="204"/>
                        <a:pt x="161" y="211"/>
                      </a:cubicBezTo>
                      <a:cubicBezTo>
                        <a:pt x="161" y="211"/>
                        <a:pt x="161" y="211"/>
                        <a:pt x="161" y="210"/>
                      </a:cubicBezTo>
                      <a:cubicBezTo>
                        <a:pt x="162" y="210"/>
                        <a:pt x="162" y="210"/>
                        <a:pt x="162" y="210"/>
                      </a:cubicBezTo>
                      <a:cubicBezTo>
                        <a:pt x="163" y="203"/>
                        <a:pt x="166" y="196"/>
                        <a:pt x="167" y="188"/>
                      </a:cubicBezTo>
                      <a:cubicBezTo>
                        <a:pt x="168" y="188"/>
                        <a:pt x="168" y="188"/>
                        <a:pt x="168" y="188"/>
                      </a:cubicBezTo>
                      <a:cubicBezTo>
                        <a:pt x="169" y="186"/>
                        <a:pt x="170" y="185"/>
                        <a:pt x="170" y="184"/>
                      </a:cubicBezTo>
                      <a:cubicBezTo>
                        <a:pt x="168" y="191"/>
                        <a:pt x="166" y="198"/>
                        <a:pt x="165" y="205"/>
                      </a:cubicBezTo>
                      <a:cubicBezTo>
                        <a:pt x="165" y="205"/>
                        <a:pt x="165" y="205"/>
                        <a:pt x="166" y="204"/>
                      </a:cubicBezTo>
                      <a:cubicBezTo>
                        <a:pt x="166" y="204"/>
                        <a:pt x="166" y="204"/>
                        <a:pt x="166" y="204"/>
                      </a:cubicBezTo>
                      <a:cubicBezTo>
                        <a:pt x="168" y="197"/>
                        <a:pt x="169" y="190"/>
                        <a:pt x="171" y="184"/>
                      </a:cubicBezTo>
                      <a:close/>
                      <a:moveTo>
                        <a:pt x="161" y="196"/>
                      </a:moveTo>
                      <a:cubicBezTo>
                        <a:pt x="161" y="196"/>
                        <a:pt x="161" y="197"/>
                        <a:pt x="160" y="197"/>
                      </a:cubicBezTo>
                      <a:cubicBezTo>
                        <a:pt x="159" y="199"/>
                        <a:pt x="158" y="201"/>
                        <a:pt x="157" y="203"/>
                      </a:cubicBezTo>
                      <a:cubicBezTo>
                        <a:pt x="157" y="202"/>
                        <a:pt x="157" y="202"/>
                        <a:pt x="157" y="201"/>
                      </a:cubicBezTo>
                      <a:cubicBezTo>
                        <a:pt x="157" y="200"/>
                        <a:pt x="157" y="200"/>
                        <a:pt x="157" y="201"/>
                      </a:cubicBezTo>
                      <a:cubicBezTo>
                        <a:pt x="156" y="202"/>
                        <a:pt x="156" y="204"/>
                        <a:pt x="156" y="205"/>
                      </a:cubicBezTo>
                      <a:cubicBezTo>
                        <a:pt x="155" y="206"/>
                        <a:pt x="155" y="206"/>
                        <a:pt x="154" y="207"/>
                      </a:cubicBezTo>
                      <a:cubicBezTo>
                        <a:pt x="154" y="206"/>
                        <a:pt x="154" y="206"/>
                        <a:pt x="154" y="206"/>
                      </a:cubicBezTo>
                      <a:cubicBezTo>
                        <a:pt x="154" y="206"/>
                        <a:pt x="154" y="206"/>
                        <a:pt x="154" y="206"/>
                      </a:cubicBezTo>
                      <a:cubicBezTo>
                        <a:pt x="154" y="206"/>
                        <a:pt x="154" y="207"/>
                        <a:pt x="154" y="208"/>
                      </a:cubicBezTo>
                      <a:cubicBezTo>
                        <a:pt x="151" y="211"/>
                        <a:pt x="149" y="214"/>
                        <a:pt x="147" y="216"/>
                      </a:cubicBezTo>
                      <a:cubicBezTo>
                        <a:pt x="150" y="212"/>
                        <a:pt x="154" y="207"/>
                        <a:pt x="156" y="202"/>
                      </a:cubicBezTo>
                      <a:cubicBezTo>
                        <a:pt x="156" y="201"/>
                        <a:pt x="157" y="201"/>
                        <a:pt x="157" y="200"/>
                      </a:cubicBezTo>
                      <a:cubicBezTo>
                        <a:pt x="158" y="199"/>
                        <a:pt x="160" y="197"/>
                        <a:pt x="161" y="196"/>
                      </a:cubicBezTo>
                      <a:close/>
                      <a:moveTo>
                        <a:pt x="154" y="209"/>
                      </a:moveTo>
                      <a:cubicBezTo>
                        <a:pt x="154" y="209"/>
                        <a:pt x="154" y="208"/>
                        <a:pt x="155" y="208"/>
                      </a:cubicBezTo>
                      <a:cubicBezTo>
                        <a:pt x="154" y="210"/>
                        <a:pt x="154" y="211"/>
                        <a:pt x="154" y="213"/>
                      </a:cubicBezTo>
                      <a:cubicBezTo>
                        <a:pt x="154" y="214"/>
                        <a:pt x="153" y="215"/>
                        <a:pt x="152" y="216"/>
                      </a:cubicBezTo>
                      <a:cubicBezTo>
                        <a:pt x="152" y="218"/>
                        <a:pt x="152" y="220"/>
                        <a:pt x="152" y="221"/>
                      </a:cubicBezTo>
                      <a:cubicBezTo>
                        <a:pt x="152" y="221"/>
                        <a:pt x="152" y="221"/>
                        <a:pt x="152" y="220"/>
                      </a:cubicBezTo>
                      <a:cubicBezTo>
                        <a:pt x="152" y="220"/>
                        <a:pt x="153" y="219"/>
                        <a:pt x="153" y="218"/>
                      </a:cubicBezTo>
                      <a:cubicBezTo>
                        <a:pt x="153" y="220"/>
                        <a:pt x="153" y="220"/>
                        <a:pt x="153" y="222"/>
                      </a:cubicBezTo>
                      <a:cubicBezTo>
                        <a:pt x="152" y="222"/>
                        <a:pt x="152" y="223"/>
                        <a:pt x="151" y="224"/>
                      </a:cubicBezTo>
                      <a:cubicBezTo>
                        <a:pt x="150" y="224"/>
                        <a:pt x="150" y="225"/>
                        <a:pt x="149" y="226"/>
                      </a:cubicBezTo>
                      <a:cubicBezTo>
                        <a:pt x="149" y="226"/>
                        <a:pt x="149" y="226"/>
                        <a:pt x="149" y="226"/>
                      </a:cubicBezTo>
                      <a:cubicBezTo>
                        <a:pt x="151" y="220"/>
                        <a:pt x="153" y="215"/>
                        <a:pt x="154" y="209"/>
                      </a:cubicBezTo>
                      <a:close/>
                      <a:moveTo>
                        <a:pt x="156" y="206"/>
                      </a:moveTo>
                      <a:cubicBezTo>
                        <a:pt x="156" y="206"/>
                        <a:pt x="156" y="206"/>
                        <a:pt x="156" y="206"/>
                      </a:cubicBezTo>
                      <a:cubicBezTo>
                        <a:pt x="156" y="206"/>
                        <a:pt x="156" y="207"/>
                        <a:pt x="156" y="207"/>
                      </a:cubicBezTo>
                      <a:cubicBezTo>
                        <a:pt x="156" y="207"/>
                        <a:pt x="156" y="206"/>
                        <a:pt x="156" y="206"/>
                      </a:cubicBezTo>
                      <a:close/>
                      <a:moveTo>
                        <a:pt x="152" y="212"/>
                      </a:moveTo>
                      <a:cubicBezTo>
                        <a:pt x="153" y="212"/>
                        <a:pt x="153" y="212"/>
                        <a:pt x="153" y="212"/>
                      </a:cubicBezTo>
                      <a:cubicBezTo>
                        <a:pt x="151" y="216"/>
                        <a:pt x="150" y="221"/>
                        <a:pt x="149" y="226"/>
                      </a:cubicBezTo>
                      <a:cubicBezTo>
                        <a:pt x="148" y="228"/>
                        <a:pt x="147" y="228"/>
                        <a:pt x="146" y="230"/>
                      </a:cubicBezTo>
                      <a:cubicBezTo>
                        <a:pt x="148" y="226"/>
                        <a:pt x="148" y="222"/>
                        <a:pt x="149" y="218"/>
                      </a:cubicBezTo>
                      <a:cubicBezTo>
                        <a:pt x="149" y="218"/>
                        <a:pt x="149" y="218"/>
                        <a:pt x="149" y="218"/>
                      </a:cubicBezTo>
                      <a:cubicBezTo>
                        <a:pt x="148" y="222"/>
                        <a:pt x="146" y="226"/>
                        <a:pt x="145" y="230"/>
                      </a:cubicBezTo>
                      <a:cubicBezTo>
                        <a:pt x="142" y="230"/>
                        <a:pt x="140" y="228"/>
                        <a:pt x="138" y="228"/>
                      </a:cubicBezTo>
                      <a:cubicBezTo>
                        <a:pt x="138" y="227"/>
                        <a:pt x="137" y="227"/>
                        <a:pt x="137" y="227"/>
                      </a:cubicBezTo>
                      <a:cubicBezTo>
                        <a:pt x="137" y="227"/>
                        <a:pt x="137" y="227"/>
                        <a:pt x="137" y="227"/>
                      </a:cubicBezTo>
                      <a:cubicBezTo>
                        <a:pt x="136" y="226"/>
                        <a:pt x="136" y="226"/>
                        <a:pt x="136" y="226"/>
                      </a:cubicBezTo>
                      <a:cubicBezTo>
                        <a:pt x="138" y="227"/>
                        <a:pt x="141" y="228"/>
                        <a:pt x="144" y="228"/>
                      </a:cubicBezTo>
                      <a:cubicBezTo>
                        <a:pt x="142" y="228"/>
                        <a:pt x="141" y="227"/>
                        <a:pt x="140" y="227"/>
                      </a:cubicBezTo>
                      <a:cubicBezTo>
                        <a:pt x="140" y="226"/>
                        <a:pt x="140" y="226"/>
                        <a:pt x="140" y="226"/>
                      </a:cubicBezTo>
                      <a:cubicBezTo>
                        <a:pt x="140" y="226"/>
                        <a:pt x="140" y="226"/>
                        <a:pt x="140" y="226"/>
                      </a:cubicBezTo>
                      <a:cubicBezTo>
                        <a:pt x="140" y="226"/>
                        <a:pt x="140" y="225"/>
                        <a:pt x="140" y="225"/>
                      </a:cubicBezTo>
                      <a:cubicBezTo>
                        <a:pt x="141" y="224"/>
                        <a:pt x="142" y="222"/>
                        <a:pt x="143" y="221"/>
                      </a:cubicBezTo>
                      <a:cubicBezTo>
                        <a:pt x="143" y="221"/>
                        <a:pt x="144" y="221"/>
                        <a:pt x="144" y="220"/>
                      </a:cubicBezTo>
                      <a:cubicBezTo>
                        <a:pt x="147" y="218"/>
                        <a:pt x="150" y="215"/>
                        <a:pt x="152" y="212"/>
                      </a:cubicBezTo>
                      <a:close/>
                      <a:moveTo>
                        <a:pt x="152" y="269"/>
                      </a:moveTo>
                      <a:cubicBezTo>
                        <a:pt x="154" y="269"/>
                        <a:pt x="155" y="269"/>
                        <a:pt x="156" y="269"/>
                      </a:cubicBezTo>
                      <a:cubicBezTo>
                        <a:pt x="154" y="272"/>
                        <a:pt x="151" y="274"/>
                        <a:pt x="148" y="277"/>
                      </a:cubicBezTo>
                      <a:cubicBezTo>
                        <a:pt x="140" y="277"/>
                        <a:pt x="130" y="277"/>
                        <a:pt x="122" y="277"/>
                      </a:cubicBezTo>
                      <a:cubicBezTo>
                        <a:pt x="118" y="277"/>
                        <a:pt x="114" y="277"/>
                        <a:pt x="110" y="277"/>
                      </a:cubicBezTo>
                      <a:cubicBezTo>
                        <a:pt x="108" y="276"/>
                        <a:pt x="106" y="276"/>
                        <a:pt x="104" y="276"/>
                      </a:cubicBezTo>
                      <a:cubicBezTo>
                        <a:pt x="107" y="274"/>
                        <a:pt x="110" y="272"/>
                        <a:pt x="112" y="269"/>
                      </a:cubicBezTo>
                      <a:cubicBezTo>
                        <a:pt x="113" y="269"/>
                        <a:pt x="114" y="269"/>
                        <a:pt x="114" y="269"/>
                      </a:cubicBezTo>
                      <a:cubicBezTo>
                        <a:pt x="112" y="271"/>
                        <a:pt x="110" y="274"/>
                        <a:pt x="108" y="276"/>
                      </a:cubicBezTo>
                      <a:cubicBezTo>
                        <a:pt x="108" y="275"/>
                        <a:pt x="108" y="275"/>
                        <a:pt x="108" y="275"/>
                      </a:cubicBezTo>
                      <a:cubicBezTo>
                        <a:pt x="111" y="273"/>
                        <a:pt x="113" y="271"/>
                        <a:pt x="115" y="269"/>
                      </a:cubicBezTo>
                      <a:cubicBezTo>
                        <a:pt x="116" y="269"/>
                        <a:pt x="116" y="269"/>
                        <a:pt x="116" y="269"/>
                      </a:cubicBezTo>
                      <a:cubicBezTo>
                        <a:pt x="114" y="270"/>
                        <a:pt x="113" y="272"/>
                        <a:pt x="112" y="274"/>
                      </a:cubicBezTo>
                      <a:cubicBezTo>
                        <a:pt x="112" y="274"/>
                        <a:pt x="112" y="274"/>
                        <a:pt x="112" y="274"/>
                      </a:cubicBezTo>
                      <a:cubicBezTo>
                        <a:pt x="112" y="274"/>
                        <a:pt x="113" y="274"/>
                        <a:pt x="113" y="274"/>
                      </a:cubicBezTo>
                      <a:cubicBezTo>
                        <a:pt x="113" y="274"/>
                        <a:pt x="113" y="274"/>
                        <a:pt x="113" y="274"/>
                      </a:cubicBezTo>
                      <a:cubicBezTo>
                        <a:pt x="114" y="272"/>
                        <a:pt x="116" y="270"/>
                        <a:pt x="118" y="269"/>
                      </a:cubicBezTo>
                      <a:cubicBezTo>
                        <a:pt x="120" y="269"/>
                        <a:pt x="122" y="269"/>
                        <a:pt x="123" y="269"/>
                      </a:cubicBezTo>
                      <a:cubicBezTo>
                        <a:pt x="123" y="270"/>
                        <a:pt x="122" y="270"/>
                        <a:pt x="122" y="270"/>
                      </a:cubicBezTo>
                      <a:cubicBezTo>
                        <a:pt x="119" y="272"/>
                        <a:pt x="118" y="273"/>
                        <a:pt x="117" y="274"/>
                      </a:cubicBezTo>
                      <a:cubicBezTo>
                        <a:pt x="117" y="274"/>
                        <a:pt x="118" y="274"/>
                        <a:pt x="118" y="274"/>
                      </a:cubicBezTo>
                      <a:cubicBezTo>
                        <a:pt x="121" y="273"/>
                        <a:pt x="123" y="271"/>
                        <a:pt x="125" y="269"/>
                      </a:cubicBezTo>
                      <a:cubicBezTo>
                        <a:pt x="126" y="269"/>
                        <a:pt x="126" y="269"/>
                        <a:pt x="126" y="269"/>
                      </a:cubicBezTo>
                      <a:cubicBezTo>
                        <a:pt x="125" y="271"/>
                        <a:pt x="122" y="272"/>
                        <a:pt x="120" y="274"/>
                      </a:cubicBezTo>
                      <a:cubicBezTo>
                        <a:pt x="121" y="274"/>
                        <a:pt x="122" y="274"/>
                        <a:pt x="122" y="274"/>
                      </a:cubicBezTo>
                      <a:cubicBezTo>
                        <a:pt x="122" y="274"/>
                        <a:pt x="122" y="274"/>
                        <a:pt x="122" y="274"/>
                      </a:cubicBezTo>
                      <a:cubicBezTo>
                        <a:pt x="123" y="274"/>
                        <a:pt x="124" y="273"/>
                        <a:pt x="124" y="273"/>
                      </a:cubicBezTo>
                      <a:cubicBezTo>
                        <a:pt x="126" y="272"/>
                        <a:pt x="127" y="270"/>
                        <a:pt x="128" y="269"/>
                      </a:cubicBezTo>
                      <a:cubicBezTo>
                        <a:pt x="131" y="269"/>
                        <a:pt x="134" y="269"/>
                        <a:pt x="136" y="269"/>
                      </a:cubicBezTo>
                      <a:cubicBezTo>
                        <a:pt x="134" y="271"/>
                        <a:pt x="132" y="273"/>
                        <a:pt x="130" y="275"/>
                      </a:cubicBezTo>
                      <a:cubicBezTo>
                        <a:pt x="129" y="274"/>
                        <a:pt x="129" y="274"/>
                        <a:pt x="129" y="274"/>
                      </a:cubicBezTo>
                      <a:cubicBezTo>
                        <a:pt x="129" y="274"/>
                        <a:pt x="129" y="274"/>
                        <a:pt x="128" y="275"/>
                      </a:cubicBezTo>
                      <a:cubicBezTo>
                        <a:pt x="128" y="275"/>
                        <a:pt x="128" y="276"/>
                        <a:pt x="128" y="276"/>
                      </a:cubicBezTo>
                      <a:cubicBezTo>
                        <a:pt x="128" y="276"/>
                        <a:pt x="128" y="276"/>
                        <a:pt x="128" y="276"/>
                      </a:cubicBezTo>
                      <a:cubicBezTo>
                        <a:pt x="128" y="276"/>
                        <a:pt x="129" y="276"/>
                        <a:pt x="129" y="276"/>
                      </a:cubicBezTo>
                      <a:cubicBezTo>
                        <a:pt x="129" y="276"/>
                        <a:pt x="129" y="276"/>
                        <a:pt x="130" y="276"/>
                      </a:cubicBezTo>
                      <a:cubicBezTo>
                        <a:pt x="132" y="274"/>
                        <a:pt x="135" y="271"/>
                        <a:pt x="138" y="269"/>
                      </a:cubicBezTo>
                      <a:cubicBezTo>
                        <a:pt x="138" y="269"/>
                        <a:pt x="138" y="269"/>
                        <a:pt x="139" y="269"/>
                      </a:cubicBezTo>
                      <a:cubicBezTo>
                        <a:pt x="138" y="270"/>
                        <a:pt x="136" y="272"/>
                        <a:pt x="134" y="274"/>
                      </a:cubicBezTo>
                      <a:cubicBezTo>
                        <a:pt x="135" y="274"/>
                        <a:pt x="135" y="274"/>
                        <a:pt x="136" y="274"/>
                      </a:cubicBezTo>
                      <a:cubicBezTo>
                        <a:pt x="136" y="274"/>
                        <a:pt x="136" y="274"/>
                        <a:pt x="136" y="274"/>
                      </a:cubicBezTo>
                      <a:cubicBezTo>
                        <a:pt x="138" y="272"/>
                        <a:pt x="139" y="270"/>
                        <a:pt x="141" y="269"/>
                      </a:cubicBezTo>
                      <a:cubicBezTo>
                        <a:pt x="143" y="269"/>
                        <a:pt x="145" y="269"/>
                        <a:pt x="147" y="269"/>
                      </a:cubicBezTo>
                      <a:cubicBezTo>
                        <a:pt x="145" y="271"/>
                        <a:pt x="143" y="273"/>
                        <a:pt x="141" y="275"/>
                      </a:cubicBezTo>
                      <a:cubicBezTo>
                        <a:pt x="141" y="275"/>
                        <a:pt x="141" y="275"/>
                        <a:pt x="142" y="274"/>
                      </a:cubicBezTo>
                      <a:cubicBezTo>
                        <a:pt x="144" y="273"/>
                        <a:pt x="146" y="271"/>
                        <a:pt x="148" y="269"/>
                      </a:cubicBezTo>
                      <a:cubicBezTo>
                        <a:pt x="149" y="269"/>
                        <a:pt x="150" y="269"/>
                        <a:pt x="152" y="269"/>
                      </a:cubicBezTo>
                      <a:cubicBezTo>
                        <a:pt x="149" y="271"/>
                        <a:pt x="145" y="274"/>
                        <a:pt x="142" y="275"/>
                      </a:cubicBezTo>
                      <a:cubicBezTo>
                        <a:pt x="142" y="276"/>
                        <a:pt x="143" y="276"/>
                        <a:pt x="143" y="276"/>
                      </a:cubicBezTo>
                      <a:cubicBezTo>
                        <a:pt x="143" y="276"/>
                        <a:pt x="143" y="276"/>
                        <a:pt x="144" y="276"/>
                      </a:cubicBezTo>
                      <a:cubicBezTo>
                        <a:pt x="147" y="274"/>
                        <a:pt x="150" y="271"/>
                        <a:pt x="152" y="269"/>
                      </a:cubicBezTo>
                      <a:close/>
                      <a:moveTo>
                        <a:pt x="174" y="272"/>
                      </a:moveTo>
                      <a:cubicBezTo>
                        <a:pt x="174" y="273"/>
                        <a:pt x="174" y="273"/>
                        <a:pt x="176" y="274"/>
                      </a:cubicBezTo>
                      <a:cubicBezTo>
                        <a:pt x="174" y="274"/>
                        <a:pt x="174" y="275"/>
                        <a:pt x="173" y="276"/>
                      </a:cubicBezTo>
                      <a:cubicBezTo>
                        <a:pt x="172" y="276"/>
                        <a:pt x="172" y="276"/>
                        <a:pt x="172" y="276"/>
                      </a:cubicBezTo>
                      <a:cubicBezTo>
                        <a:pt x="171" y="276"/>
                        <a:pt x="170" y="276"/>
                        <a:pt x="169" y="276"/>
                      </a:cubicBezTo>
                      <a:cubicBezTo>
                        <a:pt x="172" y="274"/>
                        <a:pt x="174" y="271"/>
                        <a:pt x="177" y="269"/>
                      </a:cubicBezTo>
                      <a:cubicBezTo>
                        <a:pt x="178" y="269"/>
                        <a:pt x="179" y="269"/>
                        <a:pt x="180" y="269"/>
                      </a:cubicBezTo>
                      <a:cubicBezTo>
                        <a:pt x="179" y="270"/>
                        <a:pt x="178" y="271"/>
                        <a:pt x="176" y="273"/>
                      </a:cubicBezTo>
                      <a:cubicBezTo>
                        <a:pt x="176" y="272"/>
                        <a:pt x="174" y="272"/>
                        <a:pt x="174" y="272"/>
                      </a:cubicBezTo>
                      <a:close/>
                      <a:moveTo>
                        <a:pt x="157" y="269"/>
                      </a:moveTo>
                      <a:cubicBezTo>
                        <a:pt x="162" y="269"/>
                        <a:pt x="166" y="269"/>
                        <a:pt x="170" y="269"/>
                      </a:cubicBezTo>
                      <a:cubicBezTo>
                        <a:pt x="168" y="272"/>
                        <a:pt x="166" y="274"/>
                        <a:pt x="164" y="277"/>
                      </a:cubicBezTo>
                      <a:cubicBezTo>
                        <a:pt x="163" y="277"/>
                        <a:pt x="162" y="277"/>
                        <a:pt x="162" y="277"/>
                      </a:cubicBezTo>
                      <a:cubicBezTo>
                        <a:pt x="160" y="277"/>
                        <a:pt x="158" y="277"/>
                        <a:pt x="156" y="277"/>
                      </a:cubicBezTo>
                      <a:cubicBezTo>
                        <a:pt x="154" y="277"/>
                        <a:pt x="151" y="277"/>
                        <a:pt x="149" y="277"/>
                      </a:cubicBezTo>
                      <a:cubicBezTo>
                        <a:pt x="152" y="274"/>
                        <a:pt x="155" y="272"/>
                        <a:pt x="157" y="269"/>
                      </a:cubicBezTo>
                      <a:close/>
                      <a:moveTo>
                        <a:pt x="178" y="275"/>
                      </a:moveTo>
                      <a:cubicBezTo>
                        <a:pt x="178" y="275"/>
                        <a:pt x="178" y="275"/>
                        <a:pt x="179" y="276"/>
                      </a:cubicBezTo>
                      <a:cubicBezTo>
                        <a:pt x="177" y="276"/>
                        <a:pt x="176" y="276"/>
                        <a:pt x="175" y="276"/>
                      </a:cubicBezTo>
                      <a:cubicBezTo>
                        <a:pt x="176" y="275"/>
                        <a:pt x="176" y="274"/>
                        <a:pt x="177" y="274"/>
                      </a:cubicBezTo>
                      <a:cubicBezTo>
                        <a:pt x="178" y="274"/>
                        <a:pt x="178" y="274"/>
                        <a:pt x="178" y="274"/>
                      </a:cubicBezTo>
                      <a:cubicBezTo>
                        <a:pt x="179" y="274"/>
                        <a:pt x="180" y="274"/>
                        <a:pt x="180" y="274"/>
                      </a:cubicBezTo>
                      <a:cubicBezTo>
                        <a:pt x="180" y="274"/>
                        <a:pt x="179" y="275"/>
                        <a:pt x="178" y="275"/>
                      </a:cubicBezTo>
                      <a:close/>
                      <a:moveTo>
                        <a:pt x="179" y="276"/>
                      </a:moveTo>
                      <a:cubicBezTo>
                        <a:pt x="180" y="275"/>
                        <a:pt x="181" y="274"/>
                        <a:pt x="182" y="274"/>
                      </a:cubicBezTo>
                      <a:cubicBezTo>
                        <a:pt x="183" y="274"/>
                        <a:pt x="185" y="274"/>
                        <a:pt x="187" y="274"/>
                      </a:cubicBezTo>
                      <a:cubicBezTo>
                        <a:pt x="186" y="275"/>
                        <a:pt x="186" y="275"/>
                        <a:pt x="185" y="275"/>
                      </a:cubicBezTo>
                      <a:cubicBezTo>
                        <a:pt x="183" y="275"/>
                        <a:pt x="181" y="275"/>
                        <a:pt x="179" y="276"/>
                      </a:cubicBezTo>
                      <a:close/>
                      <a:moveTo>
                        <a:pt x="181" y="273"/>
                      </a:moveTo>
                      <a:cubicBezTo>
                        <a:pt x="180" y="273"/>
                        <a:pt x="179" y="273"/>
                        <a:pt x="178" y="273"/>
                      </a:cubicBezTo>
                      <a:cubicBezTo>
                        <a:pt x="180" y="272"/>
                        <a:pt x="181" y="270"/>
                        <a:pt x="182" y="269"/>
                      </a:cubicBezTo>
                      <a:cubicBezTo>
                        <a:pt x="184" y="269"/>
                        <a:pt x="185" y="269"/>
                        <a:pt x="186" y="269"/>
                      </a:cubicBezTo>
                      <a:cubicBezTo>
                        <a:pt x="184" y="270"/>
                        <a:pt x="183" y="272"/>
                        <a:pt x="181" y="273"/>
                      </a:cubicBezTo>
                      <a:close/>
                      <a:moveTo>
                        <a:pt x="189" y="273"/>
                      </a:moveTo>
                      <a:cubicBezTo>
                        <a:pt x="188" y="273"/>
                        <a:pt x="188" y="274"/>
                        <a:pt x="188" y="274"/>
                      </a:cubicBezTo>
                      <a:cubicBezTo>
                        <a:pt x="186" y="274"/>
                        <a:pt x="184" y="274"/>
                        <a:pt x="183" y="273"/>
                      </a:cubicBezTo>
                      <a:cubicBezTo>
                        <a:pt x="184" y="272"/>
                        <a:pt x="186" y="270"/>
                        <a:pt x="188" y="269"/>
                      </a:cubicBezTo>
                      <a:cubicBezTo>
                        <a:pt x="190" y="269"/>
                        <a:pt x="192" y="269"/>
                        <a:pt x="194" y="269"/>
                      </a:cubicBezTo>
                      <a:cubicBezTo>
                        <a:pt x="192" y="270"/>
                        <a:pt x="191" y="271"/>
                        <a:pt x="190" y="272"/>
                      </a:cubicBezTo>
                      <a:cubicBezTo>
                        <a:pt x="189" y="272"/>
                        <a:pt x="187" y="272"/>
                        <a:pt x="186" y="272"/>
                      </a:cubicBezTo>
                      <a:cubicBezTo>
                        <a:pt x="186" y="273"/>
                        <a:pt x="187" y="273"/>
                        <a:pt x="188" y="273"/>
                      </a:cubicBezTo>
                      <a:cubicBezTo>
                        <a:pt x="188" y="273"/>
                        <a:pt x="188" y="273"/>
                        <a:pt x="189" y="273"/>
                      </a:cubicBezTo>
                      <a:close/>
                      <a:moveTo>
                        <a:pt x="187" y="275"/>
                      </a:moveTo>
                      <a:cubicBezTo>
                        <a:pt x="188" y="275"/>
                        <a:pt x="188" y="275"/>
                        <a:pt x="188" y="274"/>
                      </a:cubicBezTo>
                      <a:cubicBezTo>
                        <a:pt x="190" y="274"/>
                        <a:pt x="192" y="274"/>
                        <a:pt x="195" y="275"/>
                      </a:cubicBezTo>
                      <a:cubicBezTo>
                        <a:pt x="195" y="275"/>
                        <a:pt x="195" y="275"/>
                        <a:pt x="195" y="275"/>
                      </a:cubicBezTo>
                      <a:cubicBezTo>
                        <a:pt x="192" y="275"/>
                        <a:pt x="190" y="275"/>
                        <a:pt x="188" y="275"/>
                      </a:cubicBezTo>
                      <a:cubicBezTo>
                        <a:pt x="188" y="275"/>
                        <a:pt x="187" y="275"/>
                        <a:pt x="187" y="275"/>
                      </a:cubicBezTo>
                      <a:cubicBezTo>
                        <a:pt x="187" y="275"/>
                        <a:pt x="187" y="275"/>
                        <a:pt x="187" y="275"/>
                      </a:cubicBezTo>
                      <a:close/>
                      <a:moveTo>
                        <a:pt x="196" y="275"/>
                      </a:moveTo>
                      <a:cubicBezTo>
                        <a:pt x="196" y="275"/>
                        <a:pt x="196" y="275"/>
                        <a:pt x="196" y="275"/>
                      </a:cubicBezTo>
                      <a:cubicBezTo>
                        <a:pt x="198" y="275"/>
                        <a:pt x="200" y="275"/>
                        <a:pt x="202" y="275"/>
                      </a:cubicBezTo>
                      <a:cubicBezTo>
                        <a:pt x="202" y="275"/>
                        <a:pt x="202" y="275"/>
                        <a:pt x="202" y="275"/>
                      </a:cubicBezTo>
                      <a:cubicBezTo>
                        <a:pt x="200" y="275"/>
                        <a:pt x="198" y="275"/>
                        <a:pt x="196" y="275"/>
                      </a:cubicBezTo>
                      <a:close/>
                      <a:moveTo>
                        <a:pt x="194" y="274"/>
                      </a:moveTo>
                      <a:cubicBezTo>
                        <a:pt x="194" y="274"/>
                        <a:pt x="195" y="273"/>
                        <a:pt x="195" y="273"/>
                      </a:cubicBezTo>
                      <a:cubicBezTo>
                        <a:pt x="196" y="273"/>
                        <a:pt x="196" y="273"/>
                        <a:pt x="196" y="273"/>
                      </a:cubicBezTo>
                      <a:cubicBezTo>
                        <a:pt x="196" y="273"/>
                        <a:pt x="196" y="274"/>
                        <a:pt x="196" y="274"/>
                      </a:cubicBezTo>
                      <a:cubicBezTo>
                        <a:pt x="195" y="274"/>
                        <a:pt x="194" y="274"/>
                        <a:pt x="194" y="274"/>
                      </a:cubicBezTo>
                      <a:close/>
                      <a:moveTo>
                        <a:pt x="190" y="273"/>
                      </a:moveTo>
                      <a:cubicBezTo>
                        <a:pt x="191" y="273"/>
                        <a:pt x="192" y="273"/>
                        <a:pt x="193" y="273"/>
                      </a:cubicBezTo>
                      <a:cubicBezTo>
                        <a:pt x="192" y="273"/>
                        <a:pt x="192" y="274"/>
                        <a:pt x="192" y="274"/>
                      </a:cubicBezTo>
                      <a:cubicBezTo>
                        <a:pt x="191" y="274"/>
                        <a:pt x="190" y="274"/>
                        <a:pt x="189" y="274"/>
                      </a:cubicBezTo>
                      <a:cubicBezTo>
                        <a:pt x="189" y="274"/>
                        <a:pt x="190" y="273"/>
                        <a:pt x="190" y="273"/>
                      </a:cubicBezTo>
                      <a:close/>
                      <a:moveTo>
                        <a:pt x="194" y="272"/>
                      </a:moveTo>
                      <a:cubicBezTo>
                        <a:pt x="193" y="272"/>
                        <a:pt x="192" y="272"/>
                        <a:pt x="191" y="272"/>
                      </a:cubicBezTo>
                      <a:cubicBezTo>
                        <a:pt x="192" y="271"/>
                        <a:pt x="193" y="270"/>
                        <a:pt x="194" y="269"/>
                      </a:cubicBezTo>
                      <a:cubicBezTo>
                        <a:pt x="195" y="269"/>
                        <a:pt x="196" y="269"/>
                        <a:pt x="197" y="269"/>
                      </a:cubicBezTo>
                      <a:cubicBezTo>
                        <a:pt x="196" y="270"/>
                        <a:pt x="195" y="271"/>
                        <a:pt x="194" y="272"/>
                      </a:cubicBezTo>
                      <a:close/>
                      <a:moveTo>
                        <a:pt x="199" y="272"/>
                      </a:moveTo>
                      <a:cubicBezTo>
                        <a:pt x="200" y="271"/>
                        <a:pt x="201" y="270"/>
                        <a:pt x="202" y="269"/>
                      </a:cubicBezTo>
                      <a:cubicBezTo>
                        <a:pt x="204" y="269"/>
                        <a:pt x="206" y="269"/>
                        <a:pt x="208" y="269"/>
                      </a:cubicBezTo>
                      <a:cubicBezTo>
                        <a:pt x="207" y="270"/>
                        <a:pt x="206" y="271"/>
                        <a:pt x="205" y="272"/>
                      </a:cubicBezTo>
                      <a:cubicBezTo>
                        <a:pt x="203" y="272"/>
                        <a:pt x="201" y="272"/>
                        <a:pt x="199" y="272"/>
                      </a:cubicBezTo>
                      <a:close/>
                      <a:moveTo>
                        <a:pt x="201" y="269"/>
                      </a:moveTo>
                      <a:cubicBezTo>
                        <a:pt x="200" y="270"/>
                        <a:pt x="198" y="271"/>
                        <a:pt x="197" y="272"/>
                      </a:cubicBezTo>
                      <a:cubicBezTo>
                        <a:pt x="197" y="272"/>
                        <a:pt x="196" y="272"/>
                        <a:pt x="196" y="272"/>
                      </a:cubicBezTo>
                      <a:cubicBezTo>
                        <a:pt x="197" y="271"/>
                        <a:pt x="198" y="270"/>
                        <a:pt x="199" y="269"/>
                      </a:cubicBezTo>
                      <a:cubicBezTo>
                        <a:pt x="200" y="269"/>
                        <a:pt x="200" y="269"/>
                        <a:pt x="201" y="269"/>
                      </a:cubicBezTo>
                      <a:close/>
                      <a:moveTo>
                        <a:pt x="196" y="274"/>
                      </a:moveTo>
                      <a:cubicBezTo>
                        <a:pt x="197" y="274"/>
                        <a:pt x="197" y="273"/>
                        <a:pt x="198" y="273"/>
                      </a:cubicBezTo>
                      <a:cubicBezTo>
                        <a:pt x="200" y="273"/>
                        <a:pt x="202" y="273"/>
                        <a:pt x="204" y="273"/>
                      </a:cubicBezTo>
                      <a:cubicBezTo>
                        <a:pt x="204" y="274"/>
                        <a:pt x="204" y="274"/>
                        <a:pt x="203" y="274"/>
                      </a:cubicBezTo>
                      <a:cubicBezTo>
                        <a:pt x="201" y="274"/>
                        <a:pt x="199" y="274"/>
                        <a:pt x="196" y="274"/>
                      </a:cubicBezTo>
                      <a:close/>
                      <a:moveTo>
                        <a:pt x="172" y="269"/>
                      </a:moveTo>
                      <a:cubicBezTo>
                        <a:pt x="173" y="269"/>
                        <a:pt x="175" y="269"/>
                        <a:pt x="176" y="269"/>
                      </a:cubicBezTo>
                      <a:cubicBezTo>
                        <a:pt x="173" y="272"/>
                        <a:pt x="170" y="274"/>
                        <a:pt x="167" y="276"/>
                      </a:cubicBezTo>
                      <a:cubicBezTo>
                        <a:pt x="166" y="276"/>
                        <a:pt x="166" y="276"/>
                        <a:pt x="165" y="276"/>
                      </a:cubicBezTo>
                      <a:cubicBezTo>
                        <a:pt x="167" y="274"/>
                        <a:pt x="170" y="272"/>
                        <a:pt x="172" y="269"/>
                      </a:cubicBezTo>
                      <a:close/>
                      <a:moveTo>
                        <a:pt x="210" y="267"/>
                      </a:moveTo>
                      <a:cubicBezTo>
                        <a:pt x="210" y="267"/>
                        <a:pt x="210" y="267"/>
                        <a:pt x="210" y="267"/>
                      </a:cubicBezTo>
                      <a:cubicBezTo>
                        <a:pt x="208" y="267"/>
                        <a:pt x="207" y="267"/>
                        <a:pt x="205" y="267"/>
                      </a:cubicBezTo>
                      <a:cubicBezTo>
                        <a:pt x="207" y="267"/>
                        <a:pt x="208" y="267"/>
                        <a:pt x="210" y="267"/>
                      </a:cubicBezTo>
                      <a:close/>
                      <a:moveTo>
                        <a:pt x="212" y="267"/>
                      </a:moveTo>
                      <a:cubicBezTo>
                        <a:pt x="212" y="267"/>
                        <a:pt x="212" y="267"/>
                        <a:pt x="212" y="267"/>
                      </a:cubicBezTo>
                      <a:cubicBezTo>
                        <a:pt x="215" y="267"/>
                        <a:pt x="217" y="267"/>
                        <a:pt x="220" y="267"/>
                      </a:cubicBezTo>
                      <a:cubicBezTo>
                        <a:pt x="220" y="267"/>
                        <a:pt x="220" y="267"/>
                        <a:pt x="219" y="267"/>
                      </a:cubicBezTo>
                      <a:cubicBezTo>
                        <a:pt x="217" y="267"/>
                        <a:pt x="214" y="267"/>
                        <a:pt x="212" y="267"/>
                      </a:cubicBezTo>
                      <a:close/>
                      <a:moveTo>
                        <a:pt x="204" y="274"/>
                      </a:moveTo>
                      <a:cubicBezTo>
                        <a:pt x="205" y="274"/>
                        <a:pt x="205" y="274"/>
                        <a:pt x="206" y="273"/>
                      </a:cubicBezTo>
                      <a:cubicBezTo>
                        <a:pt x="208" y="273"/>
                        <a:pt x="211" y="273"/>
                        <a:pt x="213" y="273"/>
                      </a:cubicBezTo>
                      <a:cubicBezTo>
                        <a:pt x="213" y="274"/>
                        <a:pt x="212" y="274"/>
                        <a:pt x="212" y="274"/>
                      </a:cubicBezTo>
                      <a:cubicBezTo>
                        <a:pt x="211" y="274"/>
                        <a:pt x="211" y="274"/>
                        <a:pt x="210" y="274"/>
                      </a:cubicBezTo>
                      <a:cubicBezTo>
                        <a:pt x="208" y="274"/>
                        <a:pt x="206" y="274"/>
                        <a:pt x="204" y="274"/>
                      </a:cubicBezTo>
                      <a:close/>
                      <a:moveTo>
                        <a:pt x="204" y="275"/>
                      </a:moveTo>
                      <a:cubicBezTo>
                        <a:pt x="204" y="275"/>
                        <a:pt x="204" y="275"/>
                        <a:pt x="203" y="275"/>
                      </a:cubicBezTo>
                      <a:cubicBezTo>
                        <a:pt x="203" y="275"/>
                        <a:pt x="203" y="275"/>
                        <a:pt x="204" y="275"/>
                      </a:cubicBezTo>
                      <a:cubicBezTo>
                        <a:pt x="204" y="275"/>
                        <a:pt x="204" y="275"/>
                        <a:pt x="205" y="275"/>
                      </a:cubicBezTo>
                      <a:cubicBezTo>
                        <a:pt x="207" y="275"/>
                        <a:pt x="209" y="275"/>
                        <a:pt x="211" y="275"/>
                      </a:cubicBezTo>
                      <a:cubicBezTo>
                        <a:pt x="211" y="276"/>
                        <a:pt x="210" y="276"/>
                        <a:pt x="210" y="276"/>
                      </a:cubicBezTo>
                      <a:cubicBezTo>
                        <a:pt x="206" y="276"/>
                        <a:pt x="201" y="277"/>
                        <a:pt x="196" y="277"/>
                      </a:cubicBezTo>
                      <a:cubicBezTo>
                        <a:pt x="195" y="277"/>
                        <a:pt x="193" y="277"/>
                        <a:pt x="191" y="276"/>
                      </a:cubicBezTo>
                      <a:cubicBezTo>
                        <a:pt x="191" y="277"/>
                        <a:pt x="191" y="277"/>
                        <a:pt x="191" y="277"/>
                      </a:cubicBezTo>
                      <a:cubicBezTo>
                        <a:pt x="191" y="277"/>
                        <a:pt x="192" y="277"/>
                        <a:pt x="192" y="277"/>
                      </a:cubicBezTo>
                      <a:cubicBezTo>
                        <a:pt x="190" y="277"/>
                        <a:pt x="188" y="277"/>
                        <a:pt x="185" y="277"/>
                      </a:cubicBezTo>
                      <a:cubicBezTo>
                        <a:pt x="182" y="277"/>
                        <a:pt x="180" y="277"/>
                        <a:pt x="177" y="277"/>
                      </a:cubicBezTo>
                      <a:cubicBezTo>
                        <a:pt x="183" y="277"/>
                        <a:pt x="188" y="276"/>
                        <a:pt x="194" y="276"/>
                      </a:cubicBezTo>
                      <a:cubicBezTo>
                        <a:pt x="194" y="276"/>
                        <a:pt x="194" y="276"/>
                        <a:pt x="194" y="276"/>
                      </a:cubicBezTo>
                      <a:cubicBezTo>
                        <a:pt x="194" y="276"/>
                        <a:pt x="194" y="276"/>
                        <a:pt x="194" y="276"/>
                      </a:cubicBezTo>
                      <a:cubicBezTo>
                        <a:pt x="197" y="276"/>
                        <a:pt x="200" y="276"/>
                        <a:pt x="202" y="276"/>
                      </a:cubicBezTo>
                      <a:cubicBezTo>
                        <a:pt x="202" y="276"/>
                        <a:pt x="202" y="276"/>
                        <a:pt x="201" y="276"/>
                      </a:cubicBezTo>
                      <a:cubicBezTo>
                        <a:pt x="202" y="276"/>
                        <a:pt x="202" y="276"/>
                        <a:pt x="202" y="276"/>
                      </a:cubicBezTo>
                      <a:cubicBezTo>
                        <a:pt x="202" y="276"/>
                        <a:pt x="202" y="276"/>
                        <a:pt x="203" y="276"/>
                      </a:cubicBezTo>
                      <a:cubicBezTo>
                        <a:pt x="204" y="276"/>
                        <a:pt x="204" y="276"/>
                        <a:pt x="205" y="276"/>
                      </a:cubicBezTo>
                      <a:lnTo>
                        <a:pt x="204" y="275"/>
                      </a:lnTo>
                      <a:close/>
                      <a:moveTo>
                        <a:pt x="212" y="275"/>
                      </a:moveTo>
                      <a:cubicBezTo>
                        <a:pt x="214" y="275"/>
                        <a:pt x="215" y="275"/>
                        <a:pt x="216" y="276"/>
                      </a:cubicBezTo>
                      <a:cubicBezTo>
                        <a:pt x="216" y="276"/>
                        <a:pt x="216" y="276"/>
                        <a:pt x="216" y="276"/>
                      </a:cubicBezTo>
                      <a:cubicBezTo>
                        <a:pt x="214" y="276"/>
                        <a:pt x="212" y="276"/>
                        <a:pt x="211" y="276"/>
                      </a:cubicBezTo>
                      <a:cubicBezTo>
                        <a:pt x="212" y="276"/>
                        <a:pt x="212" y="276"/>
                        <a:pt x="212" y="275"/>
                      </a:cubicBezTo>
                      <a:close/>
                      <a:moveTo>
                        <a:pt x="213" y="274"/>
                      </a:moveTo>
                      <a:cubicBezTo>
                        <a:pt x="213" y="274"/>
                        <a:pt x="214" y="274"/>
                        <a:pt x="214" y="273"/>
                      </a:cubicBezTo>
                      <a:cubicBezTo>
                        <a:pt x="216" y="273"/>
                        <a:pt x="217" y="273"/>
                        <a:pt x="219" y="273"/>
                      </a:cubicBezTo>
                      <a:cubicBezTo>
                        <a:pt x="218" y="274"/>
                        <a:pt x="217" y="274"/>
                        <a:pt x="217" y="275"/>
                      </a:cubicBezTo>
                      <a:cubicBezTo>
                        <a:pt x="216" y="274"/>
                        <a:pt x="214" y="274"/>
                        <a:pt x="213" y="274"/>
                      </a:cubicBezTo>
                      <a:close/>
                      <a:moveTo>
                        <a:pt x="207" y="272"/>
                      </a:moveTo>
                      <a:cubicBezTo>
                        <a:pt x="208" y="271"/>
                        <a:pt x="209" y="270"/>
                        <a:pt x="210" y="269"/>
                      </a:cubicBezTo>
                      <a:cubicBezTo>
                        <a:pt x="212" y="269"/>
                        <a:pt x="215" y="269"/>
                        <a:pt x="217" y="269"/>
                      </a:cubicBezTo>
                      <a:cubicBezTo>
                        <a:pt x="216" y="270"/>
                        <a:pt x="215" y="271"/>
                        <a:pt x="214" y="272"/>
                      </a:cubicBezTo>
                      <a:cubicBezTo>
                        <a:pt x="212" y="272"/>
                        <a:pt x="209" y="272"/>
                        <a:pt x="207" y="272"/>
                      </a:cubicBezTo>
                      <a:close/>
                      <a:moveTo>
                        <a:pt x="230" y="267"/>
                      </a:moveTo>
                      <a:cubicBezTo>
                        <a:pt x="230" y="267"/>
                        <a:pt x="230" y="267"/>
                        <a:pt x="229" y="267"/>
                      </a:cubicBezTo>
                      <a:cubicBezTo>
                        <a:pt x="226" y="267"/>
                        <a:pt x="223" y="267"/>
                        <a:pt x="220" y="267"/>
                      </a:cubicBezTo>
                      <a:cubicBezTo>
                        <a:pt x="220" y="267"/>
                        <a:pt x="220" y="267"/>
                        <a:pt x="220" y="267"/>
                      </a:cubicBezTo>
                      <a:cubicBezTo>
                        <a:pt x="223" y="267"/>
                        <a:pt x="226" y="267"/>
                        <a:pt x="228" y="267"/>
                      </a:cubicBezTo>
                      <a:cubicBezTo>
                        <a:pt x="229" y="267"/>
                        <a:pt x="229" y="267"/>
                        <a:pt x="230" y="267"/>
                      </a:cubicBezTo>
                      <a:close/>
                      <a:moveTo>
                        <a:pt x="218" y="275"/>
                      </a:moveTo>
                      <a:cubicBezTo>
                        <a:pt x="219" y="274"/>
                        <a:pt x="219" y="274"/>
                        <a:pt x="220" y="273"/>
                      </a:cubicBezTo>
                      <a:cubicBezTo>
                        <a:pt x="221" y="273"/>
                        <a:pt x="222" y="273"/>
                        <a:pt x="224" y="273"/>
                      </a:cubicBezTo>
                      <a:cubicBezTo>
                        <a:pt x="223" y="274"/>
                        <a:pt x="223" y="274"/>
                        <a:pt x="222" y="275"/>
                      </a:cubicBezTo>
                      <a:cubicBezTo>
                        <a:pt x="221" y="275"/>
                        <a:pt x="220" y="275"/>
                        <a:pt x="218" y="275"/>
                      </a:cubicBezTo>
                      <a:close/>
                      <a:moveTo>
                        <a:pt x="223" y="269"/>
                      </a:moveTo>
                      <a:cubicBezTo>
                        <a:pt x="222" y="270"/>
                        <a:pt x="221" y="271"/>
                        <a:pt x="220" y="272"/>
                      </a:cubicBezTo>
                      <a:cubicBezTo>
                        <a:pt x="218" y="272"/>
                        <a:pt x="217" y="272"/>
                        <a:pt x="216" y="272"/>
                      </a:cubicBezTo>
                      <a:cubicBezTo>
                        <a:pt x="216" y="271"/>
                        <a:pt x="217" y="270"/>
                        <a:pt x="218" y="269"/>
                      </a:cubicBezTo>
                      <a:cubicBezTo>
                        <a:pt x="220" y="269"/>
                        <a:pt x="222" y="269"/>
                        <a:pt x="223" y="269"/>
                      </a:cubicBezTo>
                      <a:close/>
                      <a:moveTo>
                        <a:pt x="224" y="274"/>
                      </a:moveTo>
                      <a:cubicBezTo>
                        <a:pt x="224" y="274"/>
                        <a:pt x="224" y="274"/>
                        <a:pt x="225" y="273"/>
                      </a:cubicBezTo>
                      <a:cubicBezTo>
                        <a:pt x="226" y="273"/>
                        <a:pt x="227" y="273"/>
                        <a:pt x="228" y="273"/>
                      </a:cubicBezTo>
                      <a:cubicBezTo>
                        <a:pt x="228" y="274"/>
                        <a:pt x="228" y="274"/>
                        <a:pt x="228" y="274"/>
                      </a:cubicBezTo>
                      <a:cubicBezTo>
                        <a:pt x="229" y="274"/>
                        <a:pt x="229" y="274"/>
                        <a:pt x="229" y="274"/>
                      </a:cubicBezTo>
                      <a:cubicBezTo>
                        <a:pt x="230" y="274"/>
                        <a:pt x="230" y="274"/>
                        <a:pt x="230" y="273"/>
                      </a:cubicBezTo>
                      <a:cubicBezTo>
                        <a:pt x="230" y="273"/>
                        <a:pt x="230" y="273"/>
                        <a:pt x="231" y="273"/>
                      </a:cubicBezTo>
                      <a:cubicBezTo>
                        <a:pt x="232" y="273"/>
                        <a:pt x="232" y="273"/>
                        <a:pt x="232" y="273"/>
                      </a:cubicBezTo>
                      <a:cubicBezTo>
                        <a:pt x="232" y="274"/>
                        <a:pt x="231" y="274"/>
                        <a:pt x="231" y="275"/>
                      </a:cubicBezTo>
                      <a:cubicBezTo>
                        <a:pt x="231" y="275"/>
                        <a:pt x="232" y="275"/>
                        <a:pt x="232" y="275"/>
                      </a:cubicBezTo>
                      <a:cubicBezTo>
                        <a:pt x="232" y="274"/>
                        <a:pt x="232" y="274"/>
                        <a:pt x="232" y="274"/>
                      </a:cubicBezTo>
                      <a:cubicBezTo>
                        <a:pt x="233" y="274"/>
                        <a:pt x="234" y="274"/>
                        <a:pt x="235" y="273"/>
                      </a:cubicBezTo>
                      <a:cubicBezTo>
                        <a:pt x="235" y="273"/>
                        <a:pt x="235" y="273"/>
                        <a:pt x="235" y="273"/>
                      </a:cubicBezTo>
                      <a:cubicBezTo>
                        <a:pt x="235" y="274"/>
                        <a:pt x="234" y="274"/>
                        <a:pt x="235" y="274"/>
                      </a:cubicBezTo>
                      <a:cubicBezTo>
                        <a:pt x="235" y="274"/>
                        <a:pt x="236" y="274"/>
                        <a:pt x="236" y="274"/>
                      </a:cubicBezTo>
                      <a:cubicBezTo>
                        <a:pt x="236" y="274"/>
                        <a:pt x="236" y="274"/>
                        <a:pt x="237" y="274"/>
                      </a:cubicBezTo>
                      <a:cubicBezTo>
                        <a:pt x="237" y="274"/>
                        <a:pt x="238" y="274"/>
                        <a:pt x="238" y="273"/>
                      </a:cubicBezTo>
                      <a:cubicBezTo>
                        <a:pt x="240" y="273"/>
                        <a:pt x="243" y="273"/>
                        <a:pt x="245" y="273"/>
                      </a:cubicBezTo>
                      <a:cubicBezTo>
                        <a:pt x="244" y="274"/>
                        <a:pt x="244" y="274"/>
                        <a:pt x="243" y="275"/>
                      </a:cubicBezTo>
                      <a:cubicBezTo>
                        <a:pt x="240" y="275"/>
                        <a:pt x="238" y="275"/>
                        <a:pt x="236" y="275"/>
                      </a:cubicBezTo>
                      <a:cubicBezTo>
                        <a:pt x="235" y="275"/>
                        <a:pt x="234" y="275"/>
                        <a:pt x="233" y="276"/>
                      </a:cubicBezTo>
                      <a:cubicBezTo>
                        <a:pt x="230" y="275"/>
                        <a:pt x="227" y="275"/>
                        <a:pt x="224" y="275"/>
                      </a:cubicBezTo>
                      <a:cubicBezTo>
                        <a:pt x="224" y="275"/>
                        <a:pt x="224" y="275"/>
                        <a:pt x="224" y="275"/>
                      </a:cubicBezTo>
                      <a:cubicBezTo>
                        <a:pt x="224" y="274"/>
                        <a:pt x="224" y="274"/>
                        <a:pt x="224" y="274"/>
                      </a:cubicBezTo>
                      <a:close/>
                      <a:moveTo>
                        <a:pt x="226" y="272"/>
                      </a:moveTo>
                      <a:cubicBezTo>
                        <a:pt x="226" y="271"/>
                        <a:pt x="228" y="270"/>
                        <a:pt x="228" y="269"/>
                      </a:cubicBezTo>
                      <a:cubicBezTo>
                        <a:pt x="230" y="269"/>
                        <a:pt x="231" y="269"/>
                        <a:pt x="232" y="269"/>
                      </a:cubicBezTo>
                      <a:cubicBezTo>
                        <a:pt x="231" y="270"/>
                        <a:pt x="230" y="271"/>
                        <a:pt x="230" y="272"/>
                      </a:cubicBezTo>
                      <a:cubicBezTo>
                        <a:pt x="228" y="272"/>
                        <a:pt x="227" y="272"/>
                        <a:pt x="226" y="272"/>
                      </a:cubicBezTo>
                      <a:close/>
                      <a:moveTo>
                        <a:pt x="227" y="269"/>
                      </a:moveTo>
                      <a:cubicBezTo>
                        <a:pt x="226" y="270"/>
                        <a:pt x="225" y="271"/>
                        <a:pt x="224" y="272"/>
                      </a:cubicBezTo>
                      <a:cubicBezTo>
                        <a:pt x="223" y="272"/>
                        <a:pt x="222" y="272"/>
                        <a:pt x="221" y="272"/>
                      </a:cubicBezTo>
                      <a:cubicBezTo>
                        <a:pt x="222" y="271"/>
                        <a:pt x="223" y="270"/>
                        <a:pt x="224" y="269"/>
                      </a:cubicBezTo>
                      <a:cubicBezTo>
                        <a:pt x="225" y="269"/>
                        <a:pt x="226" y="269"/>
                        <a:pt x="227" y="269"/>
                      </a:cubicBezTo>
                      <a:close/>
                      <a:moveTo>
                        <a:pt x="241" y="267"/>
                      </a:moveTo>
                      <a:cubicBezTo>
                        <a:pt x="241" y="268"/>
                        <a:pt x="241" y="268"/>
                        <a:pt x="241" y="268"/>
                      </a:cubicBezTo>
                      <a:cubicBezTo>
                        <a:pt x="239" y="267"/>
                        <a:pt x="237" y="267"/>
                        <a:pt x="235" y="267"/>
                      </a:cubicBezTo>
                      <a:cubicBezTo>
                        <a:pt x="235" y="267"/>
                        <a:pt x="235" y="267"/>
                        <a:pt x="235" y="267"/>
                      </a:cubicBezTo>
                      <a:cubicBezTo>
                        <a:pt x="237" y="267"/>
                        <a:pt x="239" y="267"/>
                        <a:pt x="241" y="267"/>
                      </a:cubicBezTo>
                      <a:close/>
                      <a:moveTo>
                        <a:pt x="241" y="268"/>
                      </a:moveTo>
                      <a:cubicBezTo>
                        <a:pt x="242" y="267"/>
                        <a:pt x="242" y="267"/>
                        <a:pt x="242" y="267"/>
                      </a:cubicBezTo>
                      <a:cubicBezTo>
                        <a:pt x="242" y="267"/>
                        <a:pt x="243" y="267"/>
                        <a:pt x="244" y="268"/>
                      </a:cubicBezTo>
                      <a:cubicBezTo>
                        <a:pt x="243" y="268"/>
                        <a:pt x="242" y="268"/>
                        <a:pt x="241" y="268"/>
                      </a:cubicBezTo>
                      <a:close/>
                      <a:moveTo>
                        <a:pt x="234" y="267"/>
                      </a:moveTo>
                      <a:cubicBezTo>
                        <a:pt x="233" y="267"/>
                        <a:pt x="232" y="267"/>
                        <a:pt x="230" y="267"/>
                      </a:cubicBezTo>
                      <a:cubicBezTo>
                        <a:pt x="230" y="267"/>
                        <a:pt x="230" y="267"/>
                        <a:pt x="230" y="267"/>
                      </a:cubicBezTo>
                      <a:cubicBezTo>
                        <a:pt x="231" y="267"/>
                        <a:pt x="232" y="267"/>
                        <a:pt x="233" y="267"/>
                      </a:cubicBezTo>
                      <a:cubicBezTo>
                        <a:pt x="233" y="267"/>
                        <a:pt x="234" y="267"/>
                        <a:pt x="234" y="267"/>
                      </a:cubicBezTo>
                      <a:cubicBezTo>
                        <a:pt x="234" y="267"/>
                        <a:pt x="234" y="267"/>
                        <a:pt x="234" y="267"/>
                      </a:cubicBezTo>
                      <a:close/>
                      <a:moveTo>
                        <a:pt x="231" y="272"/>
                      </a:moveTo>
                      <a:cubicBezTo>
                        <a:pt x="232" y="271"/>
                        <a:pt x="232" y="270"/>
                        <a:pt x="233" y="269"/>
                      </a:cubicBezTo>
                      <a:cubicBezTo>
                        <a:pt x="235" y="269"/>
                        <a:pt x="236" y="269"/>
                        <a:pt x="238" y="269"/>
                      </a:cubicBezTo>
                      <a:cubicBezTo>
                        <a:pt x="238" y="270"/>
                        <a:pt x="237" y="270"/>
                        <a:pt x="236" y="270"/>
                      </a:cubicBezTo>
                      <a:cubicBezTo>
                        <a:pt x="236" y="271"/>
                        <a:pt x="234" y="271"/>
                        <a:pt x="234" y="272"/>
                      </a:cubicBezTo>
                      <a:cubicBezTo>
                        <a:pt x="232" y="272"/>
                        <a:pt x="232" y="272"/>
                        <a:pt x="231" y="272"/>
                      </a:cubicBezTo>
                      <a:close/>
                      <a:moveTo>
                        <a:pt x="239" y="272"/>
                      </a:moveTo>
                      <a:cubicBezTo>
                        <a:pt x="240" y="271"/>
                        <a:pt x="242" y="270"/>
                        <a:pt x="243" y="269"/>
                      </a:cubicBezTo>
                      <a:cubicBezTo>
                        <a:pt x="246" y="269"/>
                        <a:pt x="250" y="269"/>
                        <a:pt x="254" y="269"/>
                      </a:cubicBezTo>
                      <a:cubicBezTo>
                        <a:pt x="253" y="270"/>
                        <a:pt x="252" y="271"/>
                        <a:pt x="251" y="272"/>
                      </a:cubicBezTo>
                      <a:cubicBezTo>
                        <a:pt x="250" y="272"/>
                        <a:pt x="248" y="272"/>
                        <a:pt x="248" y="272"/>
                      </a:cubicBezTo>
                      <a:cubicBezTo>
                        <a:pt x="248" y="271"/>
                        <a:pt x="248" y="271"/>
                        <a:pt x="249" y="270"/>
                      </a:cubicBezTo>
                      <a:cubicBezTo>
                        <a:pt x="249" y="270"/>
                        <a:pt x="249" y="270"/>
                        <a:pt x="248" y="270"/>
                      </a:cubicBezTo>
                      <a:cubicBezTo>
                        <a:pt x="248" y="271"/>
                        <a:pt x="247" y="271"/>
                        <a:pt x="247" y="272"/>
                      </a:cubicBezTo>
                      <a:cubicBezTo>
                        <a:pt x="244" y="272"/>
                        <a:pt x="242" y="272"/>
                        <a:pt x="239" y="272"/>
                      </a:cubicBezTo>
                      <a:close/>
                      <a:moveTo>
                        <a:pt x="240" y="269"/>
                      </a:moveTo>
                      <a:cubicBezTo>
                        <a:pt x="240" y="269"/>
                        <a:pt x="240" y="269"/>
                        <a:pt x="241" y="269"/>
                      </a:cubicBezTo>
                      <a:cubicBezTo>
                        <a:pt x="240" y="270"/>
                        <a:pt x="239" y="271"/>
                        <a:pt x="238" y="272"/>
                      </a:cubicBezTo>
                      <a:cubicBezTo>
                        <a:pt x="237" y="272"/>
                        <a:pt x="236" y="272"/>
                        <a:pt x="236" y="272"/>
                      </a:cubicBezTo>
                      <a:cubicBezTo>
                        <a:pt x="237" y="271"/>
                        <a:pt x="238" y="270"/>
                        <a:pt x="240" y="269"/>
                      </a:cubicBezTo>
                      <a:close/>
                      <a:moveTo>
                        <a:pt x="244" y="274"/>
                      </a:moveTo>
                      <a:cubicBezTo>
                        <a:pt x="245" y="274"/>
                        <a:pt x="245" y="274"/>
                        <a:pt x="246" y="273"/>
                      </a:cubicBezTo>
                      <a:cubicBezTo>
                        <a:pt x="247" y="273"/>
                        <a:pt x="248" y="273"/>
                        <a:pt x="249" y="273"/>
                      </a:cubicBezTo>
                      <a:cubicBezTo>
                        <a:pt x="248" y="274"/>
                        <a:pt x="248" y="274"/>
                        <a:pt x="248" y="274"/>
                      </a:cubicBezTo>
                      <a:cubicBezTo>
                        <a:pt x="248" y="274"/>
                        <a:pt x="248" y="274"/>
                        <a:pt x="248" y="274"/>
                      </a:cubicBezTo>
                      <a:cubicBezTo>
                        <a:pt x="248" y="274"/>
                        <a:pt x="248" y="274"/>
                        <a:pt x="247" y="274"/>
                      </a:cubicBezTo>
                      <a:cubicBezTo>
                        <a:pt x="246" y="274"/>
                        <a:pt x="245" y="274"/>
                        <a:pt x="244" y="274"/>
                      </a:cubicBezTo>
                      <a:close/>
                      <a:moveTo>
                        <a:pt x="256" y="274"/>
                      </a:moveTo>
                      <a:cubicBezTo>
                        <a:pt x="255" y="274"/>
                        <a:pt x="255" y="275"/>
                        <a:pt x="254" y="276"/>
                      </a:cubicBezTo>
                      <a:cubicBezTo>
                        <a:pt x="252" y="275"/>
                        <a:pt x="250" y="275"/>
                        <a:pt x="247" y="276"/>
                      </a:cubicBezTo>
                      <a:cubicBezTo>
                        <a:pt x="250" y="275"/>
                        <a:pt x="252" y="274"/>
                        <a:pt x="256" y="274"/>
                      </a:cubicBezTo>
                      <a:close/>
                      <a:moveTo>
                        <a:pt x="248" y="274"/>
                      </a:moveTo>
                      <a:cubicBezTo>
                        <a:pt x="249" y="274"/>
                        <a:pt x="250" y="274"/>
                        <a:pt x="251" y="273"/>
                      </a:cubicBezTo>
                      <a:cubicBezTo>
                        <a:pt x="253" y="273"/>
                        <a:pt x="255" y="273"/>
                        <a:pt x="257" y="273"/>
                      </a:cubicBezTo>
                      <a:cubicBezTo>
                        <a:pt x="256" y="273"/>
                        <a:pt x="256" y="274"/>
                        <a:pt x="256" y="274"/>
                      </a:cubicBezTo>
                      <a:cubicBezTo>
                        <a:pt x="253" y="274"/>
                        <a:pt x="251" y="274"/>
                        <a:pt x="248" y="274"/>
                      </a:cubicBezTo>
                      <a:close/>
                      <a:moveTo>
                        <a:pt x="239" y="278"/>
                      </a:moveTo>
                      <a:cubicBezTo>
                        <a:pt x="239" y="278"/>
                        <a:pt x="239" y="278"/>
                        <a:pt x="239" y="278"/>
                      </a:cubicBezTo>
                      <a:cubicBezTo>
                        <a:pt x="236" y="278"/>
                        <a:pt x="234" y="278"/>
                        <a:pt x="231" y="278"/>
                      </a:cubicBezTo>
                      <a:cubicBezTo>
                        <a:pt x="230" y="278"/>
                        <a:pt x="229" y="278"/>
                        <a:pt x="228" y="278"/>
                      </a:cubicBezTo>
                      <a:cubicBezTo>
                        <a:pt x="229" y="278"/>
                        <a:pt x="232" y="278"/>
                        <a:pt x="234" y="277"/>
                      </a:cubicBezTo>
                      <a:cubicBezTo>
                        <a:pt x="235" y="277"/>
                        <a:pt x="236" y="277"/>
                        <a:pt x="237" y="277"/>
                      </a:cubicBezTo>
                      <a:cubicBezTo>
                        <a:pt x="238" y="277"/>
                        <a:pt x="238" y="277"/>
                        <a:pt x="239" y="278"/>
                      </a:cubicBezTo>
                      <a:close/>
                      <a:moveTo>
                        <a:pt x="222" y="276"/>
                      </a:moveTo>
                      <a:cubicBezTo>
                        <a:pt x="222" y="276"/>
                        <a:pt x="223" y="276"/>
                        <a:pt x="223" y="276"/>
                      </a:cubicBezTo>
                      <a:cubicBezTo>
                        <a:pt x="222" y="276"/>
                        <a:pt x="221" y="276"/>
                        <a:pt x="220" y="276"/>
                      </a:cubicBezTo>
                      <a:cubicBezTo>
                        <a:pt x="219" y="276"/>
                        <a:pt x="218" y="276"/>
                        <a:pt x="216" y="276"/>
                      </a:cubicBezTo>
                      <a:cubicBezTo>
                        <a:pt x="216" y="276"/>
                        <a:pt x="217" y="276"/>
                        <a:pt x="217" y="276"/>
                      </a:cubicBezTo>
                      <a:cubicBezTo>
                        <a:pt x="219" y="276"/>
                        <a:pt x="220" y="276"/>
                        <a:pt x="222" y="276"/>
                      </a:cubicBezTo>
                      <a:close/>
                      <a:moveTo>
                        <a:pt x="151" y="279"/>
                      </a:moveTo>
                      <a:cubicBezTo>
                        <a:pt x="152" y="278"/>
                        <a:pt x="153" y="278"/>
                        <a:pt x="154" y="278"/>
                      </a:cubicBezTo>
                      <a:cubicBezTo>
                        <a:pt x="156" y="278"/>
                        <a:pt x="158" y="278"/>
                        <a:pt x="160" y="279"/>
                      </a:cubicBezTo>
                      <a:cubicBezTo>
                        <a:pt x="157" y="278"/>
                        <a:pt x="154" y="278"/>
                        <a:pt x="151" y="279"/>
                      </a:cubicBezTo>
                      <a:close/>
                      <a:moveTo>
                        <a:pt x="292" y="278"/>
                      </a:moveTo>
                      <a:cubicBezTo>
                        <a:pt x="292" y="279"/>
                        <a:pt x="292" y="279"/>
                        <a:pt x="292" y="279"/>
                      </a:cubicBezTo>
                      <a:cubicBezTo>
                        <a:pt x="290" y="279"/>
                        <a:pt x="289" y="279"/>
                        <a:pt x="288" y="279"/>
                      </a:cubicBezTo>
                      <a:cubicBezTo>
                        <a:pt x="288" y="279"/>
                        <a:pt x="288" y="279"/>
                        <a:pt x="288" y="278"/>
                      </a:cubicBezTo>
                      <a:cubicBezTo>
                        <a:pt x="288" y="278"/>
                        <a:pt x="288" y="278"/>
                        <a:pt x="288" y="277"/>
                      </a:cubicBezTo>
                      <a:cubicBezTo>
                        <a:pt x="289" y="278"/>
                        <a:pt x="290" y="278"/>
                        <a:pt x="290" y="278"/>
                      </a:cubicBezTo>
                      <a:cubicBezTo>
                        <a:pt x="290" y="278"/>
                        <a:pt x="290" y="278"/>
                        <a:pt x="290" y="278"/>
                      </a:cubicBezTo>
                      <a:cubicBezTo>
                        <a:pt x="291" y="278"/>
                        <a:pt x="291" y="278"/>
                        <a:pt x="291" y="278"/>
                      </a:cubicBezTo>
                      <a:cubicBezTo>
                        <a:pt x="291" y="278"/>
                        <a:pt x="292" y="278"/>
                        <a:pt x="292" y="278"/>
                      </a:cubicBezTo>
                      <a:close/>
                      <a:moveTo>
                        <a:pt x="17" y="12"/>
                      </a:moveTo>
                      <a:cubicBezTo>
                        <a:pt x="17" y="12"/>
                        <a:pt x="17" y="12"/>
                        <a:pt x="16" y="12"/>
                      </a:cubicBezTo>
                      <a:lnTo>
                        <a:pt x="17" y="12"/>
                      </a:lnTo>
                      <a:close/>
                      <a:moveTo>
                        <a:pt x="21" y="14"/>
                      </a:moveTo>
                      <a:cubicBezTo>
                        <a:pt x="22" y="14"/>
                        <a:pt x="22" y="14"/>
                        <a:pt x="22" y="14"/>
                      </a:cubicBezTo>
                      <a:cubicBezTo>
                        <a:pt x="22" y="16"/>
                        <a:pt x="22" y="19"/>
                        <a:pt x="22" y="22"/>
                      </a:cubicBezTo>
                      <a:cubicBezTo>
                        <a:pt x="18" y="27"/>
                        <a:pt x="15" y="32"/>
                        <a:pt x="11" y="38"/>
                      </a:cubicBezTo>
                      <a:cubicBezTo>
                        <a:pt x="11" y="36"/>
                        <a:pt x="11" y="35"/>
                        <a:pt x="11" y="33"/>
                      </a:cubicBezTo>
                      <a:cubicBezTo>
                        <a:pt x="14" y="28"/>
                        <a:pt x="17" y="24"/>
                        <a:pt x="20" y="18"/>
                      </a:cubicBezTo>
                      <a:cubicBezTo>
                        <a:pt x="19" y="18"/>
                        <a:pt x="19" y="18"/>
                        <a:pt x="19" y="19"/>
                      </a:cubicBezTo>
                      <a:cubicBezTo>
                        <a:pt x="16" y="23"/>
                        <a:pt x="14" y="28"/>
                        <a:pt x="11" y="32"/>
                      </a:cubicBezTo>
                      <a:cubicBezTo>
                        <a:pt x="11" y="31"/>
                        <a:pt x="11" y="29"/>
                        <a:pt x="11" y="28"/>
                      </a:cubicBezTo>
                      <a:cubicBezTo>
                        <a:pt x="12" y="26"/>
                        <a:pt x="12" y="24"/>
                        <a:pt x="13" y="22"/>
                      </a:cubicBezTo>
                      <a:cubicBezTo>
                        <a:pt x="14" y="22"/>
                        <a:pt x="14" y="22"/>
                        <a:pt x="14" y="22"/>
                      </a:cubicBezTo>
                      <a:cubicBezTo>
                        <a:pt x="16" y="19"/>
                        <a:pt x="17" y="16"/>
                        <a:pt x="19" y="14"/>
                      </a:cubicBezTo>
                      <a:cubicBezTo>
                        <a:pt x="20" y="14"/>
                        <a:pt x="20" y="14"/>
                        <a:pt x="21" y="14"/>
                      </a:cubicBezTo>
                      <a:close/>
                      <a:moveTo>
                        <a:pt x="15" y="14"/>
                      </a:moveTo>
                      <a:cubicBezTo>
                        <a:pt x="16" y="14"/>
                        <a:pt x="17" y="14"/>
                        <a:pt x="18" y="14"/>
                      </a:cubicBezTo>
                      <a:cubicBezTo>
                        <a:pt x="16" y="16"/>
                        <a:pt x="14" y="19"/>
                        <a:pt x="12" y="22"/>
                      </a:cubicBezTo>
                      <a:cubicBezTo>
                        <a:pt x="12" y="22"/>
                        <a:pt x="12" y="23"/>
                        <a:pt x="12" y="23"/>
                      </a:cubicBezTo>
                      <a:cubicBezTo>
                        <a:pt x="11" y="24"/>
                        <a:pt x="11" y="25"/>
                        <a:pt x="11" y="26"/>
                      </a:cubicBezTo>
                      <a:cubicBezTo>
                        <a:pt x="10" y="26"/>
                        <a:pt x="10" y="25"/>
                        <a:pt x="10" y="24"/>
                      </a:cubicBezTo>
                      <a:cubicBezTo>
                        <a:pt x="10" y="23"/>
                        <a:pt x="10" y="22"/>
                        <a:pt x="10" y="21"/>
                      </a:cubicBezTo>
                      <a:cubicBezTo>
                        <a:pt x="11" y="21"/>
                        <a:pt x="11" y="21"/>
                        <a:pt x="12" y="21"/>
                      </a:cubicBezTo>
                      <a:cubicBezTo>
                        <a:pt x="12" y="20"/>
                        <a:pt x="12" y="20"/>
                        <a:pt x="12" y="20"/>
                      </a:cubicBezTo>
                      <a:cubicBezTo>
                        <a:pt x="13" y="18"/>
                        <a:pt x="14" y="16"/>
                        <a:pt x="15" y="14"/>
                      </a:cubicBezTo>
                      <a:close/>
                      <a:moveTo>
                        <a:pt x="22" y="23"/>
                      </a:moveTo>
                      <a:cubicBezTo>
                        <a:pt x="21" y="25"/>
                        <a:pt x="21" y="27"/>
                        <a:pt x="21" y="28"/>
                      </a:cubicBezTo>
                      <a:cubicBezTo>
                        <a:pt x="21" y="29"/>
                        <a:pt x="21" y="30"/>
                        <a:pt x="21" y="31"/>
                      </a:cubicBezTo>
                      <a:cubicBezTo>
                        <a:pt x="21" y="32"/>
                        <a:pt x="21" y="34"/>
                        <a:pt x="21" y="35"/>
                      </a:cubicBezTo>
                      <a:cubicBezTo>
                        <a:pt x="18" y="39"/>
                        <a:pt x="16" y="44"/>
                        <a:pt x="13" y="48"/>
                      </a:cubicBezTo>
                      <a:cubicBezTo>
                        <a:pt x="13" y="48"/>
                        <a:pt x="13" y="48"/>
                        <a:pt x="13" y="49"/>
                      </a:cubicBezTo>
                      <a:cubicBezTo>
                        <a:pt x="11" y="50"/>
                        <a:pt x="11" y="52"/>
                        <a:pt x="12" y="53"/>
                      </a:cubicBezTo>
                      <a:cubicBezTo>
                        <a:pt x="12" y="53"/>
                        <a:pt x="12" y="53"/>
                        <a:pt x="12" y="53"/>
                      </a:cubicBezTo>
                      <a:cubicBezTo>
                        <a:pt x="15" y="47"/>
                        <a:pt x="18" y="42"/>
                        <a:pt x="21" y="36"/>
                      </a:cubicBezTo>
                      <a:cubicBezTo>
                        <a:pt x="21" y="41"/>
                        <a:pt x="21" y="46"/>
                        <a:pt x="22" y="50"/>
                      </a:cubicBezTo>
                      <a:cubicBezTo>
                        <a:pt x="19" y="56"/>
                        <a:pt x="16" y="62"/>
                        <a:pt x="13" y="68"/>
                      </a:cubicBezTo>
                      <a:cubicBezTo>
                        <a:pt x="13" y="68"/>
                        <a:pt x="13" y="68"/>
                        <a:pt x="13" y="67"/>
                      </a:cubicBezTo>
                      <a:cubicBezTo>
                        <a:pt x="14" y="67"/>
                        <a:pt x="14" y="67"/>
                        <a:pt x="14" y="67"/>
                      </a:cubicBezTo>
                      <a:cubicBezTo>
                        <a:pt x="17" y="62"/>
                        <a:pt x="19" y="57"/>
                        <a:pt x="22" y="52"/>
                      </a:cubicBezTo>
                      <a:cubicBezTo>
                        <a:pt x="22" y="58"/>
                        <a:pt x="22" y="64"/>
                        <a:pt x="22" y="70"/>
                      </a:cubicBezTo>
                      <a:cubicBezTo>
                        <a:pt x="19" y="76"/>
                        <a:pt x="15" y="82"/>
                        <a:pt x="11" y="88"/>
                      </a:cubicBezTo>
                      <a:cubicBezTo>
                        <a:pt x="11" y="88"/>
                        <a:pt x="11" y="88"/>
                        <a:pt x="12" y="88"/>
                      </a:cubicBezTo>
                      <a:cubicBezTo>
                        <a:pt x="12" y="87"/>
                        <a:pt x="12" y="87"/>
                        <a:pt x="12" y="87"/>
                      </a:cubicBezTo>
                      <a:cubicBezTo>
                        <a:pt x="16" y="82"/>
                        <a:pt x="19" y="77"/>
                        <a:pt x="22" y="71"/>
                      </a:cubicBezTo>
                      <a:cubicBezTo>
                        <a:pt x="22" y="72"/>
                        <a:pt x="22" y="74"/>
                        <a:pt x="22" y="76"/>
                      </a:cubicBezTo>
                      <a:cubicBezTo>
                        <a:pt x="18" y="82"/>
                        <a:pt x="14" y="89"/>
                        <a:pt x="11" y="95"/>
                      </a:cubicBezTo>
                      <a:cubicBezTo>
                        <a:pt x="11" y="93"/>
                        <a:pt x="11" y="90"/>
                        <a:pt x="11" y="88"/>
                      </a:cubicBezTo>
                      <a:cubicBezTo>
                        <a:pt x="11" y="84"/>
                        <a:pt x="11" y="80"/>
                        <a:pt x="11" y="76"/>
                      </a:cubicBezTo>
                      <a:cubicBezTo>
                        <a:pt x="14" y="72"/>
                        <a:pt x="17" y="67"/>
                        <a:pt x="19" y="62"/>
                      </a:cubicBezTo>
                      <a:cubicBezTo>
                        <a:pt x="18" y="62"/>
                        <a:pt x="18" y="62"/>
                        <a:pt x="18" y="63"/>
                      </a:cubicBezTo>
                      <a:cubicBezTo>
                        <a:pt x="16" y="67"/>
                        <a:pt x="13" y="70"/>
                        <a:pt x="11" y="74"/>
                      </a:cubicBezTo>
                      <a:cubicBezTo>
                        <a:pt x="11" y="70"/>
                        <a:pt x="11" y="64"/>
                        <a:pt x="11" y="59"/>
                      </a:cubicBezTo>
                      <a:cubicBezTo>
                        <a:pt x="11" y="55"/>
                        <a:pt x="11" y="52"/>
                        <a:pt x="11" y="48"/>
                      </a:cubicBezTo>
                      <a:cubicBezTo>
                        <a:pt x="14" y="41"/>
                        <a:pt x="18" y="35"/>
                        <a:pt x="21" y="28"/>
                      </a:cubicBezTo>
                      <a:cubicBezTo>
                        <a:pt x="21" y="28"/>
                        <a:pt x="21" y="28"/>
                        <a:pt x="21" y="28"/>
                      </a:cubicBezTo>
                      <a:cubicBezTo>
                        <a:pt x="18" y="33"/>
                        <a:pt x="15" y="38"/>
                        <a:pt x="12" y="44"/>
                      </a:cubicBezTo>
                      <a:cubicBezTo>
                        <a:pt x="12" y="44"/>
                        <a:pt x="12" y="44"/>
                        <a:pt x="12" y="44"/>
                      </a:cubicBezTo>
                      <a:cubicBezTo>
                        <a:pt x="12" y="45"/>
                        <a:pt x="11" y="46"/>
                        <a:pt x="11" y="46"/>
                      </a:cubicBezTo>
                      <a:cubicBezTo>
                        <a:pt x="11" y="44"/>
                        <a:pt x="11" y="42"/>
                        <a:pt x="11" y="39"/>
                      </a:cubicBezTo>
                      <a:cubicBezTo>
                        <a:pt x="15" y="34"/>
                        <a:pt x="19" y="29"/>
                        <a:pt x="22" y="23"/>
                      </a:cubicBezTo>
                      <a:close/>
                      <a:moveTo>
                        <a:pt x="8" y="12"/>
                      </a:moveTo>
                      <a:cubicBezTo>
                        <a:pt x="8" y="12"/>
                        <a:pt x="8" y="12"/>
                        <a:pt x="8" y="13"/>
                      </a:cubicBezTo>
                      <a:cubicBezTo>
                        <a:pt x="8" y="12"/>
                        <a:pt x="8" y="12"/>
                        <a:pt x="8" y="12"/>
                      </a:cubicBezTo>
                      <a:cubicBezTo>
                        <a:pt x="8" y="12"/>
                        <a:pt x="8" y="12"/>
                        <a:pt x="8" y="12"/>
                      </a:cubicBezTo>
                      <a:close/>
                      <a:moveTo>
                        <a:pt x="8" y="14"/>
                      </a:moveTo>
                      <a:cubicBezTo>
                        <a:pt x="9" y="14"/>
                        <a:pt x="9" y="14"/>
                        <a:pt x="10" y="14"/>
                      </a:cubicBezTo>
                      <a:cubicBezTo>
                        <a:pt x="10" y="18"/>
                        <a:pt x="9" y="21"/>
                        <a:pt x="9" y="25"/>
                      </a:cubicBezTo>
                      <a:cubicBezTo>
                        <a:pt x="9" y="28"/>
                        <a:pt x="9" y="32"/>
                        <a:pt x="9" y="35"/>
                      </a:cubicBezTo>
                      <a:cubicBezTo>
                        <a:pt x="8" y="35"/>
                        <a:pt x="8" y="35"/>
                        <a:pt x="8" y="36"/>
                      </a:cubicBezTo>
                      <a:cubicBezTo>
                        <a:pt x="8" y="36"/>
                        <a:pt x="8" y="36"/>
                        <a:pt x="9" y="35"/>
                      </a:cubicBezTo>
                      <a:cubicBezTo>
                        <a:pt x="9" y="36"/>
                        <a:pt x="9" y="36"/>
                        <a:pt x="9" y="37"/>
                      </a:cubicBezTo>
                      <a:cubicBezTo>
                        <a:pt x="9" y="39"/>
                        <a:pt x="9" y="40"/>
                        <a:pt x="9" y="41"/>
                      </a:cubicBezTo>
                      <a:cubicBezTo>
                        <a:pt x="9" y="51"/>
                        <a:pt x="9" y="61"/>
                        <a:pt x="9" y="71"/>
                      </a:cubicBezTo>
                      <a:cubicBezTo>
                        <a:pt x="8" y="52"/>
                        <a:pt x="8" y="33"/>
                        <a:pt x="8" y="14"/>
                      </a:cubicBezTo>
                      <a:cubicBezTo>
                        <a:pt x="8" y="14"/>
                        <a:pt x="8" y="14"/>
                        <a:pt x="9" y="14"/>
                      </a:cubicBezTo>
                      <a:cubicBezTo>
                        <a:pt x="9" y="14"/>
                        <a:pt x="9" y="14"/>
                        <a:pt x="8" y="14"/>
                      </a:cubicBezTo>
                      <a:close/>
                      <a:moveTo>
                        <a:pt x="12" y="13"/>
                      </a:moveTo>
                      <a:cubicBezTo>
                        <a:pt x="12" y="13"/>
                        <a:pt x="12" y="13"/>
                        <a:pt x="12" y="13"/>
                      </a:cubicBezTo>
                      <a:cubicBezTo>
                        <a:pt x="13" y="14"/>
                        <a:pt x="14" y="14"/>
                        <a:pt x="14" y="14"/>
                      </a:cubicBezTo>
                      <a:cubicBezTo>
                        <a:pt x="13" y="16"/>
                        <a:pt x="12" y="18"/>
                        <a:pt x="11" y="20"/>
                      </a:cubicBezTo>
                      <a:cubicBezTo>
                        <a:pt x="10" y="20"/>
                        <a:pt x="10" y="20"/>
                        <a:pt x="10" y="21"/>
                      </a:cubicBezTo>
                      <a:cubicBezTo>
                        <a:pt x="10" y="18"/>
                        <a:pt x="10" y="16"/>
                        <a:pt x="10" y="14"/>
                      </a:cubicBezTo>
                      <a:cubicBezTo>
                        <a:pt x="11" y="14"/>
                        <a:pt x="11" y="14"/>
                        <a:pt x="12" y="13"/>
                      </a:cubicBezTo>
                      <a:close/>
                      <a:moveTo>
                        <a:pt x="21" y="83"/>
                      </a:moveTo>
                      <a:cubicBezTo>
                        <a:pt x="20" y="83"/>
                        <a:pt x="20" y="83"/>
                        <a:pt x="20" y="83"/>
                      </a:cubicBezTo>
                      <a:cubicBezTo>
                        <a:pt x="17" y="90"/>
                        <a:pt x="14" y="96"/>
                        <a:pt x="11" y="102"/>
                      </a:cubicBezTo>
                      <a:cubicBezTo>
                        <a:pt x="11" y="101"/>
                        <a:pt x="11" y="100"/>
                        <a:pt x="11" y="98"/>
                      </a:cubicBezTo>
                      <a:cubicBezTo>
                        <a:pt x="11" y="98"/>
                        <a:pt x="11" y="96"/>
                        <a:pt x="11" y="95"/>
                      </a:cubicBezTo>
                      <a:cubicBezTo>
                        <a:pt x="15" y="90"/>
                        <a:pt x="19" y="84"/>
                        <a:pt x="22" y="78"/>
                      </a:cubicBezTo>
                      <a:cubicBezTo>
                        <a:pt x="22" y="82"/>
                        <a:pt x="22" y="86"/>
                        <a:pt x="22" y="91"/>
                      </a:cubicBezTo>
                      <a:cubicBezTo>
                        <a:pt x="19" y="97"/>
                        <a:pt x="16" y="102"/>
                        <a:pt x="12" y="108"/>
                      </a:cubicBezTo>
                      <a:cubicBezTo>
                        <a:pt x="12" y="108"/>
                        <a:pt x="12" y="109"/>
                        <a:pt x="12" y="109"/>
                      </a:cubicBezTo>
                      <a:cubicBezTo>
                        <a:pt x="12" y="109"/>
                        <a:pt x="12" y="109"/>
                        <a:pt x="12" y="109"/>
                      </a:cubicBezTo>
                      <a:cubicBezTo>
                        <a:pt x="16" y="104"/>
                        <a:pt x="19" y="98"/>
                        <a:pt x="22" y="93"/>
                      </a:cubicBezTo>
                      <a:cubicBezTo>
                        <a:pt x="21" y="98"/>
                        <a:pt x="21" y="104"/>
                        <a:pt x="21" y="110"/>
                      </a:cubicBezTo>
                      <a:cubicBezTo>
                        <a:pt x="21" y="111"/>
                        <a:pt x="21" y="112"/>
                        <a:pt x="21" y="112"/>
                      </a:cubicBezTo>
                      <a:cubicBezTo>
                        <a:pt x="21" y="114"/>
                        <a:pt x="21" y="116"/>
                        <a:pt x="21" y="117"/>
                      </a:cubicBezTo>
                      <a:cubicBezTo>
                        <a:pt x="18" y="123"/>
                        <a:pt x="15" y="129"/>
                        <a:pt x="11" y="134"/>
                      </a:cubicBezTo>
                      <a:cubicBezTo>
                        <a:pt x="11" y="134"/>
                        <a:pt x="11" y="134"/>
                        <a:pt x="12" y="134"/>
                      </a:cubicBezTo>
                      <a:cubicBezTo>
                        <a:pt x="12" y="134"/>
                        <a:pt x="12" y="134"/>
                        <a:pt x="12" y="134"/>
                      </a:cubicBezTo>
                      <a:cubicBezTo>
                        <a:pt x="16" y="129"/>
                        <a:pt x="19" y="124"/>
                        <a:pt x="21" y="119"/>
                      </a:cubicBezTo>
                      <a:cubicBezTo>
                        <a:pt x="21" y="121"/>
                        <a:pt x="21" y="123"/>
                        <a:pt x="21" y="125"/>
                      </a:cubicBezTo>
                      <a:cubicBezTo>
                        <a:pt x="21" y="126"/>
                        <a:pt x="21" y="126"/>
                        <a:pt x="20" y="126"/>
                      </a:cubicBezTo>
                      <a:cubicBezTo>
                        <a:pt x="18" y="131"/>
                        <a:pt x="16" y="136"/>
                        <a:pt x="12" y="140"/>
                      </a:cubicBezTo>
                      <a:cubicBezTo>
                        <a:pt x="13" y="140"/>
                        <a:pt x="13" y="140"/>
                        <a:pt x="13" y="139"/>
                      </a:cubicBezTo>
                      <a:cubicBezTo>
                        <a:pt x="16" y="136"/>
                        <a:pt x="19" y="132"/>
                        <a:pt x="21" y="127"/>
                      </a:cubicBezTo>
                      <a:cubicBezTo>
                        <a:pt x="21" y="133"/>
                        <a:pt x="21" y="139"/>
                        <a:pt x="22" y="145"/>
                      </a:cubicBezTo>
                      <a:cubicBezTo>
                        <a:pt x="18" y="151"/>
                        <a:pt x="14" y="157"/>
                        <a:pt x="11" y="164"/>
                      </a:cubicBezTo>
                      <a:cubicBezTo>
                        <a:pt x="12" y="164"/>
                        <a:pt x="12" y="164"/>
                        <a:pt x="12" y="163"/>
                      </a:cubicBezTo>
                      <a:cubicBezTo>
                        <a:pt x="15" y="158"/>
                        <a:pt x="19" y="152"/>
                        <a:pt x="22" y="147"/>
                      </a:cubicBezTo>
                      <a:cubicBezTo>
                        <a:pt x="22" y="148"/>
                        <a:pt x="22" y="149"/>
                        <a:pt x="22" y="150"/>
                      </a:cubicBezTo>
                      <a:cubicBezTo>
                        <a:pt x="22" y="151"/>
                        <a:pt x="22" y="152"/>
                        <a:pt x="22" y="154"/>
                      </a:cubicBezTo>
                      <a:cubicBezTo>
                        <a:pt x="18" y="160"/>
                        <a:pt x="14" y="166"/>
                        <a:pt x="12" y="172"/>
                      </a:cubicBezTo>
                      <a:cubicBezTo>
                        <a:pt x="12" y="172"/>
                        <a:pt x="12" y="172"/>
                        <a:pt x="12" y="172"/>
                      </a:cubicBezTo>
                      <a:cubicBezTo>
                        <a:pt x="12" y="172"/>
                        <a:pt x="12" y="172"/>
                        <a:pt x="12" y="172"/>
                      </a:cubicBezTo>
                      <a:cubicBezTo>
                        <a:pt x="12" y="172"/>
                        <a:pt x="12" y="172"/>
                        <a:pt x="12" y="171"/>
                      </a:cubicBezTo>
                      <a:cubicBezTo>
                        <a:pt x="16" y="166"/>
                        <a:pt x="19" y="161"/>
                        <a:pt x="22" y="155"/>
                      </a:cubicBezTo>
                      <a:cubicBezTo>
                        <a:pt x="22" y="157"/>
                        <a:pt x="22" y="158"/>
                        <a:pt x="22" y="160"/>
                      </a:cubicBezTo>
                      <a:cubicBezTo>
                        <a:pt x="18" y="166"/>
                        <a:pt x="15" y="172"/>
                        <a:pt x="12" y="178"/>
                      </a:cubicBezTo>
                      <a:cubicBezTo>
                        <a:pt x="11" y="172"/>
                        <a:pt x="11" y="167"/>
                        <a:pt x="11" y="162"/>
                      </a:cubicBezTo>
                      <a:cubicBezTo>
                        <a:pt x="14" y="156"/>
                        <a:pt x="18" y="150"/>
                        <a:pt x="21" y="144"/>
                      </a:cubicBezTo>
                      <a:cubicBezTo>
                        <a:pt x="20" y="144"/>
                        <a:pt x="20" y="144"/>
                        <a:pt x="20" y="145"/>
                      </a:cubicBezTo>
                      <a:cubicBezTo>
                        <a:pt x="17" y="150"/>
                        <a:pt x="14" y="155"/>
                        <a:pt x="11" y="160"/>
                      </a:cubicBezTo>
                      <a:cubicBezTo>
                        <a:pt x="11" y="158"/>
                        <a:pt x="11" y="157"/>
                        <a:pt x="11" y="155"/>
                      </a:cubicBezTo>
                      <a:cubicBezTo>
                        <a:pt x="15" y="150"/>
                        <a:pt x="18" y="145"/>
                        <a:pt x="21" y="139"/>
                      </a:cubicBezTo>
                      <a:cubicBezTo>
                        <a:pt x="20" y="139"/>
                        <a:pt x="20" y="139"/>
                        <a:pt x="20" y="139"/>
                      </a:cubicBezTo>
                      <a:cubicBezTo>
                        <a:pt x="17" y="144"/>
                        <a:pt x="14" y="149"/>
                        <a:pt x="11" y="154"/>
                      </a:cubicBezTo>
                      <a:cubicBezTo>
                        <a:pt x="11" y="154"/>
                        <a:pt x="11" y="154"/>
                        <a:pt x="11" y="153"/>
                      </a:cubicBezTo>
                      <a:cubicBezTo>
                        <a:pt x="12" y="152"/>
                        <a:pt x="12" y="152"/>
                        <a:pt x="12" y="150"/>
                      </a:cubicBezTo>
                      <a:cubicBezTo>
                        <a:pt x="12" y="150"/>
                        <a:pt x="12" y="150"/>
                        <a:pt x="12" y="150"/>
                      </a:cubicBezTo>
                      <a:cubicBezTo>
                        <a:pt x="15" y="146"/>
                        <a:pt x="18" y="142"/>
                        <a:pt x="20" y="137"/>
                      </a:cubicBezTo>
                      <a:cubicBezTo>
                        <a:pt x="19" y="137"/>
                        <a:pt x="19" y="137"/>
                        <a:pt x="19" y="137"/>
                      </a:cubicBezTo>
                      <a:cubicBezTo>
                        <a:pt x="17" y="141"/>
                        <a:pt x="14" y="146"/>
                        <a:pt x="12" y="150"/>
                      </a:cubicBezTo>
                      <a:cubicBezTo>
                        <a:pt x="12" y="151"/>
                        <a:pt x="11" y="151"/>
                        <a:pt x="11" y="152"/>
                      </a:cubicBezTo>
                      <a:cubicBezTo>
                        <a:pt x="11" y="147"/>
                        <a:pt x="11" y="143"/>
                        <a:pt x="11" y="138"/>
                      </a:cubicBezTo>
                      <a:cubicBezTo>
                        <a:pt x="15" y="133"/>
                        <a:pt x="18" y="128"/>
                        <a:pt x="21" y="122"/>
                      </a:cubicBezTo>
                      <a:cubicBezTo>
                        <a:pt x="20" y="122"/>
                        <a:pt x="20" y="122"/>
                        <a:pt x="20" y="122"/>
                      </a:cubicBezTo>
                      <a:cubicBezTo>
                        <a:pt x="18" y="127"/>
                        <a:pt x="14" y="132"/>
                        <a:pt x="11" y="137"/>
                      </a:cubicBezTo>
                      <a:cubicBezTo>
                        <a:pt x="11" y="136"/>
                        <a:pt x="11" y="135"/>
                        <a:pt x="11" y="134"/>
                      </a:cubicBezTo>
                      <a:cubicBezTo>
                        <a:pt x="11" y="130"/>
                        <a:pt x="11" y="125"/>
                        <a:pt x="11" y="120"/>
                      </a:cubicBezTo>
                      <a:cubicBezTo>
                        <a:pt x="14" y="116"/>
                        <a:pt x="17" y="111"/>
                        <a:pt x="20" y="106"/>
                      </a:cubicBezTo>
                      <a:cubicBezTo>
                        <a:pt x="19" y="106"/>
                        <a:pt x="19" y="106"/>
                        <a:pt x="19" y="106"/>
                      </a:cubicBezTo>
                      <a:cubicBezTo>
                        <a:pt x="19" y="106"/>
                        <a:pt x="18" y="107"/>
                        <a:pt x="18" y="108"/>
                      </a:cubicBezTo>
                      <a:cubicBezTo>
                        <a:pt x="19" y="106"/>
                        <a:pt x="20" y="103"/>
                        <a:pt x="20" y="100"/>
                      </a:cubicBezTo>
                      <a:cubicBezTo>
                        <a:pt x="20" y="100"/>
                        <a:pt x="20" y="100"/>
                        <a:pt x="20" y="100"/>
                      </a:cubicBezTo>
                      <a:cubicBezTo>
                        <a:pt x="18" y="106"/>
                        <a:pt x="16" y="111"/>
                        <a:pt x="13" y="115"/>
                      </a:cubicBezTo>
                      <a:cubicBezTo>
                        <a:pt x="13" y="115"/>
                        <a:pt x="13" y="115"/>
                        <a:pt x="13" y="115"/>
                      </a:cubicBezTo>
                      <a:cubicBezTo>
                        <a:pt x="13" y="115"/>
                        <a:pt x="13" y="115"/>
                        <a:pt x="13" y="115"/>
                      </a:cubicBezTo>
                      <a:cubicBezTo>
                        <a:pt x="12" y="116"/>
                        <a:pt x="12" y="118"/>
                        <a:pt x="11" y="119"/>
                      </a:cubicBezTo>
                      <a:cubicBezTo>
                        <a:pt x="11" y="114"/>
                        <a:pt x="11" y="109"/>
                        <a:pt x="11" y="104"/>
                      </a:cubicBezTo>
                      <a:cubicBezTo>
                        <a:pt x="15" y="97"/>
                        <a:pt x="18" y="90"/>
                        <a:pt x="21" y="83"/>
                      </a:cubicBezTo>
                      <a:close/>
                      <a:moveTo>
                        <a:pt x="68" y="203"/>
                      </a:moveTo>
                      <a:cubicBezTo>
                        <a:pt x="66" y="204"/>
                        <a:pt x="64" y="206"/>
                        <a:pt x="64" y="208"/>
                      </a:cubicBezTo>
                      <a:cubicBezTo>
                        <a:pt x="63" y="208"/>
                        <a:pt x="63" y="208"/>
                        <a:pt x="63" y="208"/>
                      </a:cubicBezTo>
                      <a:cubicBezTo>
                        <a:pt x="62" y="209"/>
                        <a:pt x="62" y="210"/>
                        <a:pt x="61" y="211"/>
                      </a:cubicBezTo>
                      <a:cubicBezTo>
                        <a:pt x="60" y="212"/>
                        <a:pt x="60" y="212"/>
                        <a:pt x="60" y="212"/>
                      </a:cubicBezTo>
                      <a:cubicBezTo>
                        <a:pt x="59" y="214"/>
                        <a:pt x="57" y="216"/>
                        <a:pt x="56" y="219"/>
                      </a:cubicBezTo>
                      <a:cubicBezTo>
                        <a:pt x="53" y="222"/>
                        <a:pt x="51" y="225"/>
                        <a:pt x="49" y="228"/>
                      </a:cubicBezTo>
                      <a:cubicBezTo>
                        <a:pt x="50" y="227"/>
                        <a:pt x="50" y="226"/>
                        <a:pt x="50" y="225"/>
                      </a:cubicBezTo>
                      <a:cubicBezTo>
                        <a:pt x="53" y="221"/>
                        <a:pt x="56" y="216"/>
                        <a:pt x="59" y="212"/>
                      </a:cubicBezTo>
                      <a:cubicBezTo>
                        <a:pt x="58" y="212"/>
                        <a:pt x="58" y="213"/>
                        <a:pt x="58" y="213"/>
                      </a:cubicBezTo>
                      <a:cubicBezTo>
                        <a:pt x="62" y="208"/>
                        <a:pt x="65" y="203"/>
                        <a:pt x="69" y="198"/>
                      </a:cubicBezTo>
                      <a:cubicBezTo>
                        <a:pt x="68" y="198"/>
                        <a:pt x="66" y="200"/>
                        <a:pt x="65" y="201"/>
                      </a:cubicBezTo>
                      <a:cubicBezTo>
                        <a:pt x="64" y="202"/>
                        <a:pt x="63" y="204"/>
                        <a:pt x="62" y="205"/>
                      </a:cubicBezTo>
                      <a:cubicBezTo>
                        <a:pt x="62" y="205"/>
                        <a:pt x="62" y="205"/>
                        <a:pt x="62" y="204"/>
                      </a:cubicBezTo>
                      <a:cubicBezTo>
                        <a:pt x="62" y="204"/>
                        <a:pt x="62" y="204"/>
                        <a:pt x="62" y="204"/>
                      </a:cubicBezTo>
                      <a:cubicBezTo>
                        <a:pt x="62" y="204"/>
                        <a:pt x="62" y="204"/>
                        <a:pt x="63" y="204"/>
                      </a:cubicBezTo>
                      <a:cubicBezTo>
                        <a:pt x="64" y="201"/>
                        <a:pt x="66" y="198"/>
                        <a:pt x="68" y="196"/>
                      </a:cubicBezTo>
                      <a:cubicBezTo>
                        <a:pt x="69" y="196"/>
                        <a:pt x="70" y="197"/>
                        <a:pt x="71" y="198"/>
                      </a:cubicBezTo>
                      <a:cubicBezTo>
                        <a:pt x="72" y="198"/>
                        <a:pt x="74" y="199"/>
                        <a:pt x="75" y="200"/>
                      </a:cubicBezTo>
                      <a:cubicBezTo>
                        <a:pt x="75" y="200"/>
                        <a:pt x="75" y="200"/>
                        <a:pt x="75" y="200"/>
                      </a:cubicBezTo>
                      <a:cubicBezTo>
                        <a:pt x="76" y="201"/>
                        <a:pt x="77" y="203"/>
                        <a:pt x="78" y="204"/>
                      </a:cubicBezTo>
                      <a:cubicBezTo>
                        <a:pt x="78" y="205"/>
                        <a:pt x="78" y="206"/>
                        <a:pt x="78" y="207"/>
                      </a:cubicBezTo>
                      <a:cubicBezTo>
                        <a:pt x="77" y="206"/>
                        <a:pt x="76" y="204"/>
                        <a:pt x="74" y="204"/>
                      </a:cubicBezTo>
                      <a:cubicBezTo>
                        <a:pt x="74" y="203"/>
                        <a:pt x="74" y="202"/>
                        <a:pt x="74" y="201"/>
                      </a:cubicBezTo>
                      <a:cubicBezTo>
                        <a:pt x="74" y="201"/>
                        <a:pt x="74" y="201"/>
                        <a:pt x="74" y="201"/>
                      </a:cubicBezTo>
                      <a:cubicBezTo>
                        <a:pt x="74" y="202"/>
                        <a:pt x="74" y="202"/>
                        <a:pt x="74" y="203"/>
                      </a:cubicBezTo>
                      <a:cubicBezTo>
                        <a:pt x="73" y="202"/>
                        <a:pt x="72" y="201"/>
                        <a:pt x="72" y="200"/>
                      </a:cubicBezTo>
                      <a:cubicBezTo>
                        <a:pt x="72" y="200"/>
                        <a:pt x="72" y="200"/>
                        <a:pt x="72" y="200"/>
                      </a:cubicBezTo>
                      <a:cubicBezTo>
                        <a:pt x="72" y="200"/>
                        <a:pt x="72" y="200"/>
                        <a:pt x="72" y="200"/>
                      </a:cubicBezTo>
                      <a:cubicBezTo>
                        <a:pt x="72" y="200"/>
                        <a:pt x="72" y="200"/>
                        <a:pt x="72" y="200"/>
                      </a:cubicBezTo>
                      <a:cubicBezTo>
                        <a:pt x="71" y="200"/>
                        <a:pt x="71" y="200"/>
                        <a:pt x="71" y="200"/>
                      </a:cubicBezTo>
                      <a:cubicBezTo>
                        <a:pt x="71" y="200"/>
                        <a:pt x="71" y="200"/>
                        <a:pt x="72" y="201"/>
                      </a:cubicBezTo>
                      <a:cubicBezTo>
                        <a:pt x="70" y="204"/>
                        <a:pt x="68" y="209"/>
                        <a:pt x="67" y="214"/>
                      </a:cubicBezTo>
                      <a:cubicBezTo>
                        <a:pt x="66" y="213"/>
                        <a:pt x="66" y="213"/>
                        <a:pt x="65" y="213"/>
                      </a:cubicBezTo>
                      <a:cubicBezTo>
                        <a:pt x="66" y="211"/>
                        <a:pt x="66" y="208"/>
                        <a:pt x="67" y="206"/>
                      </a:cubicBezTo>
                      <a:cubicBezTo>
                        <a:pt x="66" y="205"/>
                        <a:pt x="66" y="205"/>
                        <a:pt x="66" y="206"/>
                      </a:cubicBezTo>
                      <a:cubicBezTo>
                        <a:pt x="66" y="207"/>
                        <a:pt x="65" y="208"/>
                        <a:pt x="65" y="210"/>
                      </a:cubicBezTo>
                      <a:cubicBezTo>
                        <a:pt x="64" y="214"/>
                        <a:pt x="62" y="219"/>
                        <a:pt x="62" y="223"/>
                      </a:cubicBezTo>
                      <a:cubicBezTo>
                        <a:pt x="60" y="224"/>
                        <a:pt x="60" y="226"/>
                        <a:pt x="58" y="228"/>
                      </a:cubicBezTo>
                      <a:cubicBezTo>
                        <a:pt x="59" y="224"/>
                        <a:pt x="60" y="220"/>
                        <a:pt x="60" y="216"/>
                      </a:cubicBezTo>
                      <a:cubicBezTo>
                        <a:pt x="62" y="214"/>
                        <a:pt x="64" y="212"/>
                        <a:pt x="65" y="210"/>
                      </a:cubicBezTo>
                      <a:cubicBezTo>
                        <a:pt x="64" y="211"/>
                        <a:pt x="62" y="212"/>
                        <a:pt x="61" y="213"/>
                      </a:cubicBezTo>
                      <a:cubicBezTo>
                        <a:pt x="61" y="212"/>
                        <a:pt x="62" y="212"/>
                        <a:pt x="62" y="211"/>
                      </a:cubicBezTo>
                      <a:cubicBezTo>
                        <a:pt x="64" y="208"/>
                        <a:pt x="66" y="206"/>
                        <a:pt x="68" y="203"/>
                      </a:cubicBezTo>
                      <a:close/>
                      <a:moveTo>
                        <a:pt x="78" y="202"/>
                      </a:moveTo>
                      <a:cubicBezTo>
                        <a:pt x="78" y="201"/>
                        <a:pt x="78" y="201"/>
                        <a:pt x="78" y="202"/>
                      </a:cubicBezTo>
                      <a:cubicBezTo>
                        <a:pt x="78" y="202"/>
                        <a:pt x="78" y="203"/>
                        <a:pt x="78" y="203"/>
                      </a:cubicBezTo>
                      <a:cubicBezTo>
                        <a:pt x="77" y="202"/>
                        <a:pt x="77" y="201"/>
                        <a:pt x="76" y="200"/>
                      </a:cubicBezTo>
                      <a:cubicBezTo>
                        <a:pt x="76" y="200"/>
                        <a:pt x="76" y="200"/>
                        <a:pt x="76" y="200"/>
                      </a:cubicBezTo>
                      <a:cubicBezTo>
                        <a:pt x="78" y="200"/>
                        <a:pt x="80" y="201"/>
                        <a:pt x="82" y="202"/>
                      </a:cubicBezTo>
                      <a:cubicBezTo>
                        <a:pt x="81" y="204"/>
                        <a:pt x="81" y="205"/>
                        <a:pt x="80" y="206"/>
                      </a:cubicBezTo>
                      <a:cubicBezTo>
                        <a:pt x="80" y="205"/>
                        <a:pt x="79" y="204"/>
                        <a:pt x="78" y="204"/>
                      </a:cubicBezTo>
                      <a:cubicBezTo>
                        <a:pt x="78" y="203"/>
                        <a:pt x="78" y="202"/>
                        <a:pt x="78" y="202"/>
                      </a:cubicBezTo>
                      <a:close/>
                      <a:moveTo>
                        <a:pt x="74" y="208"/>
                      </a:moveTo>
                      <a:cubicBezTo>
                        <a:pt x="74" y="207"/>
                        <a:pt x="74" y="206"/>
                        <a:pt x="74" y="205"/>
                      </a:cubicBezTo>
                      <a:cubicBezTo>
                        <a:pt x="75" y="206"/>
                        <a:pt x="76" y="207"/>
                        <a:pt x="78" y="208"/>
                      </a:cubicBezTo>
                      <a:cubicBezTo>
                        <a:pt x="77" y="209"/>
                        <a:pt x="76" y="209"/>
                        <a:pt x="76" y="210"/>
                      </a:cubicBezTo>
                      <a:cubicBezTo>
                        <a:pt x="75" y="209"/>
                        <a:pt x="75" y="209"/>
                        <a:pt x="74" y="208"/>
                      </a:cubicBezTo>
                      <a:close/>
                      <a:moveTo>
                        <a:pt x="70" y="208"/>
                      </a:moveTo>
                      <a:cubicBezTo>
                        <a:pt x="71" y="209"/>
                        <a:pt x="72" y="209"/>
                        <a:pt x="73" y="210"/>
                      </a:cubicBezTo>
                      <a:cubicBezTo>
                        <a:pt x="72" y="211"/>
                        <a:pt x="72" y="212"/>
                        <a:pt x="72" y="213"/>
                      </a:cubicBezTo>
                      <a:cubicBezTo>
                        <a:pt x="72" y="213"/>
                        <a:pt x="71" y="214"/>
                        <a:pt x="71" y="214"/>
                      </a:cubicBezTo>
                      <a:cubicBezTo>
                        <a:pt x="70" y="214"/>
                        <a:pt x="70" y="214"/>
                        <a:pt x="70" y="214"/>
                      </a:cubicBezTo>
                      <a:cubicBezTo>
                        <a:pt x="70" y="213"/>
                        <a:pt x="71" y="212"/>
                        <a:pt x="72" y="212"/>
                      </a:cubicBezTo>
                      <a:cubicBezTo>
                        <a:pt x="71" y="212"/>
                        <a:pt x="70" y="212"/>
                        <a:pt x="70" y="212"/>
                      </a:cubicBezTo>
                      <a:cubicBezTo>
                        <a:pt x="69" y="213"/>
                        <a:pt x="69" y="213"/>
                        <a:pt x="68" y="214"/>
                      </a:cubicBezTo>
                      <a:cubicBezTo>
                        <a:pt x="68" y="214"/>
                        <a:pt x="68" y="214"/>
                        <a:pt x="68" y="214"/>
                      </a:cubicBezTo>
                      <a:cubicBezTo>
                        <a:pt x="69" y="212"/>
                        <a:pt x="69" y="210"/>
                        <a:pt x="70" y="208"/>
                      </a:cubicBezTo>
                      <a:close/>
                      <a:moveTo>
                        <a:pt x="74" y="204"/>
                      </a:moveTo>
                      <a:cubicBezTo>
                        <a:pt x="74" y="205"/>
                        <a:pt x="73" y="207"/>
                        <a:pt x="73" y="208"/>
                      </a:cubicBezTo>
                      <a:cubicBezTo>
                        <a:pt x="73" y="208"/>
                        <a:pt x="72" y="208"/>
                        <a:pt x="72" y="208"/>
                      </a:cubicBezTo>
                      <a:cubicBezTo>
                        <a:pt x="72" y="208"/>
                        <a:pt x="72" y="208"/>
                        <a:pt x="72" y="208"/>
                      </a:cubicBezTo>
                      <a:cubicBezTo>
                        <a:pt x="71" y="208"/>
                        <a:pt x="71" y="208"/>
                        <a:pt x="70" y="208"/>
                      </a:cubicBezTo>
                      <a:cubicBezTo>
                        <a:pt x="71" y="206"/>
                        <a:pt x="71" y="204"/>
                        <a:pt x="72" y="201"/>
                      </a:cubicBezTo>
                      <a:cubicBezTo>
                        <a:pt x="72" y="202"/>
                        <a:pt x="73" y="203"/>
                        <a:pt x="74" y="204"/>
                      </a:cubicBezTo>
                      <a:close/>
                      <a:moveTo>
                        <a:pt x="77" y="210"/>
                      </a:moveTo>
                      <a:cubicBezTo>
                        <a:pt x="77" y="210"/>
                        <a:pt x="77" y="210"/>
                        <a:pt x="77" y="209"/>
                      </a:cubicBezTo>
                      <a:cubicBezTo>
                        <a:pt x="77" y="210"/>
                        <a:pt x="77" y="210"/>
                        <a:pt x="77" y="210"/>
                      </a:cubicBezTo>
                      <a:close/>
                      <a:moveTo>
                        <a:pt x="79" y="207"/>
                      </a:moveTo>
                      <a:cubicBezTo>
                        <a:pt x="79" y="207"/>
                        <a:pt x="79" y="208"/>
                        <a:pt x="78" y="208"/>
                      </a:cubicBezTo>
                      <a:cubicBezTo>
                        <a:pt x="78" y="208"/>
                        <a:pt x="78" y="208"/>
                        <a:pt x="78" y="208"/>
                      </a:cubicBezTo>
                      <a:cubicBezTo>
                        <a:pt x="78" y="207"/>
                        <a:pt x="78" y="206"/>
                        <a:pt x="78" y="205"/>
                      </a:cubicBezTo>
                      <a:cubicBezTo>
                        <a:pt x="79" y="206"/>
                        <a:pt x="80" y="206"/>
                        <a:pt x="80" y="207"/>
                      </a:cubicBezTo>
                      <a:cubicBezTo>
                        <a:pt x="80" y="208"/>
                        <a:pt x="80" y="208"/>
                        <a:pt x="80" y="209"/>
                      </a:cubicBezTo>
                      <a:cubicBezTo>
                        <a:pt x="79" y="208"/>
                        <a:pt x="79" y="208"/>
                        <a:pt x="78" y="208"/>
                      </a:cubicBezTo>
                      <a:cubicBezTo>
                        <a:pt x="79" y="208"/>
                        <a:pt x="79" y="207"/>
                        <a:pt x="79" y="207"/>
                      </a:cubicBezTo>
                      <a:close/>
                      <a:moveTo>
                        <a:pt x="81" y="210"/>
                      </a:moveTo>
                      <a:cubicBezTo>
                        <a:pt x="81" y="209"/>
                        <a:pt x="81" y="209"/>
                        <a:pt x="81" y="208"/>
                      </a:cubicBezTo>
                      <a:cubicBezTo>
                        <a:pt x="82" y="210"/>
                        <a:pt x="84" y="212"/>
                        <a:pt x="85" y="213"/>
                      </a:cubicBezTo>
                      <a:cubicBezTo>
                        <a:pt x="84" y="212"/>
                        <a:pt x="83" y="212"/>
                        <a:pt x="82" y="212"/>
                      </a:cubicBezTo>
                      <a:cubicBezTo>
                        <a:pt x="82" y="211"/>
                        <a:pt x="81" y="210"/>
                        <a:pt x="81" y="210"/>
                      </a:cubicBezTo>
                      <a:close/>
                      <a:moveTo>
                        <a:pt x="78" y="209"/>
                      </a:moveTo>
                      <a:cubicBezTo>
                        <a:pt x="78" y="209"/>
                        <a:pt x="78" y="210"/>
                        <a:pt x="78" y="210"/>
                      </a:cubicBezTo>
                      <a:cubicBezTo>
                        <a:pt x="79" y="210"/>
                        <a:pt x="79" y="211"/>
                        <a:pt x="79" y="211"/>
                      </a:cubicBezTo>
                      <a:cubicBezTo>
                        <a:pt x="79" y="211"/>
                        <a:pt x="79" y="211"/>
                        <a:pt x="79" y="211"/>
                      </a:cubicBezTo>
                      <a:cubicBezTo>
                        <a:pt x="78" y="211"/>
                        <a:pt x="78" y="211"/>
                        <a:pt x="78" y="210"/>
                      </a:cubicBezTo>
                      <a:cubicBezTo>
                        <a:pt x="78" y="210"/>
                        <a:pt x="78" y="209"/>
                        <a:pt x="78" y="209"/>
                      </a:cubicBezTo>
                      <a:close/>
                      <a:moveTo>
                        <a:pt x="92" y="208"/>
                      </a:moveTo>
                      <a:cubicBezTo>
                        <a:pt x="92" y="208"/>
                        <a:pt x="92" y="208"/>
                        <a:pt x="94" y="210"/>
                      </a:cubicBezTo>
                      <a:cubicBezTo>
                        <a:pt x="95" y="211"/>
                        <a:pt x="96" y="212"/>
                        <a:pt x="97" y="213"/>
                      </a:cubicBezTo>
                      <a:cubicBezTo>
                        <a:pt x="99" y="216"/>
                        <a:pt x="101" y="218"/>
                        <a:pt x="104" y="221"/>
                      </a:cubicBezTo>
                      <a:cubicBezTo>
                        <a:pt x="102" y="220"/>
                        <a:pt x="100" y="220"/>
                        <a:pt x="98" y="219"/>
                      </a:cubicBezTo>
                      <a:cubicBezTo>
                        <a:pt x="93" y="214"/>
                        <a:pt x="87" y="209"/>
                        <a:pt x="82" y="204"/>
                      </a:cubicBezTo>
                      <a:cubicBezTo>
                        <a:pt x="82" y="204"/>
                        <a:pt x="82" y="203"/>
                        <a:pt x="82" y="202"/>
                      </a:cubicBezTo>
                      <a:cubicBezTo>
                        <a:pt x="88" y="205"/>
                        <a:pt x="95" y="208"/>
                        <a:pt x="101" y="212"/>
                      </a:cubicBezTo>
                      <a:cubicBezTo>
                        <a:pt x="104" y="215"/>
                        <a:pt x="106" y="218"/>
                        <a:pt x="110" y="221"/>
                      </a:cubicBezTo>
                      <a:cubicBezTo>
                        <a:pt x="110" y="222"/>
                        <a:pt x="111" y="222"/>
                        <a:pt x="112" y="223"/>
                      </a:cubicBezTo>
                      <a:cubicBezTo>
                        <a:pt x="111" y="223"/>
                        <a:pt x="110" y="223"/>
                        <a:pt x="109" y="222"/>
                      </a:cubicBezTo>
                      <a:cubicBezTo>
                        <a:pt x="108" y="222"/>
                        <a:pt x="107" y="222"/>
                        <a:pt x="106" y="222"/>
                      </a:cubicBezTo>
                      <a:cubicBezTo>
                        <a:pt x="106" y="221"/>
                        <a:pt x="106" y="221"/>
                        <a:pt x="106" y="221"/>
                      </a:cubicBezTo>
                      <a:cubicBezTo>
                        <a:pt x="102" y="216"/>
                        <a:pt x="97" y="212"/>
                        <a:pt x="92" y="208"/>
                      </a:cubicBezTo>
                      <a:close/>
                      <a:moveTo>
                        <a:pt x="81" y="207"/>
                      </a:moveTo>
                      <a:cubicBezTo>
                        <a:pt x="82" y="206"/>
                        <a:pt x="82" y="206"/>
                        <a:pt x="82" y="205"/>
                      </a:cubicBezTo>
                      <a:cubicBezTo>
                        <a:pt x="87" y="209"/>
                        <a:pt x="92" y="213"/>
                        <a:pt x="96" y="218"/>
                      </a:cubicBezTo>
                      <a:cubicBezTo>
                        <a:pt x="94" y="218"/>
                        <a:pt x="92" y="217"/>
                        <a:pt x="90" y="216"/>
                      </a:cubicBezTo>
                      <a:cubicBezTo>
                        <a:pt x="90" y="216"/>
                        <a:pt x="89" y="215"/>
                        <a:pt x="88" y="215"/>
                      </a:cubicBezTo>
                      <a:cubicBezTo>
                        <a:pt x="86" y="212"/>
                        <a:pt x="84" y="210"/>
                        <a:pt x="81" y="207"/>
                      </a:cubicBezTo>
                      <a:close/>
                      <a:moveTo>
                        <a:pt x="77" y="212"/>
                      </a:moveTo>
                      <a:cubicBezTo>
                        <a:pt x="78" y="212"/>
                        <a:pt x="78" y="212"/>
                        <a:pt x="79" y="213"/>
                      </a:cubicBezTo>
                      <a:cubicBezTo>
                        <a:pt x="79" y="213"/>
                        <a:pt x="78" y="213"/>
                        <a:pt x="78" y="213"/>
                      </a:cubicBezTo>
                      <a:cubicBezTo>
                        <a:pt x="78" y="213"/>
                        <a:pt x="77" y="213"/>
                        <a:pt x="77" y="212"/>
                      </a:cubicBezTo>
                      <a:cubicBezTo>
                        <a:pt x="77" y="213"/>
                        <a:pt x="77" y="213"/>
                        <a:pt x="77" y="213"/>
                      </a:cubicBezTo>
                      <a:cubicBezTo>
                        <a:pt x="77" y="213"/>
                        <a:pt x="77" y="213"/>
                        <a:pt x="77" y="213"/>
                      </a:cubicBezTo>
                      <a:cubicBezTo>
                        <a:pt x="76" y="213"/>
                        <a:pt x="75" y="213"/>
                        <a:pt x="74" y="213"/>
                      </a:cubicBezTo>
                      <a:cubicBezTo>
                        <a:pt x="74" y="212"/>
                        <a:pt x="75" y="212"/>
                        <a:pt x="76" y="211"/>
                      </a:cubicBezTo>
                      <a:cubicBezTo>
                        <a:pt x="76" y="211"/>
                        <a:pt x="76" y="211"/>
                        <a:pt x="77" y="212"/>
                      </a:cubicBezTo>
                      <a:cubicBezTo>
                        <a:pt x="76" y="212"/>
                        <a:pt x="76" y="212"/>
                        <a:pt x="76" y="212"/>
                      </a:cubicBezTo>
                      <a:cubicBezTo>
                        <a:pt x="76" y="212"/>
                        <a:pt x="76" y="212"/>
                        <a:pt x="75" y="212"/>
                      </a:cubicBezTo>
                      <a:cubicBezTo>
                        <a:pt x="76" y="212"/>
                        <a:pt x="76" y="212"/>
                        <a:pt x="76" y="212"/>
                      </a:cubicBezTo>
                      <a:cubicBezTo>
                        <a:pt x="76" y="212"/>
                        <a:pt x="77" y="212"/>
                        <a:pt x="77" y="212"/>
                      </a:cubicBezTo>
                      <a:close/>
                      <a:moveTo>
                        <a:pt x="74" y="212"/>
                      </a:moveTo>
                      <a:cubicBezTo>
                        <a:pt x="74" y="211"/>
                        <a:pt x="74" y="211"/>
                        <a:pt x="74" y="210"/>
                      </a:cubicBezTo>
                      <a:cubicBezTo>
                        <a:pt x="74" y="210"/>
                        <a:pt x="74" y="210"/>
                        <a:pt x="75" y="211"/>
                      </a:cubicBezTo>
                      <a:cubicBezTo>
                        <a:pt x="74" y="211"/>
                        <a:pt x="74" y="212"/>
                        <a:pt x="74" y="212"/>
                      </a:cubicBezTo>
                      <a:close/>
                      <a:moveTo>
                        <a:pt x="70" y="217"/>
                      </a:moveTo>
                      <a:cubicBezTo>
                        <a:pt x="70" y="217"/>
                        <a:pt x="71" y="217"/>
                        <a:pt x="71" y="217"/>
                      </a:cubicBezTo>
                      <a:cubicBezTo>
                        <a:pt x="68" y="220"/>
                        <a:pt x="66" y="222"/>
                        <a:pt x="64" y="225"/>
                      </a:cubicBezTo>
                      <a:cubicBezTo>
                        <a:pt x="64" y="224"/>
                        <a:pt x="64" y="224"/>
                        <a:pt x="65" y="223"/>
                      </a:cubicBezTo>
                      <a:cubicBezTo>
                        <a:pt x="67" y="221"/>
                        <a:pt x="68" y="219"/>
                        <a:pt x="70" y="217"/>
                      </a:cubicBezTo>
                      <a:close/>
                      <a:moveTo>
                        <a:pt x="73" y="215"/>
                      </a:moveTo>
                      <a:cubicBezTo>
                        <a:pt x="73" y="214"/>
                        <a:pt x="73" y="214"/>
                        <a:pt x="73" y="214"/>
                      </a:cubicBezTo>
                      <a:cubicBezTo>
                        <a:pt x="75" y="214"/>
                        <a:pt x="76" y="215"/>
                        <a:pt x="78" y="216"/>
                      </a:cubicBezTo>
                      <a:cubicBezTo>
                        <a:pt x="76" y="216"/>
                        <a:pt x="74" y="215"/>
                        <a:pt x="73" y="215"/>
                      </a:cubicBezTo>
                      <a:close/>
                      <a:moveTo>
                        <a:pt x="65" y="216"/>
                      </a:moveTo>
                      <a:cubicBezTo>
                        <a:pt x="65" y="216"/>
                        <a:pt x="66" y="216"/>
                        <a:pt x="66" y="217"/>
                      </a:cubicBezTo>
                      <a:cubicBezTo>
                        <a:pt x="66" y="217"/>
                        <a:pt x="66" y="217"/>
                        <a:pt x="67" y="217"/>
                      </a:cubicBezTo>
                      <a:cubicBezTo>
                        <a:pt x="66" y="218"/>
                        <a:pt x="64" y="220"/>
                        <a:pt x="64" y="221"/>
                      </a:cubicBezTo>
                      <a:cubicBezTo>
                        <a:pt x="64" y="220"/>
                        <a:pt x="64" y="218"/>
                        <a:pt x="65" y="216"/>
                      </a:cubicBezTo>
                      <a:close/>
                      <a:moveTo>
                        <a:pt x="49" y="229"/>
                      </a:moveTo>
                      <a:cubicBezTo>
                        <a:pt x="48" y="230"/>
                        <a:pt x="48" y="230"/>
                        <a:pt x="48" y="230"/>
                      </a:cubicBezTo>
                      <a:cubicBezTo>
                        <a:pt x="48" y="230"/>
                        <a:pt x="48" y="230"/>
                        <a:pt x="48" y="230"/>
                      </a:cubicBezTo>
                      <a:cubicBezTo>
                        <a:pt x="48" y="230"/>
                        <a:pt x="48" y="230"/>
                        <a:pt x="48" y="230"/>
                      </a:cubicBezTo>
                      <a:cubicBezTo>
                        <a:pt x="48" y="230"/>
                        <a:pt x="49" y="229"/>
                        <a:pt x="49" y="229"/>
                      </a:cubicBezTo>
                      <a:cubicBezTo>
                        <a:pt x="49" y="229"/>
                        <a:pt x="49" y="229"/>
                        <a:pt x="49" y="229"/>
                      </a:cubicBezTo>
                      <a:close/>
                      <a:moveTo>
                        <a:pt x="48" y="230"/>
                      </a:moveTo>
                      <a:cubicBezTo>
                        <a:pt x="47" y="230"/>
                        <a:pt x="47" y="230"/>
                        <a:pt x="48" y="230"/>
                      </a:cubicBezTo>
                      <a:cubicBezTo>
                        <a:pt x="47" y="230"/>
                        <a:pt x="47" y="230"/>
                        <a:pt x="47" y="230"/>
                      </a:cubicBezTo>
                      <a:cubicBezTo>
                        <a:pt x="48" y="230"/>
                        <a:pt x="48" y="230"/>
                        <a:pt x="48" y="230"/>
                      </a:cubicBezTo>
                      <a:cubicBezTo>
                        <a:pt x="48" y="231"/>
                        <a:pt x="48" y="231"/>
                        <a:pt x="48" y="231"/>
                      </a:cubicBezTo>
                      <a:cubicBezTo>
                        <a:pt x="40" y="241"/>
                        <a:pt x="32" y="251"/>
                        <a:pt x="24" y="261"/>
                      </a:cubicBezTo>
                      <a:cubicBezTo>
                        <a:pt x="30" y="255"/>
                        <a:pt x="36" y="248"/>
                        <a:pt x="42" y="241"/>
                      </a:cubicBezTo>
                      <a:cubicBezTo>
                        <a:pt x="42" y="240"/>
                        <a:pt x="43" y="240"/>
                        <a:pt x="43" y="239"/>
                      </a:cubicBezTo>
                      <a:cubicBezTo>
                        <a:pt x="44" y="238"/>
                        <a:pt x="45" y="237"/>
                        <a:pt x="46" y="236"/>
                      </a:cubicBezTo>
                      <a:cubicBezTo>
                        <a:pt x="46" y="235"/>
                        <a:pt x="47" y="234"/>
                        <a:pt x="48" y="232"/>
                      </a:cubicBezTo>
                      <a:cubicBezTo>
                        <a:pt x="48" y="232"/>
                        <a:pt x="48" y="232"/>
                        <a:pt x="49" y="232"/>
                      </a:cubicBezTo>
                      <a:cubicBezTo>
                        <a:pt x="48" y="236"/>
                        <a:pt x="47" y="240"/>
                        <a:pt x="45" y="244"/>
                      </a:cubicBezTo>
                      <a:cubicBezTo>
                        <a:pt x="44" y="245"/>
                        <a:pt x="43" y="247"/>
                        <a:pt x="42" y="248"/>
                      </a:cubicBezTo>
                      <a:cubicBezTo>
                        <a:pt x="43" y="244"/>
                        <a:pt x="44" y="240"/>
                        <a:pt x="45" y="237"/>
                      </a:cubicBezTo>
                      <a:cubicBezTo>
                        <a:pt x="46" y="237"/>
                        <a:pt x="46" y="237"/>
                        <a:pt x="46" y="236"/>
                      </a:cubicBezTo>
                      <a:cubicBezTo>
                        <a:pt x="46" y="236"/>
                        <a:pt x="46" y="236"/>
                        <a:pt x="46" y="236"/>
                      </a:cubicBezTo>
                      <a:cubicBezTo>
                        <a:pt x="45" y="237"/>
                        <a:pt x="44" y="239"/>
                        <a:pt x="43" y="241"/>
                      </a:cubicBezTo>
                      <a:cubicBezTo>
                        <a:pt x="42" y="243"/>
                        <a:pt x="41" y="245"/>
                        <a:pt x="40" y="248"/>
                      </a:cubicBezTo>
                      <a:cubicBezTo>
                        <a:pt x="39" y="249"/>
                        <a:pt x="39" y="250"/>
                        <a:pt x="39" y="252"/>
                      </a:cubicBezTo>
                      <a:cubicBezTo>
                        <a:pt x="39" y="252"/>
                        <a:pt x="38" y="252"/>
                        <a:pt x="38" y="253"/>
                      </a:cubicBezTo>
                      <a:cubicBezTo>
                        <a:pt x="38" y="251"/>
                        <a:pt x="39" y="248"/>
                        <a:pt x="40" y="245"/>
                      </a:cubicBezTo>
                      <a:cubicBezTo>
                        <a:pt x="39" y="245"/>
                        <a:pt x="39" y="245"/>
                        <a:pt x="39" y="246"/>
                      </a:cubicBezTo>
                      <a:cubicBezTo>
                        <a:pt x="38" y="249"/>
                        <a:pt x="36" y="252"/>
                        <a:pt x="36" y="256"/>
                      </a:cubicBezTo>
                      <a:cubicBezTo>
                        <a:pt x="34" y="257"/>
                        <a:pt x="33" y="258"/>
                        <a:pt x="32" y="260"/>
                      </a:cubicBezTo>
                      <a:cubicBezTo>
                        <a:pt x="33" y="259"/>
                        <a:pt x="34" y="258"/>
                        <a:pt x="35" y="258"/>
                      </a:cubicBezTo>
                      <a:cubicBezTo>
                        <a:pt x="35" y="258"/>
                        <a:pt x="35" y="260"/>
                        <a:pt x="35" y="260"/>
                      </a:cubicBezTo>
                      <a:cubicBezTo>
                        <a:pt x="34" y="262"/>
                        <a:pt x="32" y="263"/>
                        <a:pt x="32" y="264"/>
                      </a:cubicBezTo>
                      <a:cubicBezTo>
                        <a:pt x="30" y="264"/>
                        <a:pt x="29" y="264"/>
                        <a:pt x="28" y="265"/>
                      </a:cubicBezTo>
                      <a:cubicBezTo>
                        <a:pt x="29" y="265"/>
                        <a:pt x="30" y="265"/>
                        <a:pt x="32" y="265"/>
                      </a:cubicBezTo>
                      <a:cubicBezTo>
                        <a:pt x="32" y="266"/>
                        <a:pt x="32" y="266"/>
                        <a:pt x="32" y="266"/>
                      </a:cubicBezTo>
                      <a:cubicBezTo>
                        <a:pt x="32" y="266"/>
                        <a:pt x="32" y="266"/>
                        <a:pt x="32" y="265"/>
                      </a:cubicBezTo>
                      <a:cubicBezTo>
                        <a:pt x="32" y="265"/>
                        <a:pt x="33" y="265"/>
                        <a:pt x="34" y="266"/>
                      </a:cubicBezTo>
                      <a:cubicBezTo>
                        <a:pt x="34" y="266"/>
                        <a:pt x="33" y="266"/>
                        <a:pt x="33" y="267"/>
                      </a:cubicBezTo>
                      <a:cubicBezTo>
                        <a:pt x="33" y="267"/>
                        <a:pt x="32" y="267"/>
                        <a:pt x="32" y="267"/>
                      </a:cubicBezTo>
                      <a:cubicBezTo>
                        <a:pt x="31" y="268"/>
                        <a:pt x="29" y="268"/>
                        <a:pt x="27" y="268"/>
                      </a:cubicBezTo>
                      <a:cubicBezTo>
                        <a:pt x="26" y="268"/>
                        <a:pt x="26" y="268"/>
                        <a:pt x="26" y="268"/>
                      </a:cubicBezTo>
                      <a:cubicBezTo>
                        <a:pt x="28" y="268"/>
                        <a:pt x="30" y="268"/>
                        <a:pt x="32" y="268"/>
                      </a:cubicBezTo>
                      <a:cubicBezTo>
                        <a:pt x="29" y="271"/>
                        <a:pt x="27" y="274"/>
                        <a:pt x="24" y="276"/>
                      </a:cubicBezTo>
                      <a:cubicBezTo>
                        <a:pt x="22" y="276"/>
                        <a:pt x="20" y="276"/>
                        <a:pt x="18" y="276"/>
                      </a:cubicBezTo>
                      <a:cubicBezTo>
                        <a:pt x="22" y="271"/>
                        <a:pt x="26" y="266"/>
                        <a:pt x="30" y="261"/>
                      </a:cubicBezTo>
                      <a:cubicBezTo>
                        <a:pt x="30" y="260"/>
                        <a:pt x="30" y="260"/>
                        <a:pt x="29" y="261"/>
                      </a:cubicBezTo>
                      <a:cubicBezTo>
                        <a:pt x="25" y="266"/>
                        <a:pt x="21" y="271"/>
                        <a:pt x="18" y="276"/>
                      </a:cubicBezTo>
                      <a:cubicBezTo>
                        <a:pt x="16" y="276"/>
                        <a:pt x="16" y="276"/>
                        <a:pt x="14" y="276"/>
                      </a:cubicBezTo>
                      <a:cubicBezTo>
                        <a:pt x="16" y="276"/>
                        <a:pt x="16" y="276"/>
                        <a:pt x="18" y="276"/>
                      </a:cubicBezTo>
                      <a:cubicBezTo>
                        <a:pt x="17" y="276"/>
                        <a:pt x="17" y="277"/>
                        <a:pt x="17" y="277"/>
                      </a:cubicBezTo>
                      <a:cubicBezTo>
                        <a:pt x="17" y="277"/>
                        <a:pt x="17" y="277"/>
                        <a:pt x="18" y="276"/>
                      </a:cubicBezTo>
                      <a:cubicBezTo>
                        <a:pt x="18" y="276"/>
                        <a:pt x="18" y="276"/>
                        <a:pt x="18" y="276"/>
                      </a:cubicBezTo>
                      <a:cubicBezTo>
                        <a:pt x="20" y="276"/>
                        <a:pt x="22" y="276"/>
                        <a:pt x="24" y="276"/>
                      </a:cubicBezTo>
                      <a:cubicBezTo>
                        <a:pt x="24" y="277"/>
                        <a:pt x="24" y="277"/>
                        <a:pt x="23" y="278"/>
                      </a:cubicBezTo>
                      <a:cubicBezTo>
                        <a:pt x="23" y="278"/>
                        <a:pt x="23" y="278"/>
                        <a:pt x="23" y="278"/>
                      </a:cubicBezTo>
                      <a:cubicBezTo>
                        <a:pt x="19" y="278"/>
                        <a:pt x="15" y="278"/>
                        <a:pt x="12" y="278"/>
                      </a:cubicBezTo>
                      <a:cubicBezTo>
                        <a:pt x="12" y="278"/>
                        <a:pt x="12" y="278"/>
                        <a:pt x="12" y="278"/>
                      </a:cubicBezTo>
                      <a:cubicBezTo>
                        <a:pt x="13" y="278"/>
                        <a:pt x="14" y="278"/>
                        <a:pt x="16" y="278"/>
                      </a:cubicBezTo>
                      <a:cubicBezTo>
                        <a:pt x="14" y="278"/>
                        <a:pt x="13" y="278"/>
                        <a:pt x="12" y="278"/>
                      </a:cubicBezTo>
                      <a:cubicBezTo>
                        <a:pt x="12" y="277"/>
                        <a:pt x="12" y="276"/>
                        <a:pt x="12" y="276"/>
                      </a:cubicBezTo>
                      <a:cubicBezTo>
                        <a:pt x="12" y="275"/>
                        <a:pt x="12" y="274"/>
                        <a:pt x="12" y="274"/>
                      </a:cubicBezTo>
                      <a:cubicBezTo>
                        <a:pt x="12" y="274"/>
                        <a:pt x="12" y="274"/>
                        <a:pt x="12" y="273"/>
                      </a:cubicBezTo>
                      <a:cubicBezTo>
                        <a:pt x="12" y="273"/>
                        <a:pt x="12" y="273"/>
                        <a:pt x="12" y="273"/>
                      </a:cubicBezTo>
                      <a:cubicBezTo>
                        <a:pt x="16" y="268"/>
                        <a:pt x="19" y="263"/>
                        <a:pt x="22" y="258"/>
                      </a:cubicBezTo>
                      <a:cubicBezTo>
                        <a:pt x="22" y="259"/>
                        <a:pt x="22" y="260"/>
                        <a:pt x="22" y="260"/>
                      </a:cubicBezTo>
                      <a:cubicBezTo>
                        <a:pt x="18" y="266"/>
                        <a:pt x="15" y="271"/>
                        <a:pt x="12" y="276"/>
                      </a:cubicBezTo>
                      <a:cubicBezTo>
                        <a:pt x="12" y="275"/>
                        <a:pt x="12" y="275"/>
                        <a:pt x="12" y="275"/>
                      </a:cubicBezTo>
                      <a:cubicBezTo>
                        <a:pt x="16" y="271"/>
                        <a:pt x="19" y="267"/>
                        <a:pt x="22" y="263"/>
                      </a:cubicBezTo>
                      <a:cubicBezTo>
                        <a:pt x="22" y="264"/>
                        <a:pt x="22" y="265"/>
                        <a:pt x="22" y="266"/>
                      </a:cubicBezTo>
                      <a:cubicBezTo>
                        <a:pt x="19" y="269"/>
                        <a:pt x="17" y="272"/>
                        <a:pt x="15" y="275"/>
                      </a:cubicBezTo>
                      <a:cubicBezTo>
                        <a:pt x="15" y="276"/>
                        <a:pt x="15" y="276"/>
                        <a:pt x="16" y="276"/>
                      </a:cubicBezTo>
                      <a:cubicBezTo>
                        <a:pt x="16" y="275"/>
                        <a:pt x="16" y="275"/>
                        <a:pt x="16" y="275"/>
                      </a:cubicBezTo>
                      <a:cubicBezTo>
                        <a:pt x="18" y="273"/>
                        <a:pt x="20" y="270"/>
                        <a:pt x="22" y="268"/>
                      </a:cubicBezTo>
                      <a:cubicBezTo>
                        <a:pt x="22" y="268"/>
                        <a:pt x="22" y="268"/>
                        <a:pt x="22" y="268"/>
                      </a:cubicBezTo>
                      <a:cubicBezTo>
                        <a:pt x="22" y="268"/>
                        <a:pt x="22" y="268"/>
                        <a:pt x="23" y="268"/>
                      </a:cubicBezTo>
                      <a:cubicBezTo>
                        <a:pt x="22" y="268"/>
                        <a:pt x="22" y="268"/>
                        <a:pt x="22" y="267"/>
                      </a:cubicBezTo>
                      <a:cubicBezTo>
                        <a:pt x="22" y="267"/>
                        <a:pt x="22" y="267"/>
                        <a:pt x="22" y="267"/>
                      </a:cubicBezTo>
                      <a:cubicBezTo>
                        <a:pt x="23" y="266"/>
                        <a:pt x="23" y="266"/>
                        <a:pt x="23" y="266"/>
                      </a:cubicBezTo>
                      <a:cubicBezTo>
                        <a:pt x="23" y="266"/>
                        <a:pt x="23" y="266"/>
                        <a:pt x="23" y="266"/>
                      </a:cubicBezTo>
                      <a:cubicBezTo>
                        <a:pt x="24" y="264"/>
                        <a:pt x="25" y="262"/>
                        <a:pt x="27" y="260"/>
                      </a:cubicBezTo>
                      <a:cubicBezTo>
                        <a:pt x="26" y="260"/>
                        <a:pt x="26" y="260"/>
                        <a:pt x="26" y="260"/>
                      </a:cubicBezTo>
                      <a:cubicBezTo>
                        <a:pt x="25" y="261"/>
                        <a:pt x="24" y="262"/>
                        <a:pt x="23" y="264"/>
                      </a:cubicBezTo>
                      <a:cubicBezTo>
                        <a:pt x="23" y="263"/>
                        <a:pt x="23" y="262"/>
                        <a:pt x="23" y="260"/>
                      </a:cubicBezTo>
                      <a:cubicBezTo>
                        <a:pt x="24" y="260"/>
                        <a:pt x="24" y="259"/>
                        <a:pt x="24" y="259"/>
                      </a:cubicBezTo>
                      <a:cubicBezTo>
                        <a:pt x="28" y="254"/>
                        <a:pt x="32" y="249"/>
                        <a:pt x="36" y="244"/>
                      </a:cubicBezTo>
                      <a:cubicBezTo>
                        <a:pt x="40" y="239"/>
                        <a:pt x="44" y="234"/>
                        <a:pt x="48" y="230"/>
                      </a:cubicBezTo>
                      <a:close/>
                      <a:moveTo>
                        <a:pt x="50" y="236"/>
                      </a:moveTo>
                      <a:cubicBezTo>
                        <a:pt x="49" y="236"/>
                        <a:pt x="49" y="237"/>
                        <a:pt x="48" y="237"/>
                      </a:cubicBezTo>
                      <a:cubicBezTo>
                        <a:pt x="49" y="235"/>
                        <a:pt x="49" y="233"/>
                        <a:pt x="49" y="231"/>
                      </a:cubicBezTo>
                      <a:cubicBezTo>
                        <a:pt x="50" y="229"/>
                        <a:pt x="52" y="227"/>
                        <a:pt x="53" y="226"/>
                      </a:cubicBezTo>
                      <a:cubicBezTo>
                        <a:pt x="52" y="229"/>
                        <a:pt x="51" y="233"/>
                        <a:pt x="50" y="236"/>
                      </a:cubicBezTo>
                      <a:close/>
                      <a:moveTo>
                        <a:pt x="50" y="237"/>
                      </a:moveTo>
                      <a:cubicBezTo>
                        <a:pt x="50" y="236"/>
                        <a:pt x="50" y="236"/>
                        <a:pt x="51" y="236"/>
                      </a:cubicBezTo>
                      <a:cubicBezTo>
                        <a:pt x="52" y="232"/>
                        <a:pt x="53" y="228"/>
                        <a:pt x="54" y="224"/>
                      </a:cubicBezTo>
                      <a:cubicBezTo>
                        <a:pt x="56" y="222"/>
                        <a:pt x="58" y="219"/>
                        <a:pt x="60" y="217"/>
                      </a:cubicBezTo>
                      <a:cubicBezTo>
                        <a:pt x="58" y="221"/>
                        <a:pt x="57" y="225"/>
                        <a:pt x="56" y="230"/>
                      </a:cubicBezTo>
                      <a:cubicBezTo>
                        <a:pt x="56" y="230"/>
                        <a:pt x="56" y="230"/>
                        <a:pt x="56" y="231"/>
                      </a:cubicBezTo>
                      <a:cubicBezTo>
                        <a:pt x="53" y="234"/>
                        <a:pt x="50" y="238"/>
                        <a:pt x="48" y="241"/>
                      </a:cubicBezTo>
                      <a:cubicBezTo>
                        <a:pt x="48" y="240"/>
                        <a:pt x="48" y="239"/>
                        <a:pt x="48" y="238"/>
                      </a:cubicBezTo>
                      <a:cubicBezTo>
                        <a:pt x="48" y="238"/>
                        <a:pt x="48" y="238"/>
                        <a:pt x="48" y="239"/>
                      </a:cubicBezTo>
                      <a:cubicBezTo>
                        <a:pt x="49" y="238"/>
                        <a:pt x="50" y="237"/>
                        <a:pt x="50" y="237"/>
                      </a:cubicBezTo>
                      <a:close/>
                      <a:moveTo>
                        <a:pt x="55" y="234"/>
                      </a:moveTo>
                      <a:cubicBezTo>
                        <a:pt x="55" y="234"/>
                        <a:pt x="55" y="235"/>
                        <a:pt x="55" y="235"/>
                      </a:cubicBezTo>
                      <a:cubicBezTo>
                        <a:pt x="54" y="235"/>
                        <a:pt x="54" y="236"/>
                        <a:pt x="54" y="236"/>
                      </a:cubicBezTo>
                      <a:cubicBezTo>
                        <a:pt x="54" y="236"/>
                        <a:pt x="54" y="236"/>
                        <a:pt x="55" y="236"/>
                      </a:cubicBezTo>
                      <a:cubicBezTo>
                        <a:pt x="54" y="236"/>
                        <a:pt x="54" y="237"/>
                        <a:pt x="54" y="237"/>
                      </a:cubicBezTo>
                      <a:cubicBezTo>
                        <a:pt x="52" y="240"/>
                        <a:pt x="50" y="242"/>
                        <a:pt x="48" y="244"/>
                      </a:cubicBezTo>
                      <a:cubicBezTo>
                        <a:pt x="44" y="249"/>
                        <a:pt x="40" y="254"/>
                        <a:pt x="36" y="258"/>
                      </a:cubicBezTo>
                      <a:cubicBezTo>
                        <a:pt x="36" y="258"/>
                        <a:pt x="36" y="257"/>
                        <a:pt x="37" y="256"/>
                      </a:cubicBezTo>
                      <a:cubicBezTo>
                        <a:pt x="37" y="256"/>
                        <a:pt x="37" y="256"/>
                        <a:pt x="37" y="256"/>
                      </a:cubicBezTo>
                      <a:cubicBezTo>
                        <a:pt x="38" y="255"/>
                        <a:pt x="39" y="254"/>
                        <a:pt x="40" y="253"/>
                      </a:cubicBezTo>
                      <a:cubicBezTo>
                        <a:pt x="40" y="253"/>
                        <a:pt x="40" y="254"/>
                        <a:pt x="40" y="254"/>
                      </a:cubicBezTo>
                      <a:cubicBezTo>
                        <a:pt x="40" y="254"/>
                        <a:pt x="40" y="254"/>
                        <a:pt x="40" y="254"/>
                      </a:cubicBezTo>
                      <a:cubicBezTo>
                        <a:pt x="40" y="253"/>
                        <a:pt x="41" y="252"/>
                        <a:pt x="41" y="251"/>
                      </a:cubicBezTo>
                      <a:cubicBezTo>
                        <a:pt x="42" y="250"/>
                        <a:pt x="44" y="248"/>
                        <a:pt x="45" y="246"/>
                      </a:cubicBezTo>
                      <a:cubicBezTo>
                        <a:pt x="45" y="246"/>
                        <a:pt x="45" y="246"/>
                        <a:pt x="45" y="247"/>
                      </a:cubicBezTo>
                      <a:cubicBezTo>
                        <a:pt x="45" y="246"/>
                        <a:pt x="45" y="246"/>
                        <a:pt x="45" y="246"/>
                      </a:cubicBezTo>
                      <a:cubicBezTo>
                        <a:pt x="46" y="246"/>
                        <a:pt x="46" y="245"/>
                        <a:pt x="46" y="245"/>
                      </a:cubicBezTo>
                      <a:cubicBezTo>
                        <a:pt x="48" y="242"/>
                        <a:pt x="51" y="239"/>
                        <a:pt x="53" y="236"/>
                      </a:cubicBezTo>
                      <a:cubicBezTo>
                        <a:pt x="54" y="236"/>
                        <a:pt x="54" y="235"/>
                        <a:pt x="55" y="234"/>
                      </a:cubicBezTo>
                      <a:close/>
                      <a:moveTo>
                        <a:pt x="47" y="267"/>
                      </a:moveTo>
                      <a:cubicBezTo>
                        <a:pt x="47" y="267"/>
                        <a:pt x="47" y="267"/>
                        <a:pt x="47" y="267"/>
                      </a:cubicBezTo>
                      <a:cubicBezTo>
                        <a:pt x="49" y="267"/>
                        <a:pt x="51" y="267"/>
                        <a:pt x="52" y="267"/>
                      </a:cubicBezTo>
                      <a:cubicBezTo>
                        <a:pt x="54" y="267"/>
                        <a:pt x="56" y="267"/>
                        <a:pt x="57" y="267"/>
                      </a:cubicBezTo>
                      <a:cubicBezTo>
                        <a:pt x="53" y="267"/>
                        <a:pt x="50" y="267"/>
                        <a:pt x="47" y="267"/>
                      </a:cubicBezTo>
                      <a:close/>
                      <a:moveTo>
                        <a:pt x="45" y="267"/>
                      </a:moveTo>
                      <a:cubicBezTo>
                        <a:pt x="45" y="267"/>
                        <a:pt x="46" y="267"/>
                        <a:pt x="46" y="267"/>
                      </a:cubicBezTo>
                      <a:cubicBezTo>
                        <a:pt x="46" y="267"/>
                        <a:pt x="46" y="267"/>
                        <a:pt x="46" y="267"/>
                      </a:cubicBezTo>
                      <a:cubicBezTo>
                        <a:pt x="45" y="267"/>
                        <a:pt x="45" y="267"/>
                        <a:pt x="45" y="267"/>
                      </a:cubicBezTo>
                      <a:cubicBezTo>
                        <a:pt x="45" y="267"/>
                        <a:pt x="45" y="267"/>
                        <a:pt x="45" y="267"/>
                      </a:cubicBezTo>
                      <a:close/>
                      <a:moveTo>
                        <a:pt x="47" y="266"/>
                      </a:moveTo>
                      <a:cubicBezTo>
                        <a:pt x="46" y="266"/>
                        <a:pt x="46" y="266"/>
                        <a:pt x="46" y="266"/>
                      </a:cubicBezTo>
                      <a:cubicBezTo>
                        <a:pt x="45" y="266"/>
                        <a:pt x="44" y="266"/>
                        <a:pt x="42" y="266"/>
                      </a:cubicBezTo>
                      <a:cubicBezTo>
                        <a:pt x="44" y="266"/>
                        <a:pt x="45" y="266"/>
                        <a:pt x="47" y="266"/>
                      </a:cubicBezTo>
                      <a:close/>
                      <a:moveTo>
                        <a:pt x="44" y="267"/>
                      </a:moveTo>
                      <a:cubicBezTo>
                        <a:pt x="44" y="267"/>
                        <a:pt x="44" y="267"/>
                        <a:pt x="44" y="267"/>
                      </a:cubicBezTo>
                      <a:cubicBezTo>
                        <a:pt x="43" y="267"/>
                        <a:pt x="41" y="267"/>
                        <a:pt x="39" y="267"/>
                      </a:cubicBezTo>
                      <a:cubicBezTo>
                        <a:pt x="40" y="267"/>
                        <a:pt x="40" y="267"/>
                        <a:pt x="40" y="267"/>
                      </a:cubicBezTo>
                      <a:cubicBezTo>
                        <a:pt x="41" y="267"/>
                        <a:pt x="43" y="267"/>
                        <a:pt x="44" y="267"/>
                      </a:cubicBezTo>
                      <a:close/>
                      <a:moveTo>
                        <a:pt x="44" y="276"/>
                      </a:moveTo>
                      <a:cubicBezTo>
                        <a:pt x="44" y="276"/>
                        <a:pt x="44" y="276"/>
                        <a:pt x="45" y="275"/>
                      </a:cubicBezTo>
                      <a:cubicBezTo>
                        <a:pt x="48" y="274"/>
                        <a:pt x="51" y="272"/>
                        <a:pt x="52" y="269"/>
                      </a:cubicBezTo>
                      <a:cubicBezTo>
                        <a:pt x="54" y="269"/>
                        <a:pt x="55" y="269"/>
                        <a:pt x="57" y="269"/>
                      </a:cubicBezTo>
                      <a:cubicBezTo>
                        <a:pt x="57" y="269"/>
                        <a:pt x="58" y="269"/>
                        <a:pt x="58" y="269"/>
                      </a:cubicBezTo>
                      <a:cubicBezTo>
                        <a:pt x="56" y="271"/>
                        <a:pt x="54" y="274"/>
                        <a:pt x="52" y="276"/>
                      </a:cubicBezTo>
                      <a:cubicBezTo>
                        <a:pt x="52" y="276"/>
                        <a:pt x="52" y="276"/>
                        <a:pt x="52" y="276"/>
                      </a:cubicBezTo>
                      <a:cubicBezTo>
                        <a:pt x="49" y="276"/>
                        <a:pt x="47" y="276"/>
                        <a:pt x="45" y="276"/>
                      </a:cubicBezTo>
                      <a:cubicBezTo>
                        <a:pt x="45" y="276"/>
                        <a:pt x="45" y="276"/>
                        <a:pt x="44" y="276"/>
                      </a:cubicBezTo>
                      <a:cubicBezTo>
                        <a:pt x="44" y="276"/>
                        <a:pt x="42" y="276"/>
                        <a:pt x="41" y="276"/>
                      </a:cubicBezTo>
                      <a:cubicBezTo>
                        <a:pt x="41" y="276"/>
                        <a:pt x="41" y="276"/>
                        <a:pt x="42" y="276"/>
                      </a:cubicBezTo>
                      <a:cubicBezTo>
                        <a:pt x="44" y="274"/>
                        <a:pt x="47" y="271"/>
                        <a:pt x="49" y="269"/>
                      </a:cubicBezTo>
                      <a:cubicBezTo>
                        <a:pt x="50" y="269"/>
                        <a:pt x="50" y="269"/>
                        <a:pt x="51" y="269"/>
                      </a:cubicBezTo>
                      <a:cubicBezTo>
                        <a:pt x="49" y="272"/>
                        <a:pt x="47" y="274"/>
                        <a:pt x="44" y="276"/>
                      </a:cubicBezTo>
                      <a:close/>
                      <a:moveTo>
                        <a:pt x="44" y="269"/>
                      </a:moveTo>
                      <a:cubicBezTo>
                        <a:pt x="44" y="269"/>
                        <a:pt x="44" y="269"/>
                        <a:pt x="44" y="269"/>
                      </a:cubicBezTo>
                      <a:cubicBezTo>
                        <a:pt x="42" y="271"/>
                        <a:pt x="40" y="274"/>
                        <a:pt x="38" y="276"/>
                      </a:cubicBezTo>
                      <a:cubicBezTo>
                        <a:pt x="38" y="276"/>
                        <a:pt x="37" y="276"/>
                        <a:pt x="37" y="276"/>
                      </a:cubicBezTo>
                      <a:cubicBezTo>
                        <a:pt x="39" y="274"/>
                        <a:pt x="41" y="271"/>
                        <a:pt x="44" y="269"/>
                      </a:cubicBezTo>
                      <a:close/>
                      <a:moveTo>
                        <a:pt x="45" y="269"/>
                      </a:moveTo>
                      <a:cubicBezTo>
                        <a:pt x="46" y="269"/>
                        <a:pt x="47" y="269"/>
                        <a:pt x="48" y="269"/>
                      </a:cubicBezTo>
                      <a:cubicBezTo>
                        <a:pt x="45" y="271"/>
                        <a:pt x="43" y="274"/>
                        <a:pt x="41" y="276"/>
                      </a:cubicBezTo>
                      <a:cubicBezTo>
                        <a:pt x="40" y="276"/>
                        <a:pt x="39" y="276"/>
                        <a:pt x="38" y="276"/>
                      </a:cubicBezTo>
                      <a:cubicBezTo>
                        <a:pt x="41" y="274"/>
                        <a:pt x="43" y="271"/>
                        <a:pt x="45" y="269"/>
                      </a:cubicBezTo>
                      <a:close/>
                      <a:moveTo>
                        <a:pt x="58" y="269"/>
                      </a:moveTo>
                      <a:cubicBezTo>
                        <a:pt x="60" y="269"/>
                        <a:pt x="61" y="269"/>
                        <a:pt x="63" y="269"/>
                      </a:cubicBezTo>
                      <a:cubicBezTo>
                        <a:pt x="60" y="271"/>
                        <a:pt x="58" y="274"/>
                        <a:pt x="56" y="276"/>
                      </a:cubicBezTo>
                      <a:cubicBezTo>
                        <a:pt x="55" y="276"/>
                        <a:pt x="54" y="276"/>
                        <a:pt x="53" y="276"/>
                      </a:cubicBezTo>
                      <a:cubicBezTo>
                        <a:pt x="55" y="274"/>
                        <a:pt x="57" y="272"/>
                        <a:pt x="58" y="269"/>
                      </a:cubicBezTo>
                      <a:close/>
                      <a:moveTo>
                        <a:pt x="64" y="269"/>
                      </a:moveTo>
                      <a:cubicBezTo>
                        <a:pt x="65" y="269"/>
                        <a:pt x="65" y="269"/>
                        <a:pt x="66" y="269"/>
                      </a:cubicBezTo>
                      <a:cubicBezTo>
                        <a:pt x="64" y="271"/>
                        <a:pt x="62" y="274"/>
                        <a:pt x="60" y="276"/>
                      </a:cubicBezTo>
                      <a:cubicBezTo>
                        <a:pt x="59" y="276"/>
                        <a:pt x="58" y="276"/>
                        <a:pt x="57" y="276"/>
                      </a:cubicBezTo>
                      <a:cubicBezTo>
                        <a:pt x="60" y="274"/>
                        <a:pt x="62" y="271"/>
                        <a:pt x="64" y="269"/>
                      </a:cubicBezTo>
                      <a:close/>
                      <a:moveTo>
                        <a:pt x="66" y="266"/>
                      </a:moveTo>
                      <a:cubicBezTo>
                        <a:pt x="67" y="266"/>
                        <a:pt x="68" y="266"/>
                        <a:pt x="68" y="266"/>
                      </a:cubicBezTo>
                      <a:cubicBezTo>
                        <a:pt x="68" y="266"/>
                        <a:pt x="67" y="266"/>
                        <a:pt x="66" y="266"/>
                      </a:cubicBezTo>
                      <a:close/>
                      <a:moveTo>
                        <a:pt x="74" y="270"/>
                      </a:moveTo>
                      <a:cubicBezTo>
                        <a:pt x="73" y="271"/>
                        <a:pt x="72" y="272"/>
                        <a:pt x="71" y="272"/>
                      </a:cubicBezTo>
                      <a:cubicBezTo>
                        <a:pt x="69" y="274"/>
                        <a:pt x="68" y="275"/>
                        <a:pt x="68" y="276"/>
                      </a:cubicBezTo>
                      <a:cubicBezTo>
                        <a:pt x="67" y="276"/>
                        <a:pt x="66" y="276"/>
                        <a:pt x="65" y="276"/>
                      </a:cubicBezTo>
                      <a:cubicBezTo>
                        <a:pt x="63" y="276"/>
                        <a:pt x="62" y="276"/>
                        <a:pt x="60" y="276"/>
                      </a:cubicBezTo>
                      <a:cubicBezTo>
                        <a:pt x="63" y="274"/>
                        <a:pt x="65" y="271"/>
                        <a:pt x="68" y="269"/>
                      </a:cubicBezTo>
                      <a:cubicBezTo>
                        <a:pt x="68" y="269"/>
                        <a:pt x="69" y="269"/>
                        <a:pt x="70" y="269"/>
                      </a:cubicBezTo>
                      <a:cubicBezTo>
                        <a:pt x="67" y="271"/>
                        <a:pt x="65" y="273"/>
                        <a:pt x="63" y="276"/>
                      </a:cubicBezTo>
                      <a:cubicBezTo>
                        <a:pt x="63" y="276"/>
                        <a:pt x="64" y="275"/>
                        <a:pt x="64" y="275"/>
                      </a:cubicBezTo>
                      <a:cubicBezTo>
                        <a:pt x="66" y="273"/>
                        <a:pt x="69" y="271"/>
                        <a:pt x="72" y="269"/>
                      </a:cubicBezTo>
                      <a:cubicBezTo>
                        <a:pt x="73" y="269"/>
                        <a:pt x="74" y="269"/>
                        <a:pt x="75" y="269"/>
                      </a:cubicBezTo>
                      <a:cubicBezTo>
                        <a:pt x="75" y="269"/>
                        <a:pt x="74" y="270"/>
                        <a:pt x="74" y="270"/>
                      </a:cubicBezTo>
                      <a:close/>
                      <a:moveTo>
                        <a:pt x="84" y="269"/>
                      </a:moveTo>
                      <a:cubicBezTo>
                        <a:pt x="87" y="269"/>
                        <a:pt x="89" y="269"/>
                        <a:pt x="92" y="269"/>
                      </a:cubicBezTo>
                      <a:cubicBezTo>
                        <a:pt x="88" y="271"/>
                        <a:pt x="85" y="274"/>
                        <a:pt x="82" y="277"/>
                      </a:cubicBezTo>
                      <a:cubicBezTo>
                        <a:pt x="80" y="276"/>
                        <a:pt x="79" y="276"/>
                        <a:pt x="78" y="276"/>
                      </a:cubicBezTo>
                      <a:cubicBezTo>
                        <a:pt x="78" y="276"/>
                        <a:pt x="78" y="276"/>
                        <a:pt x="78" y="276"/>
                      </a:cubicBezTo>
                      <a:cubicBezTo>
                        <a:pt x="80" y="274"/>
                        <a:pt x="82" y="271"/>
                        <a:pt x="84" y="269"/>
                      </a:cubicBezTo>
                      <a:close/>
                      <a:moveTo>
                        <a:pt x="93" y="275"/>
                      </a:moveTo>
                      <a:cubicBezTo>
                        <a:pt x="93" y="275"/>
                        <a:pt x="93" y="275"/>
                        <a:pt x="93" y="275"/>
                      </a:cubicBezTo>
                      <a:cubicBezTo>
                        <a:pt x="93" y="275"/>
                        <a:pt x="93" y="275"/>
                        <a:pt x="93" y="274"/>
                      </a:cubicBezTo>
                      <a:cubicBezTo>
                        <a:pt x="93" y="274"/>
                        <a:pt x="93" y="274"/>
                        <a:pt x="93" y="275"/>
                      </a:cubicBezTo>
                      <a:cubicBezTo>
                        <a:pt x="92" y="275"/>
                        <a:pt x="92" y="276"/>
                        <a:pt x="92" y="276"/>
                      </a:cubicBezTo>
                      <a:cubicBezTo>
                        <a:pt x="92" y="276"/>
                        <a:pt x="93" y="276"/>
                        <a:pt x="93" y="277"/>
                      </a:cubicBezTo>
                      <a:cubicBezTo>
                        <a:pt x="93" y="277"/>
                        <a:pt x="92" y="277"/>
                        <a:pt x="92" y="277"/>
                      </a:cubicBezTo>
                      <a:cubicBezTo>
                        <a:pt x="90" y="277"/>
                        <a:pt x="88" y="277"/>
                        <a:pt x="86" y="277"/>
                      </a:cubicBezTo>
                      <a:cubicBezTo>
                        <a:pt x="90" y="274"/>
                        <a:pt x="94" y="272"/>
                        <a:pt x="97" y="269"/>
                      </a:cubicBezTo>
                      <a:cubicBezTo>
                        <a:pt x="98" y="269"/>
                        <a:pt x="99" y="269"/>
                        <a:pt x="101" y="269"/>
                      </a:cubicBezTo>
                      <a:cubicBezTo>
                        <a:pt x="98" y="271"/>
                        <a:pt x="96" y="273"/>
                        <a:pt x="93" y="275"/>
                      </a:cubicBezTo>
                      <a:close/>
                      <a:moveTo>
                        <a:pt x="77" y="269"/>
                      </a:moveTo>
                      <a:cubicBezTo>
                        <a:pt x="79" y="269"/>
                        <a:pt x="81" y="269"/>
                        <a:pt x="84" y="269"/>
                      </a:cubicBezTo>
                      <a:cubicBezTo>
                        <a:pt x="81" y="271"/>
                        <a:pt x="78" y="274"/>
                        <a:pt x="77" y="276"/>
                      </a:cubicBezTo>
                      <a:cubicBezTo>
                        <a:pt x="74" y="276"/>
                        <a:pt x="71" y="276"/>
                        <a:pt x="68" y="276"/>
                      </a:cubicBezTo>
                      <a:cubicBezTo>
                        <a:pt x="68" y="276"/>
                        <a:pt x="68" y="276"/>
                        <a:pt x="68" y="276"/>
                      </a:cubicBezTo>
                      <a:cubicBezTo>
                        <a:pt x="72" y="274"/>
                        <a:pt x="74" y="272"/>
                        <a:pt x="77" y="269"/>
                      </a:cubicBezTo>
                      <a:close/>
                      <a:moveTo>
                        <a:pt x="139" y="226"/>
                      </a:moveTo>
                      <a:cubicBezTo>
                        <a:pt x="139" y="226"/>
                        <a:pt x="139" y="226"/>
                        <a:pt x="139" y="226"/>
                      </a:cubicBezTo>
                      <a:cubicBezTo>
                        <a:pt x="139" y="226"/>
                        <a:pt x="139" y="226"/>
                        <a:pt x="139" y="227"/>
                      </a:cubicBezTo>
                      <a:cubicBezTo>
                        <a:pt x="139" y="226"/>
                        <a:pt x="139" y="226"/>
                        <a:pt x="139" y="226"/>
                      </a:cubicBezTo>
                      <a:close/>
                      <a:moveTo>
                        <a:pt x="126" y="230"/>
                      </a:moveTo>
                      <a:cubicBezTo>
                        <a:pt x="125" y="229"/>
                        <a:pt x="125" y="229"/>
                        <a:pt x="125" y="229"/>
                      </a:cubicBezTo>
                      <a:cubicBezTo>
                        <a:pt x="127" y="230"/>
                        <a:pt x="130" y="231"/>
                        <a:pt x="133" y="232"/>
                      </a:cubicBezTo>
                      <a:cubicBezTo>
                        <a:pt x="130" y="230"/>
                        <a:pt x="126" y="229"/>
                        <a:pt x="123" y="228"/>
                      </a:cubicBezTo>
                      <a:cubicBezTo>
                        <a:pt x="119" y="224"/>
                        <a:pt x="116" y="222"/>
                        <a:pt x="113" y="218"/>
                      </a:cubicBezTo>
                      <a:cubicBezTo>
                        <a:pt x="112" y="218"/>
                        <a:pt x="112" y="218"/>
                        <a:pt x="112" y="219"/>
                      </a:cubicBezTo>
                      <a:cubicBezTo>
                        <a:pt x="114" y="221"/>
                        <a:pt x="117" y="224"/>
                        <a:pt x="120" y="226"/>
                      </a:cubicBezTo>
                      <a:cubicBezTo>
                        <a:pt x="118" y="226"/>
                        <a:pt x="117" y="225"/>
                        <a:pt x="115" y="224"/>
                      </a:cubicBezTo>
                      <a:cubicBezTo>
                        <a:pt x="111" y="220"/>
                        <a:pt x="106" y="216"/>
                        <a:pt x="102" y="212"/>
                      </a:cubicBezTo>
                      <a:cubicBezTo>
                        <a:pt x="103" y="213"/>
                        <a:pt x="105" y="214"/>
                        <a:pt x="106" y="214"/>
                      </a:cubicBezTo>
                      <a:cubicBezTo>
                        <a:pt x="112" y="217"/>
                        <a:pt x="118" y="220"/>
                        <a:pt x="123" y="222"/>
                      </a:cubicBezTo>
                      <a:cubicBezTo>
                        <a:pt x="126" y="226"/>
                        <a:pt x="130" y="229"/>
                        <a:pt x="133" y="232"/>
                      </a:cubicBezTo>
                      <a:cubicBezTo>
                        <a:pt x="130" y="232"/>
                        <a:pt x="128" y="230"/>
                        <a:pt x="126" y="230"/>
                      </a:cubicBezTo>
                      <a:close/>
                      <a:moveTo>
                        <a:pt x="126" y="233"/>
                      </a:moveTo>
                      <a:cubicBezTo>
                        <a:pt x="125" y="233"/>
                        <a:pt x="124" y="232"/>
                        <a:pt x="123" y="232"/>
                      </a:cubicBezTo>
                      <a:cubicBezTo>
                        <a:pt x="122" y="232"/>
                        <a:pt x="121" y="231"/>
                        <a:pt x="120" y="231"/>
                      </a:cubicBezTo>
                      <a:cubicBezTo>
                        <a:pt x="127" y="233"/>
                        <a:pt x="134" y="236"/>
                        <a:pt x="141" y="238"/>
                      </a:cubicBezTo>
                      <a:cubicBezTo>
                        <a:pt x="140" y="238"/>
                        <a:pt x="140" y="239"/>
                        <a:pt x="140" y="240"/>
                      </a:cubicBezTo>
                      <a:cubicBezTo>
                        <a:pt x="136" y="238"/>
                        <a:pt x="132" y="237"/>
                        <a:pt x="128" y="235"/>
                      </a:cubicBezTo>
                      <a:cubicBezTo>
                        <a:pt x="127" y="235"/>
                        <a:pt x="126" y="234"/>
                        <a:pt x="126" y="233"/>
                      </a:cubicBezTo>
                      <a:close/>
                      <a:moveTo>
                        <a:pt x="145" y="231"/>
                      </a:moveTo>
                      <a:cubicBezTo>
                        <a:pt x="145" y="232"/>
                        <a:pt x="145" y="232"/>
                        <a:pt x="144" y="232"/>
                      </a:cubicBezTo>
                      <a:cubicBezTo>
                        <a:pt x="144" y="234"/>
                        <a:pt x="142" y="235"/>
                        <a:pt x="142" y="236"/>
                      </a:cubicBezTo>
                      <a:cubicBezTo>
                        <a:pt x="142" y="236"/>
                        <a:pt x="142" y="236"/>
                        <a:pt x="141" y="236"/>
                      </a:cubicBezTo>
                      <a:cubicBezTo>
                        <a:pt x="139" y="235"/>
                        <a:pt x="138" y="234"/>
                        <a:pt x="136" y="234"/>
                      </a:cubicBezTo>
                      <a:cubicBezTo>
                        <a:pt x="136" y="233"/>
                        <a:pt x="136" y="233"/>
                        <a:pt x="136" y="233"/>
                      </a:cubicBezTo>
                      <a:cubicBezTo>
                        <a:pt x="135" y="233"/>
                        <a:pt x="135" y="233"/>
                        <a:pt x="135" y="232"/>
                      </a:cubicBezTo>
                      <a:cubicBezTo>
                        <a:pt x="131" y="229"/>
                        <a:pt x="128" y="226"/>
                        <a:pt x="124" y="223"/>
                      </a:cubicBezTo>
                      <a:cubicBezTo>
                        <a:pt x="129" y="225"/>
                        <a:pt x="133" y="226"/>
                        <a:pt x="137" y="228"/>
                      </a:cubicBezTo>
                      <a:cubicBezTo>
                        <a:pt x="138" y="230"/>
                        <a:pt x="140" y="231"/>
                        <a:pt x="141" y="232"/>
                      </a:cubicBezTo>
                      <a:cubicBezTo>
                        <a:pt x="141" y="232"/>
                        <a:pt x="141" y="232"/>
                        <a:pt x="141" y="231"/>
                      </a:cubicBezTo>
                      <a:cubicBezTo>
                        <a:pt x="140" y="230"/>
                        <a:pt x="140" y="230"/>
                        <a:pt x="139" y="229"/>
                      </a:cubicBezTo>
                      <a:cubicBezTo>
                        <a:pt x="141" y="230"/>
                        <a:pt x="142" y="230"/>
                        <a:pt x="144" y="231"/>
                      </a:cubicBezTo>
                      <a:cubicBezTo>
                        <a:pt x="144" y="231"/>
                        <a:pt x="145" y="231"/>
                        <a:pt x="145" y="231"/>
                      </a:cubicBezTo>
                      <a:close/>
                      <a:moveTo>
                        <a:pt x="139" y="240"/>
                      </a:moveTo>
                      <a:cubicBezTo>
                        <a:pt x="139" y="240"/>
                        <a:pt x="139" y="241"/>
                        <a:pt x="139" y="241"/>
                      </a:cubicBezTo>
                      <a:cubicBezTo>
                        <a:pt x="136" y="240"/>
                        <a:pt x="134" y="239"/>
                        <a:pt x="132" y="238"/>
                      </a:cubicBezTo>
                      <a:cubicBezTo>
                        <a:pt x="134" y="239"/>
                        <a:pt x="137" y="240"/>
                        <a:pt x="139" y="240"/>
                      </a:cubicBezTo>
                      <a:close/>
                      <a:moveTo>
                        <a:pt x="142" y="237"/>
                      </a:moveTo>
                      <a:cubicBezTo>
                        <a:pt x="142" y="237"/>
                        <a:pt x="142" y="237"/>
                        <a:pt x="142" y="237"/>
                      </a:cubicBezTo>
                      <a:cubicBezTo>
                        <a:pt x="139" y="236"/>
                        <a:pt x="137" y="236"/>
                        <a:pt x="135" y="235"/>
                      </a:cubicBezTo>
                      <a:cubicBezTo>
                        <a:pt x="137" y="236"/>
                        <a:pt x="139" y="236"/>
                        <a:pt x="142" y="237"/>
                      </a:cubicBezTo>
                      <a:close/>
                      <a:moveTo>
                        <a:pt x="114" y="225"/>
                      </a:moveTo>
                      <a:cubicBezTo>
                        <a:pt x="114" y="225"/>
                        <a:pt x="114" y="226"/>
                        <a:pt x="115" y="226"/>
                      </a:cubicBezTo>
                      <a:cubicBezTo>
                        <a:pt x="113" y="225"/>
                        <a:pt x="111" y="225"/>
                        <a:pt x="108" y="224"/>
                      </a:cubicBezTo>
                      <a:cubicBezTo>
                        <a:pt x="108" y="224"/>
                        <a:pt x="108" y="223"/>
                        <a:pt x="107" y="223"/>
                      </a:cubicBezTo>
                      <a:cubicBezTo>
                        <a:pt x="110" y="224"/>
                        <a:pt x="112" y="224"/>
                        <a:pt x="114" y="225"/>
                      </a:cubicBezTo>
                      <a:close/>
                      <a:moveTo>
                        <a:pt x="100" y="221"/>
                      </a:moveTo>
                      <a:cubicBezTo>
                        <a:pt x="100" y="221"/>
                        <a:pt x="99" y="220"/>
                        <a:pt x="99" y="220"/>
                      </a:cubicBezTo>
                      <a:cubicBezTo>
                        <a:pt x="101" y="220"/>
                        <a:pt x="103" y="221"/>
                        <a:pt x="105" y="222"/>
                      </a:cubicBezTo>
                      <a:cubicBezTo>
                        <a:pt x="106" y="222"/>
                        <a:pt x="106" y="223"/>
                        <a:pt x="106" y="224"/>
                      </a:cubicBezTo>
                      <a:cubicBezTo>
                        <a:pt x="106" y="223"/>
                        <a:pt x="105" y="223"/>
                        <a:pt x="104" y="223"/>
                      </a:cubicBezTo>
                      <a:cubicBezTo>
                        <a:pt x="102" y="222"/>
                        <a:pt x="102" y="222"/>
                        <a:pt x="100" y="221"/>
                      </a:cubicBezTo>
                      <a:close/>
                      <a:moveTo>
                        <a:pt x="98" y="220"/>
                      </a:moveTo>
                      <a:cubicBezTo>
                        <a:pt x="98" y="220"/>
                        <a:pt x="98" y="220"/>
                        <a:pt x="98" y="220"/>
                      </a:cubicBezTo>
                      <a:cubicBezTo>
                        <a:pt x="98" y="220"/>
                        <a:pt x="97" y="219"/>
                        <a:pt x="96" y="219"/>
                      </a:cubicBezTo>
                      <a:cubicBezTo>
                        <a:pt x="96" y="219"/>
                        <a:pt x="97" y="219"/>
                        <a:pt x="98" y="220"/>
                      </a:cubicBezTo>
                      <a:close/>
                      <a:moveTo>
                        <a:pt x="118" y="227"/>
                      </a:moveTo>
                      <a:cubicBezTo>
                        <a:pt x="118" y="227"/>
                        <a:pt x="118" y="227"/>
                        <a:pt x="117" y="226"/>
                      </a:cubicBezTo>
                      <a:cubicBezTo>
                        <a:pt x="118" y="227"/>
                        <a:pt x="120" y="227"/>
                        <a:pt x="122" y="228"/>
                      </a:cubicBezTo>
                      <a:cubicBezTo>
                        <a:pt x="122" y="228"/>
                        <a:pt x="122" y="228"/>
                        <a:pt x="122" y="228"/>
                      </a:cubicBezTo>
                      <a:cubicBezTo>
                        <a:pt x="121" y="228"/>
                        <a:pt x="120" y="228"/>
                        <a:pt x="118" y="227"/>
                      </a:cubicBezTo>
                      <a:close/>
                      <a:moveTo>
                        <a:pt x="106" y="269"/>
                      </a:moveTo>
                      <a:cubicBezTo>
                        <a:pt x="106" y="269"/>
                        <a:pt x="106" y="269"/>
                        <a:pt x="106" y="270"/>
                      </a:cubicBezTo>
                      <a:cubicBezTo>
                        <a:pt x="103" y="272"/>
                        <a:pt x="101" y="274"/>
                        <a:pt x="99" y="276"/>
                      </a:cubicBezTo>
                      <a:cubicBezTo>
                        <a:pt x="97" y="276"/>
                        <a:pt x="95" y="276"/>
                        <a:pt x="94" y="277"/>
                      </a:cubicBezTo>
                      <a:cubicBezTo>
                        <a:pt x="94" y="276"/>
                        <a:pt x="94" y="276"/>
                        <a:pt x="94" y="276"/>
                      </a:cubicBezTo>
                      <a:cubicBezTo>
                        <a:pt x="94" y="276"/>
                        <a:pt x="94" y="276"/>
                        <a:pt x="94" y="275"/>
                      </a:cubicBezTo>
                      <a:cubicBezTo>
                        <a:pt x="97" y="274"/>
                        <a:pt x="100" y="271"/>
                        <a:pt x="102" y="269"/>
                      </a:cubicBezTo>
                      <a:cubicBezTo>
                        <a:pt x="105" y="269"/>
                        <a:pt x="108" y="269"/>
                        <a:pt x="111" y="269"/>
                      </a:cubicBezTo>
                      <a:cubicBezTo>
                        <a:pt x="109" y="272"/>
                        <a:pt x="106" y="274"/>
                        <a:pt x="104" y="276"/>
                      </a:cubicBezTo>
                      <a:cubicBezTo>
                        <a:pt x="102" y="276"/>
                        <a:pt x="101" y="276"/>
                        <a:pt x="100" y="276"/>
                      </a:cubicBezTo>
                      <a:cubicBezTo>
                        <a:pt x="102" y="274"/>
                        <a:pt x="105" y="272"/>
                        <a:pt x="106" y="269"/>
                      </a:cubicBezTo>
                      <a:close/>
                      <a:moveTo>
                        <a:pt x="92" y="269"/>
                      </a:moveTo>
                      <a:cubicBezTo>
                        <a:pt x="94" y="269"/>
                        <a:pt x="95" y="269"/>
                        <a:pt x="96" y="269"/>
                      </a:cubicBezTo>
                      <a:cubicBezTo>
                        <a:pt x="92" y="272"/>
                        <a:pt x="89" y="274"/>
                        <a:pt x="85" y="277"/>
                      </a:cubicBezTo>
                      <a:cubicBezTo>
                        <a:pt x="84" y="277"/>
                        <a:pt x="83" y="277"/>
                        <a:pt x="82" y="277"/>
                      </a:cubicBezTo>
                      <a:cubicBezTo>
                        <a:pt x="86" y="274"/>
                        <a:pt x="89" y="272"/>
                        <a:pt x="92" y="269"/>
                      </a:cubicBezTo>
                      <a:close/>
                      <a:moveTo>
                        <a:pt x="21" y="174"/>
                      </a:moveTo>
                      <a:cubicBezTo>
                        <a:pt x="21" y="174"/>
                        <a:pt x="21" y="174"/>
                        <a:pt x="20" y="174"/>
                      </a:cubicBezTo>
                      <a:cubicBezTo>
                        <a:pt x="17" y="179"/>
                        <a:pt x="14" y="184"/>
                        <a:pt x="12" y="190"/>
                      </a:cubicBezTo>
                      <a:cubicBezTo>
                        <a:pt x="12" y="188"/>
                        <a:pt x="12" y="187"/>
                        <a:pt x="12" y="185"/>
                      </a:cubicBezTo>
                      <a:cubicBezTo>
                        <a:pt x="16" y="180"/>
                        <a:pt x="19" y="174"/>
                        <a:pt x="21" y="169"/>
                      </a:cubicBezTo>
                      <a:cubicBezTo>
                        <a:pt x="21" y="169"/>
                        <a:pt x="21" y="169"/>
                        <a:pt x="21" y="169"/>
                      </a:cubicBezTo>
                      <a:cubicBezTo>
                        <a:pt x="18" y="174"/>
                        <a:pt x="15" y="179"/>
                        <a:pt x="12" y="184"/>
                      </a:cubicBezTo>
                      <a:cubicBezTo>
                        <a:pt x="12" y="182"/>
                        <a:pt x="12" y="181"/>
                        <a:pt x="12" y="179"/>
                      </a:cubicBezTo>
                      <a:cubicBezTo>
                        <a:pt x="15" y="173"/>
                        <a:pt x="19" y="168"/>
                        <a:pt x="22" y="162"/>
                      </a:cubicBezTo>
                      <a:cubicBezTo>
                        <a:pt x="22" y="163"/>
                        <a:pt x="22" y="164"/>
                        <a:pt x="22" y="165"/>
                      </a:cubicBezTo>
                      <a:cubicBezTo>
                        <a:pt x="19" y="170"/>
                        <a:pt x="16" y="175"/>
                        <a:pt x="14" y="180"/>
                      </a:cubicBezTo>
                      <a:cubicBezTo>
                        <a:pt x="14" y="180"/>
                        <a:pt x="14" y="180"/>
                        <a:pt x="14" y="180"/>
                      </a:cubicBezTo>
                      <a:cubicBezTo>
                        <a:pt x="17" y="175"/>
                        <a:pt x="20" y="171"/>
                        <a:pt x="22" y="166"/>
                      </a:cubicBezTo>
                      <a:cubicBezTo>
                        <a:pt x="22" y="171"/>
                        <a:pt x="22" y="175"/>
                        <a:pt x="22" y="180"/>
                      </a:cubicBezTo>
                      <a:cubicBezTo>
                        <a:pt x="18" y="186"/>
                        <a:pt x="15" y="192"/>
                        <a:pt x="12" y="198"/>
                      </a:cubicBezTo>
                      <a:cubicBezTo>
                        <a:pt x="12" y="198"/>
                        <a:pt x="12" y="198"/>
                        <a:pt x="12" y="198"/>
                      </a:cubicBezTo>
                      <a:cubicBezTo>
                        <a:pt x="12" y="196"/>
                        <a:pt x="12" y="194"/>
                        <a:pt x="12" y="192"/>
                      </a:cubicBezTo>
                      <a:cubicBezTo>
                        <a:pt x="16" y="187"/>
                        <a:pt x="19" y="180"/>
                        <a:pt x="21" y="174"/>
                      </a:cubicBezTo>
                      <a:close/>
                      <a:moveTo>
                        <a:pt x="13" y="206"/>
                      </a:moveTo>
                      <a:cubicBezTo>
                        <a:pt x="14" y="205"/>
                        <a:pt x="14" y="205"/>
                        <a:pt x="14" y="205"/>
                      </a:cubicBezTo>
                      <a:cubicBezTo>
                        <a:pt x="16" y="200"/>
                        <a:pt x="19" y="196"/>
                        <a:pt x="22" y="192"/>
                      </a:cubicBezTo>
                      <a:cubicBezTo>
                        <a:pt x="22" y="192"/>
                        <a:pt x="22" y="192"/>
                        <a:pt x="22" y="193"/>
                      </a:cubicBezTo>
                      <a:cubicBezTo>
                        <a:pt x="18" y="199"/>
                        <a:pt x="15" y="204"/>
                        <a:pt x="12" y="210"/>
                      </a:cubicBezTo>
                      <a:cubicBezTo>
                        <a:pt x="12" y="206"/>
                        <a:pt x="12" y="203"/>
                        <a:pt x="12" y="199"/>
                      </a:cubicBezTo>
                      <a:cubicBezTo>
                        <a:pt x="16" y="193"/>
                        <a:pt x="19" y="187"/>
                        <a:pt x="22" y="181"/>
                      </a:cubicBezTo>
                      <a:cubicBezTo>
                        <a:pt x="22" y="184"/>
                        <a:pt x="22" y="186"/>
                        <a:pt x="22" y="189"/>
                      </a:cubicBezTo>
                      <a:cubicBezTo>
                        <a:pt x="22" y="189"/>
                        <a:pt x="22" y="189"/>
                        <a:pt x="22" y="190"/>
                      </a:cubicBezTo>
                      <a:cubicBezTo>
                        <a:pt x="18" y="195"/>
                        <a:pt x="16" y="200"/>
                        <a:pt x="13" y="206"/>
                      </a:cubicBezTo>
                      <a:cubicBezTo>
                        <a:pt x="13" y="206"/>
                        <a:pt x="13" y="206"/>
                        <a:pt x="13" y="206"/>
                      </a:cubicBezTo>
                      <a:close/>
                      <a:moveTo>
                        <a:pt x="20" y="205"/>
                      </a:moveTo>
                      <a:cubicBezTo>
                        <a:pt x="19" y="204"/>
                        <a:pt x="19" y="204"/>
                        <a:pt x="19" y="205"/>
                      </a:cubicBezTo>
                      <a:cubicBezTo>
                        <a:pt x="16" y="209"/>
                        <a:pt x="14" y="213"/>
                        <a:pt x="12" y="218"/>
                      </a:cubicBezTo>
                      <a:cubicBezTo>
                        <a:pt x="12" y="215"/>
                        <a:pt x="12" y="212"/>
                        <a:pt x="12" y="210"/>
                      </a:cubicBezTo>
                      <a:cubicBezTo>
                        <a:pt x="16" y="205"/>
                        <a:pt x="19" y="200"/>
                        <a:pt x="22" y="195"/>
                      </a:cubicBezTo>
                      <a:cubicBezTo>
                        <a:pt x="22" y="206"/>
                        <a:pt x="22" y="217"/>
                        <a:pt x="22" y="228"/>
                      </a:cubicBezTo>
                      <a:cubicBezTo>
                        <a:pt x="22" y="233"/>
                        <a:pt x="22" y="239"/>
                        <a:pt x="22" y="244"/>
                      </a:cubicBezTo>
                      <a:cubicBezTo>
                        <a:pt x="21" y="244"/>
                        <a:pt x="20" y="246"/>
                        <a:pt x="20" y="246"/>
                      </a:cubicBezTo>
                      <a:cubicBezTo>
                        <a:pt x="20" y="246"/>
                        <a:pt x="21" y="244"/>
                        <a:pt x="21" y="244"/>
                      </a:cubicBezTo>
                      <a:cubicBezTo>
                        <a:pt x="21" y="243"/>
                        <a:pt x="21" y="243"/>
                        <a:pt x="20" y="244"/>
                      </a:cubicBezTo>
                      <a:cubicBezTo>
                        <a:pt x="20" y="244"/>
                        <a:pt x="20" y="244"/>
                        <a:pt x="20" y="244"/>
                      </a:cubicBezTo>
                      <a:cubicBezTo>
                        <a:pt x="20" y="244"/>
                        <a:pt x="20" y="243"/>
                        <a:pt x="21" y="243"/>
                      </a:cubicBezTo>
                      <a:cubicBezTo>
                        <a:pt x="20" y="243"/>
                        <a:pt x="20" y="243"/>
                        <a:pt x="20" y="243"/>
                      </a:cubicBezTo>
                      <a:cubicBezTo>
                        <a:pt x="18" y="248"/>
                        <a:pt x="15" y="254"/>
                        <a:pt x="12" y="260"/>
                      </a:cubicBezTo>
                      <a:cubicBezTo>
                        <a:pt x="12" y="260"/>
                        <a:pt x="12" y="259"/>
                        <a:pt x="12" y="258"/>
                      </a:cubicBezTo>
                      <a:cubicBezTo>
                        <a:pt x="12" y="258"/>
                        <a:pt x="12" y="258"/>
                        <a:pt x="12" y="257"/>
                      </a:cubicBezTo>
                      <a:cubicBezTo>
                        <a:pt x="15" y="253"/>
                        <a:pt x="17" y="248"/>
                        <a:pt x="20" y="243"/>
                      </a:cubicBezTo>
                      <a:cubicBezTo>
                        <a:pt x="20" y="243"/>
                        <a:pt x="20" y="242"/>
                        <a:pt x="20" y="242"/>
                      </a:cubicBezTo>
                      <a:cubicBezTo>
                        <a:pt x="20" y="241"/>
                        <a:pt x="21" y="240"/>
                        <a:pt x="21" y="239"/>
                      </a:cubicBezTo>
                      <a:cubicBezTo>
                        <a:pt x="21" y="239"/>
                        <a:pt x="21" y="239"/>
                        <a:pt x="20" y="239"/>
                      </a:cubicBezTo>
                      <a:cubicBezTo>
                        <a:pt x="20" y="241"/>
                        <a:pt x="18" y="243"/>
                        <a:pt x="18" y="245"/>
                      </a:cubicBezTo>
                      <a:cubicBezTo>
                        <a:pt x="16" y="247"/>
                        <a:pt x="14" y="250"/>
                        <a:pt x="12" y="252"/>
                      </a:cubicBezTo>
                      <a:cubicBezTo>
                        <a:pt x="12" y="251"/>
                        <a:pt x="12" y="250"/>
                        <a:pt x="12" y="249"/>
                      </a:cubicBezTo>
                      <a:cubicBezTo>
                        <a:pt x="15" y="245"/>
                        <a:pt x="17" y="241"/>
                        <a:pt x="19" y="237"/>
                      </a:cubicBezTo>
                      <a:cubicBezTo>
                        <a:pt x="18" y="236"/>
                        <a:pt x="18" y="236"/>
                        <a:pt x="18" y="237"/>
                      </a:cubicBezTo>
                      <a:cubicBezTo>
                        <a:pt x="16" y="240"/>
                        <a:pt x="14" y="244"/>
                        <a:pt x="12" y="248"/>
                      </a:cubicBezTo>
                      <a:cubicBezTo>
                        <a:pt x="12" y="245"/>
                        <a:pt x="12" y="243"/>
                        <a:pt x="12" y="241"/>
                      </a:cubicBezTo>
                      <a:cubicBezTo>
                        <a:pt x="16" y="237"/>
                        <a:pt x="19" y="232"/>
                        <a:pt x="21" y="228"/>
                      </a:cubicBezTo>
                      <a:cubicBezTo>
                        <a:pt x="21" y="227"/>
                        <a:pt x="21" y="227"/>
                        <a:pt x="20" y="228"/>
                      </a:cubicBezTo>
                      <a:cubicBezTo>
                        <a:pt x="18" y="232"/>
                        <a:pt x="15" y="236"/>
                        <a:pt x="12" y="240"/>
                      </a:cubicBezTo>
                      <a:cubicBezTo>
                        <a:pt x="12" y="240"/>
                        <a:pt x="12" y="239"/>
                        <a:pt x="12" y="239"/>
                      </a:cubicBezTo>
                      <a:cubicBezTo>
                        <a:pt x="16" y="233"/>
                        <a:pt x="20" y="227"/>
                        <a:pt x="21" y="220"/>
                      </a:cubicBezTo>
                      <a:cubicBezTo>
                        <a:pt x="21" y="220"/>
                        <a:pt x="21" y="220"/>
                        <a:pt x="21" y="220"/>
                      </a:cubicBezTo>
                      <a:cubicBezTo>
                        <a:pt x="21" y="221"/>
                        <a:pt x="20" y="222"/>
                        <a:pt x="20" y="223"/>
                      </a:cubicBezTo>
                      <a:cubicBezTo>
                        <a:pt x="20" y="223"/>
                        <a:pt x="20" y="223"/>
                        <a:pt x="20" y="223"/>
                      </a:cubicBezTo>
                      <a:cubicBezTo>
                        <a:pt x="17" y="228"/>
                        <a:pt x="15" y="232"/>
                        <a:pt x="12" y="236"/>
                      </a:cubicBezTo>
                      <a:cubicBezTo>
                        <a:pt x="12" y="233"/>
                        <a:pt x="12" y="231"/>
                        <a:pt x="12" y="228"/>
                      </a:cubicBezTo>
                      <a:cubicBezTo>
                        <a:pt x="16" y="224"/>
                        <a:pt x="19" y="219"/>
                        <a:pt x="21" y="214"/>
                      </a:cubicBezTo>
                      <a:cubicBezTo>
                        <a:pt x="20" y="214"/>
                        <a:pt x="20" y="214"/>
                        <a:pt x="20" y="215"/>
                      </a:cubicBezTo>
                      <a:cubicBezTo>
                        <a:pt x="17" y="219"/>
                        <a:pt x="14" y="223"/>
                        <a:pt x="12" y="227"/>
                      </a:cubicBezTo>
                      <a:cubicBezTo>
                        <a:pt x="12" y="226"/>
                        <a:pt x="12" y="225"/>
                        <a:pt x="12" y="225"/>
                      </a:cubicBezTo>
                      <a:cubicBezTo>
                        <a:pt x="16" y="220"/>
                        <a:pt x="18" y="216"/>
                        <a:pt x="20" y="210"/>
                      </a:cubicBezTo>
                      <a:cubicBezTo>
                        <a:pt x="20" y="210"/>
                        <a:pt x="20" y="210"/>
                        <a:pt x="19" y="210"/>
                      </a:cubicBezTo>
                      <a:cubicBezTo>
                        <a:pt x="17" y="215"/>
                        <a:pt x="15" y="220"/>
                        <a:pt x="12" y="224"/>
                      </a:cubicBezTo>
                      <a:cubicBezTo>
                        <a:pt x="12" y="223"/>
                        <a:pt x="12" y="223"/>
                        <a:pt x="12" y="222"/>
                      </a:cubicBezTo>
                      <a:cubicBezTo>
                        <a:pt x="16" y="216"/>
                        <a:pt x="19" y="210"/>
                        <a:pt x="21" y="204"/>
                      </a:cubicBezTo>
                      <a:cubicBezTo>
                        <a:pt x="21" y="203"/>
                        <a:pt x="21" y="203"/>
                        <a:pt x="20" y="204"/>
                      </a:cubicBezTo>
                      <a:cubicBezTo>
                        <a:pt x="18" y="209"/>
                        <a:pt x="15" y="215"/>
                        <a:pt x="12" y="221"/>
                      </a:cubicBezTo>
                      <a:cubicBezTo>
                        <a:pt x="12" y="220"/>
                        <a:pt x="12" y="219"/>
                        <a:pt x="12" y="219"/>
                      </a:cubicBezTo>
                      <a:cubicBezTo>
                        <a:pt x="15" y="214"/>
                        <a:pt x="17" y="209"/>
                        <a:pt x="20" y="205"/>
                      </a:cubicBezTo>
                      <a:close/>
                      <a:moveTo>
                        <a:pt x="12" y="238"/>
                      </a:moveTo>
                      <a:cubicBezTo>
                        <a:pt x="12" y="237"/>
                        <a:pt x="12" y="237"/>
                        <a:pt x="12" y="237"/>
                      </a:cubicBezTo>
                      <a:cubicBezTo>
                        <a:pt x="12" y="236"/>
                        <a:pt x="12" y="236"/>
                        <a:pt x="12" y="236"/>
                      </a:cubicBezTo>
                      <a:cubicBezTo>
                        <a:pt x="14" y="234"/>
                        <a:pt x="15" y="232"/>
                        <a:pt x="16" y="230"/>
                      </a:cubicBezTo>
                      <a:cubicBezTo>
                        <a:pt x="15" y="233"/>
                        <a:pt x="14" y="235"/>
                        <a:pt x="12" y="238"/>
                      </a:cubicBezTo>
                      <a:close/>
                      <a:moveTo>
                        <a:pt x="12" y="256"/>
                      </a:moveTo>
                      <a:cubicBezTo>
                        <a:pt x="12" y="255"/>
                        <a:pt x="12" y="254"/>
                        <a:pt x="12" y="253"/>
                      </a:cubicBezTo>
                      <a:cubicBezTo>
                        <a:pt x="13" y="252"/>
                        <a:pt x="14" y="250"/>
                        <a:pt x="15" y="249"/>
                      </a:cubicBezTo>
                      <a:cubicBezTo>
                        <a:pt x="14" y="251"/>
                        <a:pt x="13" y="253"/>
                        <a:pt x="12" y="256"/>
                      </a:cubicBezTo>
                      <a:close/>
                      <a:moveTo>
                        <a:pt x="12" y="272"/>
                      </a:moveTo>
                      <a:cubicBezTo>
                        <a:pt x="12" y="269"/>
                        <a:pt x="12" y="266"/>
                        <a:pt x="12" y="263"/>
                      </a:cubicBezTo>
                      <a:cubicBezTo>
                        <a:pt x="16" y="257"/>
                        <a:pt x="19" y="252"/>
                        <a:pt x="22" y="246"/>
                      </a:cubicBezTo>
                      <a:cubicBezTo>
                        <a:pt x="22" y="249"/>
                        <a:pt x="22" y="253"/>
                        <a:pt x="22" y="257"/>
                      </a:cubicBezTo>
                      <a:cubicBezTo>
                        <a:pt x="20" y="260"/>
                        <a:pt x="17" y="264"/>
                        <a:pt x="14" y="268"/>
                      </a:cubicBezTo>
                      <a:cubicBezTo>
                        <a:pt x="14" y="268"/>
                        <a:pt x="14" y="268"/>
                        <a:pt x="14" y="268"/>
                      </a:cubicBezTo>
                      <a:cubicBezTo>
                        <a:pt x="16" y="262"/>
                        <a:pt x="18" y="256"/>
                        <a:pt x="21" y="252"/>
                      </a:cubicBezTo>
                      <a:cubicBezTo>
                        <a:pt x="20" y="252"/>
                        <a:pt x="20" y="252"/>
                        <a:pt x="20" y="252"/>
                      </a:cubicBezTo>
                      <a:cubicBezTo>
                        <a:pt x="16" y="256"/>
                        <a:pt x="14" y="262"/>
                        <a:pt x="14" y="268"/>
                      </a:cubicBezTo>
                      <a:cubicBezTo>
                        <a:pt x="14" y="268"/>
                        <a:pt x="14" y="268"/>
                        <a:pt x="14" y="268"/>
                      </a:cubicBezTo>
                      <a:cubicBezTo>
                        <a:pt x="13" y="269"/>
                        <a:pt x="13" y="270"/>
                        <a:pt x="12" y="272"/>
                      </a:cubicBezTo>
                      <a:close/>
                      <a:moveTo>
                        <a:pt x="40" y="256"/>
                      </a:moveTo>
                      <a:cubicBezTo>
                        <a:pt x="40" y="256"/>
                        <a:pt x="40" y="256"/>
                        <a:pt x="41" y="256"/>
                      </a:cubicBezTo>
                      <a:cubicBezTo>
                        <a:pt x="40" y="257"/>
                        <a:pt x="39" y="258"/>
                        <a:pt x="38" y="260"/>
                      </a:cubicBezTo>
                      <a:cubicBezTo>
                        <a:pt x="41" y="256"/>
                        <a:pt x="44" y="252"/>
                        <a:pt x="48" y="248"/>
                      </a:cubicBezTo>
                      <a:cubicBezTo>
                        <a:pt x="44" y="254"/>
                        <a:pt x="42" y="260"/>
                        <a:pt x="39" y="265"/>
                      </a:cubicBezTo>
                      <a:cubicBezTo>
                        <a:pt x="38" y="265"/>
                        <a:pt x="36" y="265"/>
                        <a:pt x="36" y="264"/>
                      </a:cubicBezTo>
                      <a:cubicBezTo>
                        <a:pt x="36" y="264"/>
                        <a:pt x="36" y="264"/>
                        <a:pt x="37" y="263"/>
                      </a:cubicBezTo>
                      <a:cubicBezTo>
                        <a:pt x="36" y="263"/>
                        <a:pt x="36" y="263"/>
                        <a:pt x="36" y="263"/>
                      </a:cubicBezTo>
                      <a:cubicBezTo>
                        <a:pt x="36" y="264"/>
                        <a:pt x="35" y="264"/>
                        <a:pt x="35" y="264"/>
                      </a:cubicBezTo>
                      <a:cubicBezTo>
                        <a:pt x="34" y="264"/>
                        <a:pt x="33" y="264"/>
                        <a:pt x="33" y="264"/>
                      </a:cubicBezTo>
                      <a:cubicBezTo>
                        <a:pt x="33" y="264"/>
                        <a:pt x="34" y="263"/>
                        <a:pt x="35" y="262"/>
                      </a:cubicBezTo>
                      <a:cubicBezTo>
                        <a:pt x="35" y="262"/>
                        <a:pt x="35" y="262"/>
                        <a:pt x="35" y="262"/>
                      </a:cubicBezTo>
                      <a:cubicBezTo>
                        <a:pt x="36" y="262"/>
                        <a:pt x="36" y="262"/>
                        <a:pt x="36" y="262"/>
                      </a:cubicBezTo>
                      <a:cubicBezTo>
                        <a:pt x="36" y="262"/>
                        <a:pt x="36" y="262"/>
                        <a:pt x="36" y="262"/>
                      </a:cubicBezTo>
                      <a:cubicBezTo>
                        <a:pt x="36" y="261"/>
                        <a:pt x="36" y="261"/>
                        <a:pt x="36" y="260"/>
                      </a:cubicBezTo>
                      <a:cubicBezTo>
                        <a:pt x="38" y="259"/>
                        <a:pt x="39" y="258"/>
                        <a:pt x="40" y="256"/>
                      </a:cubicBezTo>
                      <a:close/>
                      <a:moveTo>
                        <a:pt x="23" y="258"/>
                      </a:moveTo>
                      <a:cubicBezTo>
                        <a:pt x="23" y="257"/>
                        <a:pt x="23" y="257"/>
                        <a:pt x="23" y="256"/>
                      </a:cubicBezTo>
                      <a:cubicBezTo>
                        <a:pt x="23" y="256"/>
                        <a:pt x="23" y="256"/>
                        <a:pt x="24" y="256"/>
                      </a:cubicBezTo>
                      <a:cubicBezTo>
                        <a:pt x="24" y="256"/>
                        <a:pt x="24" y="256"/>
                        <a:pt x="24" y="256"/>
                      </a:cubicBezTo>
                      <a:cubicBezTo>
                        <a:pt x="26" y="253"/>
                        <a:pt x="28" y="251"/>
                        <a:pt x="30" y="249"/>
                      </a:cubicBezTo>
                      <a:cubicBezTo>
                        <a:pt x="28" y="252"/>
                        <a:pt x="27" y="254"/>
                        <a:pt x="25" y="257"/>
                      </a:cubicBezTo>
                      <a:cubicBezTo>
                        <a:pt x="25" y="256"/>
                        <a:pt x="25" y="256"/>
                        <a:pt x="25" y="256"/>
                      </a:cubicBezTo>
                      <a:cubicBezTo>
                        <a:pt x="25" y="255"/>
                        <a:pt x="25" y="255"/>
                        <a:pt x="24" y="256"/>
                      </a:cubicBezTo>
                      <a:cubicBezTo>
                        <a:pt x="24" y="256"/>
                        <a:pt x="24" y="257"/>
                        <a:pt x="23" y="258"/>
                      </a:cubicBezTo>
                      <a:close/>
                      <a:moveTo>
                        <a:pt x="40" y="267"/>
                      </a:moveTo>
                      <a:cubicBezTo>
                        <a:pt x="40" y="266"/>
                        <a:pt x="40" y="266"/>
                        <a:pt x="40" y="266"/>
                      </a:cubicBezTo>
                      <a:cubicBezTo>
                        <a:pt x="41" y="266"/>
                        <a:pt x="41" y="266"/>
                        <a:pt x="42" y="266"/>
                      </a:cubicBezTo>
                      <a:cubicBezTo>
                        <a:pt x="41" y="266"/>
                        <a:pt x="40" y="266"/>
                        <a:pt x="40" y="267"/>
                      </a:cubicBezTo>
                      <a:close/>
                      <a:moveTo>
                        <a:pt x="39" y="267"/>
                      </a:moveTo>
                      <a:cubicBezTo>
                        <a:pt x="40" y="266"/>
                        <a:pt x="40" y="266"/>
                        <a:pt x="40" y="266"/>
                      </a:cubicBezTo>
                      <a:cubicBezTo>
                        <a:pt x="40" y="267"/>
                        <a:pt x="40" y="267"/>
                        <a:pt x="40" y="267"/>
                      </a:cubicBezTo>
                      <a:lnTo>
                        <a:pt x="39" y="267"/>
                      </a:lnTo>
                      <a:close/>
                      <a:moveTo>
                        <a:pt x="38" y="266"/>
                      </a:moveTo>
                      <a:cubicBezTo>
                        <a:pt x="38" y="267"/>
                        <a:pt x="38" y="267"/>
                        <a:pt x="38" y="267"/>
                      </a:cubicBezTo>
                      <a:cubicBezTo>
                        <a:pt x="36" y="267"/>
                        <a:pt x="35" y="267"/>
                        <a:pt x="34" y="267"/>
                      </a:cubicBezTo>
                      <a:cubicBezTo>
                        <a:pt x="35" y="267"/>
                        <a:pt x="36" y="267"/>
                        <a:pt x="38" y="267"/>
                      </a:cubicBezTo>
                      <a:cubicBezTo>
                        <a:pt x="38" y="267"/>
                        <a:pt x="38" y="267"/>
                        <a:pt x="38" y="267"/>
                      </a:cubicBezTo>
                      <a:cubicBezTo>
                        <a:pt x="36" y="267"/>
                        <a:pt x="35" y="267"/>
                        <a:pt x="34" y="267"/>
                      </a:cubicBezTo>
                      <a:cubicBezTo>
                        <a:pt x="34" y="267"/>
                        <a:pt x="34" y="267"/>
                        <a:pt x="34" y="267"/>
                      </a:cubicBezTo>
                      <a:cubicBezTo>
                        <a:pt x="34" y="266"/>
                        <a:pt x="34" y="266"/>
                        <a:pt x="35" y="266"/>
                      </a:cubicBezTo>
                      <a:cubicBezTo>
                        <a:pt x="36" y="266"/>
                        <a:pt x="37" y="266"/>
                        <a:pt x="38" y="266"/>
                      </a:cubicBezTo>
                      <a:close/>
                      <a:moveTo>
                        <a:pt x="35" y="274"/>
                      </a:moveTo>
                      <a:cubicBezTo>
                        <a:pt x="36" y="272"/>
                        <a:pt x="37" y="270"/>
                        <a:pt x="38" y="268"/>
                      </a:cubicBezTo>
                      <a:cubicBezTo>
                        <a:pt x="40" y="268"/>
                        <a:pt x="41" y="268"/>
                        <a:pt x="43" y="269"/>
                      </a:cubicBezTo>
                      <a:cubicBezTo>
                        <a:pt x="40" y="271"/>
                        <a:pt x="38" y="274"/>
                        <a:pt x="36" y="276"/>
                      </a:cubicBezTo>
                      <a:cubicBezTo>
                        <a:pt x="34" y="276"/>
                        <a:pt x="32" y="276"/>
                        <a:pt x="30" y="276"/>
                      </a:cubicBezTo>
                      <a:cubicBezTo>
                        <a:pt x="32" y="274"/>
                        <a:pt x="34" y="272"/>
                        <a:pt x="36" y="271"/>
                      </a:cubicBezTo>
                      <a:cubicBezTo>
                        <a:pt x="35" y="272"/>
                        <a:pt x="34" y="273"/>
                        <a:pt x="34" y="274"/>
                      </a:cubicBezTo>
                      <a:cubicBezTo>
                        <a:pt x="34" y="274"/>
                        <a:pt x="35" y="274"/>
                        <a:pt x="35" y="274"/>
                      </a:cubicBezTo>
                      <a:close/>
                      <a:moveTo>
                        <a:pt x="37" y="268"/>
                      </a:moveTo>
                      <a:cubicBezTo>
                        <a:pt x="37" y="268"/>
                        <a:pt x="37" y="269"/>
                        <a:pt x="37" y="269"/>
                      </a:cubicBezTo>
                      <a:cubicBezTo>
                        <a:pt x="34" y="271"/>
                        <a:pt x="32" y="274"/>
                        <a:pt x="29" y="276"/>
                      </a:cubicBezTo>
                      <a:cubicBezTo>
                        <a:pt x="28" y="276"/>
                        <a:pt x="27" y="276"/>
                        <a:pt x="26" y="276"/>
                      </a:cubicBezTo>
                      <a:cubicBezTo>
                        <a:pt x="28" y="274"/>
                        <a:pt x="31" y="271"/>
                        <a:pt x="33" y="268"/>
                      </a:cubicBezTo>
                      <a:cubicBezTo>
                        <a:pt x="34" y="268"/>
                        <a:pt x="36" y="268"/>
                        <a:pt x="37" y="268"/>
                      </a:cubicBezTo>
                      <a:close/>
                      <a:moveTo>
                        <a:pt x="35" y="278"/>
                      </a:moveTo>
                      <a:cubicBezTo>
                        <a:pt x="35" y="278"/>
                        <a:pt x="35" y="278"/>
                        <a:pt x="36" y="278"/>
                      </a:cubicBezTo>
                      <a:cubicBezTo>
                        <a:pt x="40" y="278"/>
                        <a:pt x="45" y="278"/>
                        <a:pt x="50" y="278"/>
                      </a:cubicBezTo>
                      <a:cubicBezTo>
                        <a:pt x="50" y="278"/>
                        <a:pt x="51" y="278"/>
                        <a:pt x="51" y="278"/>
                      </a:cubicBezTo>
                      <a:cubicBezTo>
                        <a:pt x="51" y="278"/>
                        <a:pt x="51" y="278"/>
                        <a:pt x="51" y="278"/>
                      </a:cubicBezTo>
                      <a:cubicBezTo>
                        <a:pt x="51" y="278"/>
                        <a:pt x="51" y="278"/>
                        <a:pt x="52" y="278"/>
                      </a:cubicBezTo>
                      <a:cubicBezTo>
                        <a:pt x="52" y="278"/>
                        <a:pt x="53" y="278"/>
                        <a:pt x="54" y="278"/>
                      </a:cubicBezTo>
                      <a:cubicBezTo>
                        <a:pt x="48" y="278"/>
                        <a:pt x="41" y="278"/>
                        <a:pt x="35" y="278"/>
                      </a:cubicBezTo>
                      <a:close/>
                      <a:moveTo>
                        <a:pt x="29" y="277"/>
                      </a:moveTo>
                      <a:cubicBezTo>
                        <a:pt x="29" y="277"/>
                        <a:pt x="29" y="277"/>
                        <a:pt x="29" y="277"/>
                      </a:cubicBezTo>
                      <a:cubicBezTo>
                        <a:pt x="31" y="277"/>
                        <a:pt x="33" y="277"/>
                        <a:pt x="35" y="277"/>
                      </a:cubicBezTo>
                      <a:cubicBezTo>
                        <a:pt x="32" y="277"/>
                        <a:pt x="28" y="277"/>
                        <a:pt x="24" y="278"/>
                      </a:cubicBezTo>
                      <a:cubicBezTo>
                        <a:pt x="27" y="278"/>
                        <a:pt x="29" y="278"/>
                        <a:pt x="32" y="278"/>
                      </a:cubicBezTo>
                      <a:cubicBezTo>
                        <a:pt x="32" y="278"/>
                        <a:pt x="33" y="278"/>
                        <a:pt x="33" y="278"/>
                      </a:cubicBezTo>
                      <a:cubicBezTo>
                        <a:pt x="34" y="278"/>
                        <a:pt x="34" y="278"/>
                        <a:pt x="34" y="278"/>
                      </a:cubicBezTo>
                      <a:cubicBezTo>
                        <a:pt x="34" y="278"/>
                        <a:pt x="34" y="278"/>
                        <a:pt x="34" y="278"/>
                      </a:cubicBezTo>
                      <a:cubicBezTo>
                        <a:pt x="31" y="278"/>
                        <a:pt x="27" y="278"/>
                        <a:pt x="24" y="278"/>
                      </a:cubicBezTo>
                      <a:cubicBezTo>
                        <a:pt x="24" y="278"/>
                        <a:pt x="24" y="278"/>
                        <a:pt x="24" y="278"/>
                      </a:cubicBezTo>
                      <a:cubicBezTo>
                        <a:pt x="24" y="277"/>
                        <a:pt x="24" y="277"/>
                        <a:pt x="24" y="277"/>
                      </a:cubicBezTo>
                      <a:cubicBezTo>
                        <a:pt x="25" y="277"/>
                        <a:pt x="25" y="277"/>
                        <a:pt x="25" y="276"/>
                      </a:cubicBezTo>
                      <a:cubicBezTo>
                        <a:pt x="26" y="276"/>
                        <a:pt x="28" y="276"/>
                        <a:pt x="29" y="277"/>
                      </a:cubicBezTo>
                      <a:cubicBezTo>
                        <a:pt x="28" y="277"/>
                        <a:pt x="28" y="277"/>
                        <a:pt x="28" y="277"/>
                      </a:cubicBezTo>
                      <a:cubicBezTo>
                        <a:pt x="28" y="277"/>
                        <a:pt x="29" y="277"/>
                        <a:pt x="29" y="277"/>
                      </a:cubicBezTo>
                      <a:close/>
                      <a:moveTo>
                        <a:pt x="12" y="279"/>
                      </a:moveTo>
                      <a:cubicBezTo>
                        <a:pt x="12" y="279"/>
                        <a:pt x="12" y="279"/>
                        <a:pt x="12" y="278"/>
                      </a:cubicBezTo>
                      <a:cubicBezTo>
                        <a:pt x="15" y="278"/>
                        <a:pt x="19" y="278"/>
                        <a:pt x="22" y="279"/>
                      </a:cubicBezTo>
                      <a:cubicBezTo>
                        <a:pt x="19" y="279"/>
                        <a:pt x="15" y="279"/>
                        <a:pt x="12" y="279"/>
                      </a:cubicBezTo>
                      <a:close/>
                      <a:moveTo>
                        <a:pt x="10" y="278"/>
                      </a:moveTo>
                      <a:cubicBezTo>
                        <a:pt x="10" y="279"/>
                        <a:pt x="10" y="279"/>
                        <a:pt x="10" y="279"/>
                      </a:cubicBezTo>
                      <a:cubicBezTo>
                        <a:pt x="8" y="279"/>
                        <a:pt x="8" y="279"/>
                        <a:pt x="6" y="279"/>
                      </a:cubicBezTo>
                      <a:cubicBezTo>
                        <a:pt x="6" y="279"/>
                        <a:pt x="6" y="279"/>
                        <a:pt x="5" y="279"/>
                      </a:cubicBezTo>
                      <a:cubicBezTo>
                        <a:pt x="7" y="278"/>
                        <a:pt x="8" y="278"/>
                        <a:pt x="10" y="278"/>
                      </a:cubicBezTo>
                      <a:close/>
                      <a:moveTo>
                        <a:pt x="139" y="278"/>
                      </a:moveTo>
                      <a:cubicBezTo>
                        <a:pt x="140" y="278"/>
                        <a:pt x="140" y="278"/>
                        <a:pt x="141" y="278"/>
                      </a:cubicBezTo>
                      <a:cubicBezTo>
                        <a:pt x="146" y="277"/>
                        <a:pt x="150" y="277"/>
                        <a:pt x="155" y="277"/>
                      </a:cubicBezTo>
                      <a:cubicBezTo>
                        <a:pt x="152" y="277"/>
                        <a:pt x="150" y="277"/>
                        <a:pt x="147" y="278"/>
                      </a:cubicBezTo>
                      <a:cubicBezTo>
                        <a:pt x="144" y="278"/>
                        <a:pt x="142" y="278"/>
                        <a:pt x="139" y="278"/>
                      </a:cubicBezTo>
                      <a:close/>
                      <a:moveTo>
                        <a:pt x="113" y="278"/>
                      </a:moveTo>
                      <a:cubicBezTo>
                        <a:pt x="115" y="278"/>
                        <a:pt x="117" y="278"/>
                        <a:pt x="120" y="278"/>
                      </a:cubicBezTo>
                      <a:cubicBezTo>
                        <a:pt x="112" y="278"/>
                        <a:pt x="104" y="278"/>
                        <a:pt x="97" y="278"/>
                      </a:cubicBezTo>
                      <a:cubicBezTo>
                        <a:pt x="98" y="278"/>
                        <a:pt x="101" y="278"/>
                        <a:pt x="103" y="278"/>
                      </a:cubicBezTo>
                      <a:cubicBezTo>
                        <a:pt x="106" y="278"/>
                        <a:pt x="108" y="278"/>
                        <a:pt x="111" y="278"/>
                      </a:cubicBezTo>
                      <a:cubicBezTo>
                        <a:pt x="112" y="278"/>
                        <a:pt x="112" y="278"/>
                        <a:pt x="113" y="2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3" name="Freeform 6"/>
                <p:cNvSpPr/>
                <p:nvPr/>
              </p:nvSpPr>
              <p:spPr bwMode="auto">
                <a:xfrm>
                  <a:off x="-1730" y="3507"/>
                  <a:ext cx="6" cy="21"/>
                </a:xfrm>
                <a:custGeom>
                  <a:avLst/>
                  <a:gdLst>
                    <a:gd name="T0" fmla="*/ 0 w 4"/>
                    <a:gd name="T1" fmla="*/ 15 h 15"/>
                    <a:gd name="T2" fmla="*/ 0 w 4"/>
                    <a:gd name="T3" fmla="*/ 15 h 15"/>
                    <a:gd name="T4" fmla="*/ 4 w 4"/>
                    <a:gd name="T5" fmla="*/ 0 h 15"/>
                    <a:gd name="T6" fmla="*/ 2 w 4"/>
                    <a:gd name="T7" fmla="*/ 8 h 15"/>
                    <a:gd name="T8" fmla="*/ 0 w 4"/>
                    <a:gd name="T9" fmla="*/ 15 h 15"/>
                  </a:gdLst>
                  <a:ahLst/>
                  <a:cxnLst>
                    <a:cxn ang="0">
                      <a:pos x="T0" y="T1"/>
                    </a:cxn>
                    <a:cxn ang="0">
                      <a:pos x="T2" y="T3"/>
                    </a:cxn>
                    <a:cxn ang="0">
                      <a:pos x="T4" y="T5"/>
                    </a:cxn>
                    <a:cxn ang="0">
                      <a:pos x="T6" y="T7"/>
                    </a:cxn>
                    <a:cxn ang="0">
                      <a:pos x="T8" y="T9"/>
                    </a:cxn>
                  </a:cxnLst>
                  <a:rect l="0" t="0" r="r" b="b"/>
                  <a:pathLst>
                    <a:path w="4" h="15">
                      <a:moveTo>
                        <a:pt x="0" y="15"/>
                      </a:moveTo>
                      <a:cubicBezTo>
                        <a:pt x="0" y="15"/>
                        <a:pt x="0" y="15"/>
                        <a:pt x="0" y="15"/>
                      </a:cubicBezTo>
                      <a:cubicBezTo>
                        <a:pt x="2" y="10"/>
                        <a:pt x="3" y="5"/>
                        <a:pt x="4" y="0"/>
                      </a:cubicBezTo>
                      <a:cubicBezTo>
                        <a:pt x="3" y="3"/>
                        <a:pt x="2" y="5"/>
                        <a:pt x="2" y="8"/>
                      </a:cubicBezTo>
                      <a:cubicBezTo>
                        <a:pt x="1" y="11"/>
                        <a:pt x="0" y="13"/>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4" name="Freeform 7"/>
                <p:cNvSpPr/>
                <p:nvPr/>
              </p:nvSpPr>
              <p:spPr bwMode="auto">
                <a:xfrm>
                  <a:off x="-1755" y="3557"/>
                  <a:ext cx="4" cy="17"/>
                </a:xfrm>
                <a:custGeom>
                  <a:avLst/>
                  <a:gdLst>
                    <a:gd name="T0" fmla="*/ 3 w 3"/>
                    <a:gd name="T1" fmla="*/ 0 h 12"/>
                    <a:gd name="T2" fmla="*/ 3 w 3"/>
                    <a:gd name="T3" fmla="*/ 0 h 12"/>
                    <a:gd name="T4" fmla="*/ 0 w 3"/>
                    <a:gd name="T5" fmla="*/ 12 h 12"/>
                    <a:gd name="T6" fmla="*/ 0 w 3"/>
                    <a:gd name="T7" fmla="*/ 12 h 12"/>
                    <a:gd name="T8" fmla="*/ 3 w 3"/>
                    <a:gd name="T9" fmla="*/ 0 h 12"/>
                  </a:gdLst>
                  <a:ahLst/>
                  <a:cxnLst>
                    <a:cxn ang="0">
                      <a:pos x="T0" y="T1"/>
                    </a:cxn>
                    <a:cxn ang="0">
                      <a:pos x="T2" y="T3"/>
                    </a:cxn>
                    <a:cxn ang="0">
                      <a:pos x="T4" y="T5"/>
                    </a:cxn>
                    <a:cxn ang="0">
                      <a:pos x="T6" y="T7"/>
                    </a:cxn>
                    <a:cxn ang="0">
                      <a:pos x="T8" y="T9"/>
                    </a:cxn>
                  </a:cxnLst>
                  <a:rect l="0" t="0" r="r" b="b"/>
                  <a:pathLst>
                    <a:path w="3" h="12">
                      <a:moveTo>
                        <a:pt x="3" y="0"/>
                      </a:moveTo>
                      <a:cubicBezTo>
                        <a:pt x="3" y="0"/>
                        <a:pt x="3" y="0"/>
                        <a:pt x="3" y="0"/>
                      </a:cubicBezTo>
                      <a:cubicBezTo>
                        <a:pt x="2" y="4"/>
                        <a:pt x="1" y="8"/>
                        <a:pt x="0" y="12"/>
                      </a:cubicBezTo>
                      <a:cubicBezTo>
                        <a:pt x="0" y="12"/>
                        <a:pt x="0" y="12"/>
                        <a:pt x="0" y="12"/>
                      </a:cubicBezTo>
                      <a:cubicBezTo>
                        <a:pt x="2" y="8"/>
                        <a:pt x="3" y="4"/>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5" name="Rectangle 8"/>
                <p:cNvSpPr>
                  <a:spLocks noChangeArrowheads="1"/>
                </p:cNvSpPr>
                <p:nvPr/>
              </p:nvSpPr>
              <p:spPr bwMode="auto">
                <a:xfrm>
                  <a:off x="-1690" y="3483"/>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6" name="Freeform 9"/>
                <p:cNvSpPr/>
                <p:nvPr/>
              </p:nvSpPr>
              <p:spPr bwMode="auto">
                <a:xfrm>
                  <a:off x="-1820" y="3644"/>
                  <a:ext cx="8" cy="26"/>
                </a:xfrm>
                <a:custGeom>
                  <a:avLst/>
                  <a:gdLst>
                    <a:gd name="T0" fmla="*/ 6 w 6"/>
                    <a:gd name="T1" fmla="*/ 0 h 18"/>
                    <a:gd name="T2" fmla="*/ 6 w 6"/>
                    <a:gd name="T3" fmla="*/ 1 h 18"/>
                    <a:gd name="T4" fmla="*/ 0 w 6"/>
                    <a:gd name="T5" fmla="*/ 18 h 18"/>
                    <a:gd name="T6" fmla="*/ 1 w 6"/>
                    <a:gd name="T7" fmla="*/ 18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cubicBezTo>
                        <a:pt x="6" y="0"/>
                        <a:pt x="6" y="0"/>
                        <a:pt x="6" y="1"/>
                      </a:cubicBezTo>
                      <a:cubicBezTo>
                        <a:pt x="4" y="7"/>
                        <a:pt x="2" y="13"/>
                        <a:pt x="0" y="18"/>
                      </a:cubicBezTo>
                      <a:cubicBezTo>
                        <a:pt x="0" y="18"/>
                        <a:pt x="0" y="18"/>
                        <a:pt x="1" y="18"/>
                      </a:cubicBezTo>
                      <a:cubicBezTo>
                        <a:pt x="4" y="12"/>
                        <a:pt x="6" y="7"/>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7" name="Freeform 10"/>
                <p:cNvSpPr/>
                <p:nvPr/>
              </p:nvSpPr>
              <p:spPr bwMode="auto">
                <a:xfrm>
                  <a:off x="-1849" y="3782"/>
                  <a:ext cx="12" cy="10"/>
                </a:xfrm>
                <a:custGeom>
                  <a:avLst/>
                  <a:gdLst>
                    <a:gd name="T0" fmla="*/ 8 w 8"/>
                    <a:gd name="T1" fmla="*/ 1 h 7"/>
                    <a:gd name="T2" fmla="*/ 0 w 8"/>
                    <a:gd name="T3" fmla="*/ 6 h 7"/>
                    <a:gd name="T4" fmla="*/ 1 w 8"/>
                    <a:gd name="T5" fmla="*/ 7 h 7"/>
                    <a:gd name="T6" fmla="*/ 2 w 8"/>
                    <a:gd name="T7" fmla="*/ 6 h 7"/>
                    <a:gd name="T8" fmla="*/ 8 w 8"/>
                    <a:gd name="T9" fmla="*/ 0 h 7"/>
                    <a:gd name="T10" fmla="*/ 8 w 8"/>
                    <a:gd name="T11" fmla="*/ 1 h 7"/>
                  </a:gdLst>
                  <a:ahLst/>
                  <a:cxnLst>
                    <a:cxn ang="0">
                      <a:pos x="T0" y="T1"/>
                    </a:cxn>
                    <a:cxn ang="0">
                      <a:pos x="T2" y="T3"/>
                    </a:cxn>
                    <a:cxn ang="0">
                      <a:pos x="T4" y="T5"/>
                    </a:cxn>
                    <a:cxn ang="0">
                      <a:pos x="T6" y="T7"/>
                    </a:cxn>
                    <a:cxn ang="0">
                      <a:pos x="T8" y="T9"/>
                    </a:cxn>
                    <a:cxn ang="0">
                      <a:pos x="T10" y="T11"/>
                    </a:cxn>
                  </a:cxnLst>
                  <a:rect l="0" t="0" r="r" b="b"/>
                  <a:pathLst>
                    <a:path w="8" h="7">
                      <a:moveTo>
                        <a:pt x="8" y="1"/>
                      </a:moveTo>
                      <a:cubicBezTo>
                        <a:pt x="6" y="3"/>
                        <a:pt x="3" y="5"/>
                        <a:pt x="0" y="6"/>
                      </a:cubicBezTo>
                      <a:cubicBezTo>
                        <a:pt x="0" y="7"/>
                        <a:pt x="1" y="7"/>
                        <a:pt x="1" y="7"/>
                      </a:cubicBezTo>
                      <a:cubicBezTo>
                        <a:pt x="2" y="7"/>
                        <a:pt x="2" y="7"/>
                        <a:pt x="2" y="6"/>
                      </a:cubicBezTo>
                      <a:cubicBezTo>
                        <a:pt x="4" y="5"/>
                        <a:pt x="7" y="3"/>
                        <a:pt x="8" y="0"/>
                      </a:cubicBezTo>
                      <a:cubicBezTo>
                        <a:pt x="8" y="0"/>
                        <a:pt x="8"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8" name="Freeform 11"/>
                <p:cNvSpPr/>
                <p:nvPr/>
              </p:nvSpPr>
              <p:spPr bwMode="auto">
                <a:xfrm>
                  <a:off x="-2050" y="3466"/>
                  <a:ext cx="11" cy="24"/>
                </a:xfrm>
                <a:custGeom>
                  <a:avLst/>
                  <a:gdLst>
                    <a:gd name="T0" fmla="*/ 0 w 8"/>
                    <a:gd name="T1" fmla="*/ 17 h 17"/>
                    <a:gd name="T2" fmla="*/ 0 w 8"/>
                    <a:gd name="T3" fmla="*/ 16 h 17"/>
                    <a:gd name="T4" fmla="*/ 8 w 8"/>
                    <a:gd name="T5" fmla="*/ 0 h 17"/>
                    <a:gd name="T6" fmla="*/ 7 w 8"/>
                    <a:gd name="T7" fmla="*/ 0 h 17"/>
                    <a:gd name="T8" fmla="*/ 0 w 8"/>
                    <a:gd name="T9" fmla="*/ 17 h 17"/>
                  </a:gdLst>
                  <a:ahLst/>
                  <a:cxnLst>
                    <a:cxn ang="0">
                      <a:pos x="T0" y="T1"/>
                    </a:cxn>
                    <a:cxn ang="0">
                      <a:pos x="T2" y="T3"/>
                    </a:cxn>
                    <a:cxn ang="0">
                      <a:pos x="T4" y="T5"/>
                    </a:cxn>
                    <a:cxn ang="0">
                      <a:pos x="T6" y="T7"/>
                    </a:cxn>
                    <a:cxn ang="0">
                      <a:pos x="T8" y="T9"/>
                    </a:cxn>
                  </a:cxnLst>
                  <a:rect l="0" t="0" r="r" b="b"/>
                  <a:pathLst>
                    <a:path w="8" h="17">
                      <a:moveTo>
                        <a:pt x="0" y="17"/>
                      </a:moveTo>
                      <a:cubicBezTo>
                        <a:pt x="0" y="16"/>
                        <a:pt x="0" y="16"/>
                        <a:pt x="0" y="16"/>
                      </a:cubicBezTo>
                      <a:cubicBezTo>
                        <a:pt x="3" y="11"/>
                        <a:pt x="5" y="6"/>
                        <a:pt x="8" y="0"/>
                      </a:cubicBezTo>
                      <a:cubicBezTo>
                        <a:pt x="7" y="0"/>
                        <a:pt x="7" y="0"/>
                        <a:pt x="7" y="0"/>
                      </a:cubicBezTo>
                      <a:cubicBezTo>
                        <a:pt x="4" y="6"/>
                        <a:pt x="2" y="11"/>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9" name="Freeform 12"/>
                <p:cNvSpPr/>
                <p:nvPr/>
              </p:nvSpPr>
              <p:spPr bwMode="auto">
                <a:xfrm>
                  <a:off x="-2050" y="3491"/>
                  <a:ext cx="13" cy="26"/>
                </a:xfrm>
                <a:custGeom>
                  <a:avLst/>
                  <a:gdLst>
                    <a:gd name="T0" fmla="*/ 9 w 9"/>
                    <a:gd name="T1" fmla="*/ 0 h 18"/>
                    <a:gd name="T2" fmla="*/ 8 w 9"/>
                    <a:gd name="T3" fmla="*/ 1 h 18"/>
                    <a:gd name="T4" fmla="*/ 0 w 9"/>
                    <a:gd name="T5" fmla="*/ 18 h 18"/>
                    <a:gd name="T6" fmla="*/ 0 w 9"/>
                    <a:gd name="T7" fmla="*/ 18 h 18"/>
                    <a:gd name="T8" fmla="*/ 0 w 9"/>
                    <a:gd name="T9" fmla="*/ 18 h 18"/>
                    <a:gd name="T10" fmla="*/ 9 w 9"/>
                    <a:gd name="T11" fmla="*/ 0 h 18"/>
                  </a:gdLst>
                  <a:ahLst/>
                  <a:cxnLst>
                    <a:cxn ang="0">
                      <a:pos x="T0" y="T1"/>
                    </a:cxn>
                    <a:cxn ang="0">
                      <a:pos x="T2" y="T3"/>
                    </a:cxn>
                    <a:cxn ang="0">
                      <a:pos x="T4" y="T5"/>
                    </a:cxn>
                    <a:cxn ang="0">
                      <a:pos x="T6" y="T7"/>
                    </a:cxn>
                    <a:cxn ang="0">
                      <a:pos x="T8" y="T9"/>
                    </a:cxn>
                    <a:cxn ang="0">
                      <a:pos x="T10" y="T11"/>
                    </a:cxn>
                  </a:cxnLst>
                  <a:rect l="0" t="0" r="r" b="b"/>
                  <a:pathLst>
                    <a:path w="9" h="18">
                      <a:moveTo>
                        <a:pt x="9" y="0"/>
                      </a:moveTo>
                      <a:cubicBezTo>
                        <a:pt x="8" y="0"/>
                        <a:pt x="8" y="0"/>
                        <a:pt x="8" y="1"/>
                      </a:cubicBezTo>
                      <a:cubicBezTo>
                        <a:pt x="5" y="6"/>
                        <a:pt x="2" y="12"/>
                        <a:pt x="0" y="18"/>
                      </a:cubicBezTo>
                      <a:cubicBezTo>
                        <a:pt x="0" y="18"/>
                        <a:pt x="0" y="18"/>
                        <a:pt x="0" y="18"/>
                      </a:cubicBezTo>
                      <a:cubicBezTo>
                        <a:pt x="0" y="18"/>
                        <a:pt x="0" y="18"/>
                        <a:pt x="0" y="18"/>
                      </a:cubicBezTo>
                      <a:cubicBezTo>
                        <a:pt x="4" y="12"/>
                        <a:pt x="6"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0" name="Freeform 13"/>
                <p:cNvSpPr/>
                <p:nvPr/>
              </p:nvSpPr>
              <p:spPr bwMode="auto">
                <a:xfrm>
                  <a:off x="-2050" y="3562"/>
                  <a:ext cx="11" cy="16"/>
                </a:xfrm>
                <a:custGeom>
                  <a:avLst/>
                  <a:gdLst>
                    <a:gd name="T0" fmla="*/ 5 w 8"/>
                    <a:gd name="T1" fmla="*/ 4 h 11"/>
                    <a:gd name="T2" fmla="*/ 8 w 8"/>
                    <a:gd name="T3" fmla="*/ 0 h 11"/>
                    <a:gd name="T4" fmla="*/ 7 w 8"/>
                    <a:gd name="T5" fmla="*/ 0 h 11"/>
                    <a:gd name="T6" fmla="*/ 0 w 8"/>
                    <a:gd name="T7" fmla="*/ 11 h 11"/>
                    <a:gd name="T8" fmla="*/ 5 w 8"/>
                    <a:gd name="T9" fmla="*/ 4 h 11"/>
                    <a:gd name="T10" fmla="*/ 5 w 8"/>
                    <a:gd name="T11" fmla="*/ 4 h 11"/>
                  </a:gdLst>
                  <a:ahLst/>
                  <a:cxnLst>
                    <a:cxn ang="0">
                      <a:pos x="T0" y="T1"/>
                    </a:cxn>
                    <a:cxn ang="0">
                      <a:pos x="T2" y="T3"/>
                    </a:cxn>
                    <a:cxn ang="0">
                      <a:pos x="T4" y="T5"/>
                    </a:cxn>
                    <a:cxn ang="0">
                      <a:pos x="T6" y="T7"/>
                    </a:cxn>
                    <a:cxn ang="0">
                      <a:pos x="T8" y="T9"/>
                    </a:cxn>
                    <a:cxn ang="0">
                      <a:pos x="T10" y="T11"/>
                    </a:cxn>
                  </a:cxnLst>
                  <a:rect l="0" t="0" r="r" b="b"/>
                  <a:pathLst>
                    <a:path w="8" h="11">
                      <a:moveTo>
                        <a:pt x="5" y="4"/>
                      </a:moveTo>
                      <a:cubicBezTo>
                        <a:pt x="7" y="3"/>
                        <a:pt x="8" y="2"/>
                        <a:pt x="8" y="0"/>
                      </a:cubicBezTo>
                      <a:cubicBezTo>
                        <a:pt x="8" y="0"/>
                        <a:pt x="8" y="0"/>
                        <a:pt x="7" y="0"/>
                      </a:cubicBezTo>
                      <a:cubicBezTo>
                        <a:pt x="5" y="4"/>
                        <a:pt x="3" y="8"/>
                        <a:pt x="0" y="11"/>
                      </a:cubicBezTo>
                      <a:cubicBezTo>
                        <a:pt x="3" y="10"/>
                        <a:pt x="4" y="8"/>
                        <a:pt x="5" y="4"/>
                      </a:cubicBezTo>
                      <a:cubicBezTo>
                        <a:pt x="5"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1" name="Freeform 14"/>
                <p:cNvSpPr/>
                <p:nvPr/>
              </p:nvSpPr>
              <p:spPr bwMode="auto">
                <a:xfrm>
                  <a:off x="-2049" y="3559"/>
                  <a:ext cx="12" cy="24"/>
                </a:xfrm>
                <a:custGeom>
                  <a:avLst/>
                  <a:gdLst>
                    <a:gd name="T0" fmla="*/ 0 w 8"/>
                    <a:gd name="T1" fmla="*/ 17 h 17"/>
                    <a:gd name="T2" fmla="*/ 1 w 8"/>
                    <a:gd name="T3" fmla="*/ 16 h 17"/>
                    <a:gd name="T4" fmla="*/ 8 w 8"/>
                    <a:gd name="T5" fmla="*/ 0 h 17"/>
                    <a:gd name="T6" fmla="*/ 8 w 8"/>
                    <a:gd name="T7" fmla="*/ 0 h 17"/>
                    <a:gd name="T8" fmla="*/ 0 w 8"/>
                    <a:gd name="T9" fmla="*/ 17 h 17"/>
                  </a:gdLst>
                  <a:ahLst/>
                  <a:cxnLst>
                    <a:cxn ang="0">
                      <a:pos x="T0" y="T1"/>
                    </a:cxn>
                    <a:cxn ang="0">
                      <a:pos x="T2" y="T3"/>
                    </a:cxn>
                    <a:cxn ang="0">
                      <a:pos x="T4" y="T5"/>
                    </a:cxn>
                    <a:cxn ang="0">
                      <a:pos x="T6" y="T7"/>
                    </a:cxn>
                    <a:cxn ang="0">
                      <a:pos x="T8" y="T9"/>
                    </a:cxn>
                  </a:cxnLst>
                  <a:rect l="0" t="0" r="r" b="b"/>
                  <a:pathLst>
                    <a:path w="8" h="17">
                      <a:moveTo>
                        <a:pt x="0" y="17"/>
                      </a:moveTo>
                      <a:cubicBezTo>
                        <a:pt x="0" y="16"/>
                        <a:pt x="0" y="16"/>
                        <a:pt x="1" y="16"/>
                      </a:cubicBezTo>
                      <a:cubicBezTo>
                        <a:pt x="5" y="11"/>
                        <a:pt x="7" y="6"/>
                        <a:pt x="8" y="0"/>
                      </a:cubicBezTo>
                      <a:cubicBezTo>
                        <a:pt x="8" y="0"/>
                        <a:pt x="8" y="0"/>
                        <a:pt x="8" y="0"/>
                      </a:cubicBezTo>
                      <a:cubicBezTo>
                        <a:pt x="6" y="6"/>
                        <a:pt x="3" y="12"/>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2" name="Freeform 15"/>
                <p:cNvSpPr/>
                <p:nvPr/>
              </p:nvSpPr>
              <p:spPr bwMode="auto">
                <a:xfrm>
                  <a:off x="-2050" y="3605"/>
                  <a:ext cx="3" cy="5"/>
                </a:xfrm>
                <a:custGeom>
                  <a:avLst/>
                  <a:gdLst>
                    <a:gd name="T0" fmla="*/ 0 w 2"/>
                    <a:gd name="T1" fmla="*/ 4 h 4"/>
                    <a:gd name="T2" fmla="*/ 0 w 2"/>
                    <a:gd name="T3" fmla="*/ 4 h 4"/>
                    <a:gd name="T4" fmla="*/ 2 w 2"/>
                    <a:gd name="T5" fmla="*/ 0 h 4"/>
                    <a:gd name="T6" fmla="*/ 1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0" y="4"/>
                        <a:pt x="0" y="4"/>
                        <a:pt x="0" y="4"/>
                      </a:cubicBezTo>
                      <a:cubicBezTo>
                        <a:pt x="1" y="3"/>
                        <a:pt x="2" y="2"/>
                        <a:pt x="2" y="0"/>
                      </a:cubicBezTo>
                      <a:cubicBezTo>
                        <a:pt x="2" y="0"/>
                        <a:pt x="2" y="0"/>
                        <a:pt x="1" y="0"/>
                      </a:cubicBezTo>
                      <a:cubicBezTo>
                        <a:pt x="0" y="2"/>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3" name="Freeform 16"/>
                <p:cNvSpPr/>
                <p:nvPr/>
              </p:nvSpPr>
              <p:spPr bwMode="auto">
                <a:xfrm>
                  <a:off x="-1881" y="3722"/>
                  <a:ext cx="12" cy="10"/>
                </a:xfrm>
                <a:custGeom>
                  <a:avLst/>
                  <a:gdLst>
                    <a:gd name="T0" fmla="*/ 4 w 9"/>
                    <a:gd name="T1" fmla="*/ 2 h 7"/>
                    <a:gd name="T2" fmla="*/ 4 w 9"/>
                    <a:gd name="T3" fmla="*/ 2 h 7"/>
                    <a:gd name="T4" fmla="*/ 3 w 9"/>
                    <a:gd name="T5" fmla="*/ 1 h 7"/>
                    <a:gd name="T6" fmla="*/ 1 w 9"/>
                    <a:gd name="T7" fmla="*/ 0 h 7"/>
                    <a:gd name="T8" fmla="*/ 1 w 9"/>
                    <a:gd name="T9" fmla="*/ 0 h 7"/>
                    <a:gd name="T10" fmla="*/ 8 w 9"/>
                    <a:gd name="T11" fmla="*/ 7 h 7"/>
                    <a:gd name="T12" fmla="*/ 8 w 9"/>
                    <a:gd name="T13" fmla="*/ 7 h 7"/>
                    <a:gd name="T14" fmla="*/ 9 w 9"/>
                    <a:gd name="T15" fmla="*/ 6 h 7"/>
                    <a:gd name="T16" fmla="*/ 8 w 9"/>
                    <a:gd name="T17" fmla="*/ 5 h 7"/>
                    <a:gd name="T18" fmla="*/ 4 w 9"/>
                    <a:gd name="T19" fmla="*/ 3 h 7"/>
                    <a:gd name="T20" fmla="*/ 4 w 9"/>
                    <a:gd name="T2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4" y="2"/>
                      </a:moveTo>
                      <a:cubicBezTo>
                        <a:pt x="4" y="2"/>
                        <a:pt x="4" y="2"/>
                        <a:pt x="4" y="2"/>
                      </a:cubicBezTo>
                      <a:cubicBezTo>
                        <a:pt x="3" y="1"/>
                        <a:pt x="3" y="1"/>
                        <a:pt x="3" y="1"/>
                      </a:cubicBezTo>
                      <a:cubicBezTo>
                        <a:pt x="2" y="1"/>
                        <a:pt x="2" y="0"/>
                        <a:pt x="1" y="0"/>
                      </a:cubicBezTo>
                      <a:cubicBezTo>
                        <a:pt x="0" y="0"/>
                        <a:pt x="0" y="0"/>
                        <a:pt x="1" y="0"/>
                      </a:cubicBezTo>
                      <a:cubicBezTo>
                        <a:pt x="3" y="3"/>
                        <a:pt x="5" y="5"/>
                        <a:pt x="8" y="7"/>
                      </a:cubicBezTo>
                      <a:cubicBezTo>
                        <a:pt x="8" y="7"/>
                        <a:pt x="8" y="7"/>
                        <a:pt x="8" y="7"/>
                      </a:cubicBezTo>
                      <a:cubicBezTo>
                        <a:pt x="9" y="6"/>
                        <a:pt x="9" y="6"/>
                        <a:pt x="9" y="6"/>
                      </a:cubicBezTo>
                      <a:cubicBezTo>
                        <a:pt x="8" y="6"/>
                        <a:pt x="8" y="6"/>
                        <a:pt x="8" y="5"/>
                      </a:cubicBezTo>
                      <a:cubicBezTo>
                        <a:pt x="7" y="5"/>
                        <a:pt x="6" y="3"/>
                        <a:pt x="4" y="3"/>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4" name="Freeform 17"/>
                <p:cNvSpPr/>
                <p:nvPr/>
              </p:nvSpPr>
              <p:spPr bwMode="auto">
                <a:xfrm>
                  <a:off x="-1710" y="3425"/>
                  <a:ext cx="39" cy="22"/>
                </a:xfrm>
                <a:custGeom>
                  <a:avLst/>
                  <a:gdLst>
                    <a:gd name="T0" fmla="*/ 27 w 27"/>
                    <a:gd name="T1" fmla="*/ 0 h 16"/>
                    <a:gd name="T2" fmla="*/ 12 w 27"/>
                    <a:gd name="T3" fmla="*/ 7 h 16"/>
                    <a:gd name="T4" fmla="*/ 0 w 27"/>
                    <a:gd name="T5" fmla="*/ 16 h 16"/>
                    <a:gd name="T6" fmla="*/ 5 w 27"/>
                    <a:gd name="T7" fmla="*/ 13 h 16"/>
                    <a:gd name="T8" fmla="*/ 27 w 27"/>
                    <a:gd name="T9" fmla="*/ 0 h 16"/>
                  </a:gdLst>
                  <a:ahLst/>
                  <a:cxnLst>
                    <a:cxn ang="0">
                      <a:pos x="T0" y="T1"/>
                    </a:cxn>
                    <a:cxn ang="0">
                      <a:pos x="T2" y="T3"/>
                    </a:cxn>
                    <a:cxn ang="0">
                      <a:pos x="T4" y="T5"/>
                    </a:cxn>
                    <a:cxn ang="0">
                      <a:pos x="T6" y="T7"/>
                    </a:cxn>
                    <a:cxn ang="0">
                      <a:pos x="T8" y="T9"/>
                    </a:cxn>
                  </a:cxnLst>
                  <a:rect l="0" t="0" r="r" b="b"/>
                  <a:pathLst>
                    <a:path w="27" h="16">
                      <a:moveTo>
                        <a:pt x="27" y="0"/>
                      </a:moveTo>
                      <a:cubicBezTo>
                        <a:pt x="22" y="3"/>
                        <a:pt x="17" y="5"/>
                        <a:pt x="12" y="7"/>
                      </a:cubicBezTo>
                      <a:cubicBezTo>
                        <a:pt x="7" y="9"/>
                        <a:pt x="2" y="12"/>
                        <a:pt x="0" y="16"/>
                      </a:cubicBezTo>
                      <a:cubicBezTo>
                        <a:pt x="1" y="15"/>
                        <a:pt x="2" y="13"/>
                        <a:pt x="5" y="13"/>
                      </a:cubicBezTo>
                      <a:cubicBezTo>
                        <a:pt x="13" y="9"/>
                        <a:pt x="20" y="5"/>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5" name="Freeform 18"/>
                <p:cNvSpPr/>
                <p:nvPr/>
              </p:nvSpPr>
              <p:spPr bwMode="auto">
                <a:xfrm>
                  <a:off x="-1732" y="3808"/>
                  <a:ext cx="25" cy="7"/>
                </a:xfrm>
                <a:custGeom>
                  <a:avLst/>
                  <a:gdLst>
                    <a:gd name="T0" fmla="*/ 18 w 18"/>
                    <a:gd name="T1" fmla="*/ 4 h 5"/>
                    <a:gd name="T2" fmla="*/ 17 w 18"/>
                    <a:gd name="T3" fmla="*/ 3 h 5"/>
                    <a:gd name="T4" fmla="*/ 1 w 18"/>
                    <a:gd name="T5" fmla="*/ 0 h 5"/>
                    <a:gd name="T6" fmla="*/ 0 w 18"/>
                    <a:gd name="T7" fmla="*/ 1 h 5"/>
                    <a:gd name="T8" fmla="*/ 18 w 18"/>
                    <a:gd name="T9" fmla="*/ 4 h 5"/>
                  </a:gdLst>
                  <a:ahLst/>
                  <a:cxnLst>
                    <a:cxn ang="0">
                      <a:pos x="T0" y="T1"/>
                    </a:cxn>
                    <a:cxn ang="0">
                      <a:pos x="T2" y="T3"/>
                    </a:cxn>
                    <a:cxn ang="0">
                      <a:pos x="T4" y="T5"/>
                    </a:cxn>
                    <a:cxn ang="0">
                      <a:pos x="T6" y="T7"/>
                    </a:cxn>
                    <a:cxn ang="0">
                      <a:pos x="T8" y="T9"/>
                    </a:cxn>
                  </a:cxnLst>
                  <a:rect l="0" t="0" r="r" b="b"/>
                  <a:pathLst>
                    <a:path w="18" h="5">
                      <a:moveTo>
                        <a:pt x="18" y="4"/>
                      </a:moveTo>
                      <a:cubicBezTo>
                        <a:pt x="18" y="3"/>
                        <a:pt x="18" y="3"/>
                        <a:pt x="17" y="3"/>
                      </a:cubicBezTo>
                      <a:cubicBezTo>
                        <a:pt x="12" y="3"/>
                        <a:pt x="6" y="2"/>
                        <a:pt x="1" y="0"/>
                      </a:cubicBezTo>
                      <a:cubicBezTo>
                        <a:pt x="0" y="0"/>
                        <a:pt x="0" y="1"/>
                        <a:pt x="0" y="1"/>
                      </a:cubicBezTo>
                      <a:cubicBezTo>
                        <a:pt x="6" y="4"/>
                        <a:pt x="12" y="5"/>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6" name="Freeform 19"/>
                <p:cNvSpPr/>
                <p:nvPr/>
              </p:nvSpPr>
              <p:spPr bwMode="auto">
                <a:xfrm>
                  <a:off x="-1795" y="3803"/>
                  <a:ext cx="46" cy="13"/>
                </a:xfrm>
                <a:custGeom>
                  <a:avLst/>
                  <a:gdLst>
                    <a:gd name="T0" fmla="*/ 32 w 32"/>
                    <a:gd name="T1" fmla="*/ 9 h 9"/>
                    <a:gd name="T2" fmla="*/ 31 w 32"/>
                    <a:gd name="T3" fmla="*/ 8 h 9"/>
                    <a:gd name="T4" fmla="*/ 0 w 32"/>
                    <a:gd name="T5" fmla="*/ 0 h 9"/>
                    <a:gd name="T6" fmla="*/ 0 w 32"/>
                    <a:gd name="T7" fmla="*/ 0 h 9"/>
                    <a:gd name="T8" fmla="*/ 32 w 32"/>
                    <a:gd name="T9" fmla="*/ 9 h 9"/>
                  </a:gdLst>
                  <a:ahLst/>
                  <a:cxnLst>
                    <a:cxn ang="0">
                      <a:pos x="T0" y="T1"/>
                    </a:cxn>
                    <a:cxn ang="0">
                      <a:pos x="T2" y="T3"/>
                    </a:cxn>
                    <a:cxn ang="0">
                      <a:pos x="T4" y="T5"/>
                    </a:cxn>
                    <a:cxn ang="0">
                      <a:pos x="T6" y="T7"/>
                    </a:cxn>
                    <a:cxn ang="0">
                      <a:pos x="T8" y="T9"/>
                    </a:cxn>
                  </a:cxnLst>
                  <a:rect l="0" t="0" r="r" b="b"/>
                  <a:pathLst>
                    <a:path w="32" h="9">
                      <a:moveTo>
                        <a:pt x="32" y="9"/>
                      </a:moveTo>
                      <a:cubicBezTo>
                        <a:pt x="32" y="8"/>
                        <a:pt x="32" y="8"/>
                        <a:pt x="31" y="8"/>
                      </a:cubicBezTo>
                      <a:cubicBezTo>
                        <a:pt x="21" y="6"/>
                        <a:pt x="10" y="3"/>
                        <a:pt x="0" y="0"/>
                      </a:cubicBezTo>
                      <a:cubicBezTo>
                        <a:pt x="0" y="0"/>
                        <a:pt x="0" y="0"/>
                        <a:pt x="0" y="0"/>
                      </a:cubicBezTo>
                      <a:cubicBezTo>
                        <a:pt x="8" y="6"/>
                        <a:pt x="19" y="8"/>
                        <a:pt x="3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7" name="Freeform 20"/>
                <p:cNvSpPr/>
                <p:nvPr/>
              </p:nvSpPr>
              <p:spPr bwMode="auto">
                <a:xfrm>
                  <a:off x="-1852" y="3805"/>
                  <a:ext cx="17" cy="5"/>
                </a:xfrm>
                <a:custGeom>
                  <a:avLst/>
                  <a:gdLst>
                    <a:gd name="T0" fmla="*/ 12 w 12"/>
                    <a:gd name="T1" fmla="*/ 4 h 4"/>
                    <a:gd name="T2" fmla="*/ 11 w 12"/>
                    <a:gd name="T3" fmla="*/ 3 h 4"/>
                    <a:gd name="T4" fmla="*/ 1 w 12"/>
                    <a:gd name="T5" fmla="*/ 0 h 4"/>
                    <a:gd name="T6" fmla="*/ 0 w 12"/>
                    <a:gd name="T7" fmla="*/ 1 h 4"/>
                    <a:gd name="T8" fmla="*/ 12 w 12"/>
                    <a:gd name="T9" fmla="*/ 4 h 4"/>
                  </a:gdLst>
                  <a:ahLst/>
                  <a:cxnLst>
                    <a:cxn ang="0">
                      <a:pos x="T0" y="T1"/>
                    </a:cxn>
                    <a:cxn ang="0">
                      <a:pos x="T2" y="T3"/>
                    </a:cxn>
                    <a:cxn ang="0">
                      <a:pos x="T4" y="T5"/>
                    </a:cxn>
                    <a:cxn ang="0">
                      <a:pos x="T6" y="T7"/>
                    </a:cxn>
                    <a:cxn ang="0">
                      <a:pos x="T8" y="T9"/>
                    </a:cxn>
                  </a:cxnLst>
                  <a:rect l="0" t="0" r="r" b="b"/>
                  <a:pathLst>
                    <a:path w="12" h="4">
                      <a:moveTo>
                        <a:pt x="12" y="4"/>
                      </a:moveTo>
                      <a:cubicBezTo>
                        <a:pt x="12" y="3"/>
                        <a:pt x="12" y="3"/>
                        <a:pt x="11" y="3"/>
                      </a:cubicBezTo>
                      <a:cubicBezTo>
                        <a:pt x="8" y="2"/>
                        <a:pt x="4" y="1"/>
                        <a:pt x="1" y="0"/>
                      </a:cubicBezTo>
                      <a:cubicBezTo>
                        <a:pt x="0" y="1"/>
                        <a:pt x="0" y="1"/>
                        <a:pt x="0" y="1"/>
                      </a:cubicBezTo>
                      <a:cubicBezTo>
                        <a:pt x="3" y="3"/>
                        <a:pt x="7"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8" name="Freeform 21"/>
                <p:cNvSpPr/>
                <p:nvPr/>
              </p:nvSpPr>
              <p:spPr bwMode="auto">
                <a:xfrm>
                  <a:off x="-1588" y="3798"/>
                  <a:ext cx="3" cy="1"/>
                </a:xfrm>
                <a:custGeom>
                  <a:avLst/>
                  <a:gdLst>
                    <a:gd name="T0" fmla="*/ 0 w 2"/>
                    <a:gd name="T1" fmla="*/ 0 h 1"/>
                    <a:gd name="T2" fmla="*/ 0 w 2"/>
                    <a:gd name="T3" fmla="*/ 1 h 1"/>
                    <a:gd name="T4" fmla="*/ 1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0" y="1"/>
                        <a:pt x="0" y="1"/>
                      </a:cubicBezTo>
                      <a:cubicBezTo>
                        <a:pt x="0" y="1"/>
                        <a:pt x="1" y="1"/>
                        <a:pt x="1" y="1"/>
                      </a:cubicBezTo>
                      <a:cubicBezTo>
                        <a:pt x="1" y="1"/>
                        <a:pt x="2" y="1"/>
                        <a:pt x="2"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9" name="Freeform 22"/>
                <p:cNvSpPr/>
                <p:nvPr/>
              </p:nvSpPr>
              <p:spPr bwMode="auto">
                <a:xfrm>
                  <a:off x="-1650" y="3799"/>
                  <a:ext cx="20" cy="3"/>
                </a:xfrm>
                <a:custGeom>
                  <a:avLst/>
                  <a:gdLst>
                    <a:gd name="T0" fmla="*/ 14 w 14"/>
                    <a:gd name="T1" fmla="*/ 2 h 2"/>
                    <a:gd name="T2" fmla="*/ 13 w 14"/>
                    <a:gd name="T3" fmla="*/ 1 h 2"/>
                    <a:gd name="T4" fmla="*/ 1 w 14"/>
                    <a:gd name="T5" fmla="*/ 0 h 2"/>
                    <a:gd name="T6" fmla="*/ 0 w 14"/>
                    <a:gd name="T7" fmla="*/ 1 h 2"/>
                    <a:gd name="T8" fmla="*/ 14 w 14"/>
                    <a:gd name="T9" fmla="*/ 2 h 2"/>
                  </a:gdLst>
                  <a:ahLst/>
                  <a:cxnLst>
                    <a:cxn ang="0">
                      <a:pos x="T0" y="T1"/>
                    </a:cxn>
                    <a:cxn ang="0">
                      <a:pos x="T2" y="T3"/>
                    </a:cxn>
                    <a:cxn ang="0">
                      <a:pos x="T4" y="T5"/>
                    </a:cxn>
                    <a:cxn ang="0">
                      <a:pos x="T6" y="T7"/>
                    </a:cxn>
                    <a:cxn ang="0">
                      <a:pos x="T8" y="T9"/>
                    </a:cxn>
                  </a:cxnLst>
                  <a:rect l="0" t="0" r="r" b="b"/>
                  <a:pathLst>
                    <a:path w="14" h="2">
                      <a:moveTo>
                        <a:pt x="14" y="2"/>
                      </a:moveTo>
                      <a:cubicBezTo>
                        <a:pt x="14" y="1"/>
                        <a:pt x="14" y="1"/>
                        <a:pt x="13" y="1"/>
                      </a:cubicBezTo>
                      <a:cubicBezTo>
                        <a:pt x="9" y="1"/>
                        <a:pt x="5" y="1"/>
                        <a:pt x="1" y="0"/>
                      </a:cubicBezTo>
                      <a:cubicBezTo>
                        <a:pt x="0" y="1"/>
                        <a:pt x="0" y="1"/>
                        <a:pt x="0" y="1"/>
                      </a:cubicBezTo>
                      <a:cubicBezTo>
                        <a:pt x="4" y="1"/>
                        <a:pt x="9"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0" name="Freeform 23"/>
                <p:cNvSpPr/>
                <p:nvPr/>
              </p:nvSpPr>
              <p:spPr bwMode="auto">
                <a:xfrm>
                  <a:off x="-1667" y="3800"/>
                  <a:ext cx="31" cy="13"/>
                </a:xfrm>
                <a:custGeom>
                  <a:avLst/>
                  <a:gdLst>
                    <a:gd name="T0" fmla="*/ 22 w 22"/>
                    <a:gd name="T1" fmla="*/ 9 h 9"/>
                    <a:gd name="T2" fmla="*/ 21 w 22"/>
                    <a:gd name="T3" fmla="*/ 8 h 9"/>
                    <a:gd name="T4" fmla="*/ 2 w 22"/>
                    <a:gd name="T5" fmla="*/ 0 h 9"/>
                    <a:gd name="T6" fmla="*/ 1 w 22"/>
                    <a:gd name="T7" fmla="*/ 0 h 9"/>
                    <a:gd name="T8" fmla="*/ 1 w 22"/>
                    <a:gd name="T9" fmla="*/ 1 h 9"/>
                    <a:gd name="T10" fmla="*/ 12 w 22"/>
                    <a:gd name="T11" fmla="*/ 9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cubicBezTo>
                        <a:pt x="22" y="8"/>
                        <a:pt x="22" y="8"/>
                        <a:pt x="21" y="8"/>
                      </a:cubicBezTo>
                      <a:cubicBezTo>
                        <a:pt x="14" y="8"/>
                        <a:pt x="8" y="4"/>
                        <a:pt x="2" y="0"/>
                      </a:cubicBezTo>
                      <a:cubicBezTo>
                        <a:pt x="2" y="0"/>
                        <a:pt x="1" y="0"/>
                        <a:pt x="1" y="0"/>
                      </a:cubicBezTo>
                      <a:cubicBezTo>
                        <a:pt x="0" y="0"/>
                        <a:pt x="0" y="0"/>
                        <a:pt x="1" y="1"/>
                      </a:cubicBezTo>
                      <a:cubicBezTo>
                        <a:pt x="5" y="4"/>
                        <a:pt x="8" y="6"/>
                        <a:pt x="12" y="9"/>
                      </a:cubicBezTo>
                      <a:cubicBezTo>
                        <a:pt x="15" y="9"/>
                        <a:pt x="18" y="9"/>
                        <a:pt x="2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1" name="Freeform 24"/>
                <p:cNvSpPr/>
                <p:nvPr/>
              </p:nvSpPr>
              <p:spPr bwMode="auto">
                <a:xfrm>
                  <a:off x="-2022" y="3802"/>
                  <a:ext cx="44" cy="15"/>
                </a:xfrm>
                <a:custGeom>
                  <a:avLst/>
                  <a:gdLst>
                    <a:gd name="T0" fmla="*/ 2 w 31"/>
                    <a:gd name="T1" fmla="*/ 1 h 11"/>
                    <a:gd name="T2" fmla="*/ 0 w 31"/>
                    <a:gd name="T3" fmla="*/ 1 h 11"/>
                    <a:gd name="T4" fmla="*/ 31 w 31"/>
                    <a:gd name="T5" fmla="*/ 10 h 11"/>
                    <a:gd name="T6" fmla="*/ 29 w 31"/>
                    <a:gd name="T7" fmla="*/ 9 h 11"/>
                    <a:gd name="T8" fmla="*/ 22 w 31"/>
                    <a:gd name="T9" fmla="*/ 7 h 11"/>
                    <a:gd name="T10" fmla="*/ 2 w 31"/>
                    <a:gd name="T11" fmla="*/ 1 h 11"/>
                  </a:gdLst>
                  <a:ahLst/>
                  <a:cxnLst>
                    <a:cxn ang="0">
                      <a:pos x="T0" y="T1"/>
                    </a:cxn>
                    <a:cxn ang="0">
                      <a:pos x="T2" y="T3"/>
                    </a:cxn>
                    <a:cxn ang="0">
                      <a:pos x="T4" y="T5"/>
                    </a:cxn>
                    <a:cxn ang="0">
                      <a:pos x="T6" y="T7"/>
                    </a:cxn>
                    <a:cxn ang="0">
                      <a:pos x="T8" y="T9"/>
                    </a:cxn>
                    <a:cxn ang="0">
                      <a:pos x="T10" y="T11"/>
                    </a:cxn>
                  </a:cxnLst>
                  <a:rect l="0" t="0" r="r" b="b"/>
                  <a:pathLst>
                    <a:path w="31" h="11">
                      <a:moveTo>
                        <a:pt x="2" y="1"/>
                      </a:moveTo>
                      <a:cubicBezTo>
                        <a:pt x="0" y="0"/>
                        <a:pt x="0" y="0"/>
                        <a:pt x="0" y="1"/>
                      </a:cubicBezTo>
                      <a:cubicBezTo>
                        <a:pt x="12" y="7"/>
                        <a:pt x="23" y="11"/>
                        <a:pt x="31" y="10"/>
                      </a:cubicBezTo>
                      <a:cubicBezTo>
                        <a:pt x="30" y="10"/>
                        <a:pt x="30" y="9"/>
                        <a:pt x="29" y="9"/>
                      </a:cubicBezTo>
                      <a:cubicBezTo>
                        <a:pt x="27" y="8"/>
                        <a:pt x="24" y="8"/>
                        <a:pt x="22" y="7"/>
                      </a:cubicBezTo>
                      <a:cubicBezTo>
                        <a:pt x="15" y="6"/>
                        <a:pt x="8"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2" name="Freeform 25"/>
                <p:cNvSpPr/>
                <p:nvPr/>
              </p:nvSpPr>
              <p:spPr bwMode="auto">
                <a:xfrm>
                  <a:off x="-2078" y="3796"/>
                  <a:ext cx="65" cy="21"/>
                </a:xfrm>
                <a:custGeom>
                  <a:avLst/>
                  <a:gdLst>
                    <a:gd name="T0" fmla="*/ 46 w 46"/>
                    <a:gd name="T1" fmla="*/ 15 h 15"/>
                    <a:gd name="T2" fmla="*/ 43 w 46"/>
                    <a:gd name="T3" fmla="*/ 14 h 15"/>
                    <a:gd name="T4" fmla="*/ 1 w 46"/>
                    <a:gd name="T5" fmla="*/ 0 h 15"/>
                    <a:gd name="T6" fmla="*/ 0 w 46"/>
                    <a:gd name="T7" fmla="*/ 1 h 15"/>
                    <a:gd name="T8" fmla="*/ 46 w 46"/>
                    <a:gd name="T9" fmla="*/ 15 h 15"/>
                  </a:gdLst>
                  <a:ahLst/>
                  <a:cxnLst>
                    <a:cxn ang="0">
                      <a:pos x="T0" y="T1"/>
                    </a:cxn>
                    <a:cxn ang="0">
                      <a:pos x="T2" y="T3"/>
                    </a:cxn>
                    <a:cxn ang="0">
                      <a:pos x="T4" y="T5"/>
                    </a:cxn>
                    <a:cxn ang="0">
                      <a:pos x="T6" y="T7"/>
                    </a:cxn>
                    <a:cxn ang="0">
                      <a:pos x="T8" y="T9"/>
                    </a:cxn>
                  </a:cxnLst>
                  <a:rect l="0" t="0" r="r" b="b"/>
                  <a:pathLst>
                    <a:path w="46" h="15">
                      <a:moveTo>
                        <a:pt x="46" y="15"/>
                      </a:moveTo>
                      <a:cubicBezTo>
                        <a:pt x="45" y="15"/>
                        <a:pt x="44" y="14"/>
                        <a:pt x="43" y="14"/>
                      </a:cubicBezTo>
                      <a:cubicBezTo>
                        <a:pt x="29" y="9"/>
                        <a:pt x="15" y="4"/>
                        <a:pt x="1" y="0"/>
                      </a:cubicBezTo>
                      <a:cubicBezTo>
                        <a:pt x="0" y="0"/>
                        <a:pt x="0" y="1"/>
                        <a:pt x="0" y="1"/>
                      </a:cubicBezTo>
                      <a:cubicBezTo>
                        <a:pt x="16" y="7"/>
                        <a:pt x="31" y="11"/>
                        <a:pt x="46"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3" name="Freeform 26"/>
                <p:cNvSpPr/>
                <p:nvPr/>
              </p:nvSpPr>
              <p:spPr bwMode="auto">
                <a:xfrm>
                  <a:off x="-1896" y="3809"/>
                  <a:ext cx="39" cy="10"/>
                </a:xfrm>
                <a:custGeom>
                  <a:avLst/>
                  <a:gdLst>
                    <a:gd name="T0" fmla="*/ 27 w 27"/>
                    <a:gd name="T1" fmla="*/ 7 h 7"/>
                    <a:gd name="T2" fmla="*/ 26 w 27"/>
                    <a:gd name="T3" fmla="*/ 6 h 7"/>
                    <a:gd name="T4" fmla="*/ 1 w 27"/>
                    <a:gd name="T5" fmla="*/ 0 h 7"/>
                    <a:gd name="T6" fmla="*/ 0 w 27"/>
                    <a:gd name="T7" fmla="*/ 0 h 7"/>
                    <a:gd name="T8" fmla="*/ 27 w 27"/>
                    <a:gd name="T9" fmla="*/ 7 h 7"/>
                  </a:gdLst>
                  <a:ahLst/>
                  <a:cxnLst>
                    <a:cxn ang="0">
                      <a:pos x="T0" y="T1"/>
                    </a:cxn>
                    <a:cxn ang="0">
                      <a:pos x="T2" y="T3"/>
                    </a:cxn>
                    <a:cxn ang="0">
                      <a:pos x="T4" y="T5"/>
                    </a:cxn>
                    <a:cxn ang="0">
                      <a:pos x="T6" y="T7"/>
                    </a:cxn>
                    <a:cxn ang="0">
                      <a:pos x="T8" y="T9"/>
                    </a:cxn>
                  </a:cxnLst>
                  <a:rect l="0" t="0" r="r" b="b"/>
                  <a:pathLst>
                    <a:path w="27" h="7">
                      <a:moveTo>
                        <a:pt x="27" y="7"/>
                      </a:moveTo>
                      <a:cubicBezTo>
                        <a:pt x="27" y="6"/>
                        <a:pt x="27" y="6"/>
                        <a:pt x="26" y="6"/>
                      </a:cubicBezTo>
                      <a:cubicBezTo>
                        <a:pt x="18" y="4"/>
                        <a:pt x="9" y="2"/>
                        <a:pt x="1" y="0"/>
                      </a:cubicBezTo>
                      <a:cubicBezTo>
                        <a:pt x="0" y="0"/>
                        <a:pt x="0" y="0"/>
                        <a:pt x="0" y="0"/>
                      </a:cubicBezTo>
                      <a:cubicBezTo>
                        <a:pt x="8" y="4"/>
                        <a:pt x="17" y="7"/>
                        <a:pt x="2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4" name="Freeform 27"/>
                <p:cNvSpPr/>
                <p:nvPr/>
              </p:nvSpPr>
              <p:spPr bwMode="auto">
                <a:xfrm>
                  <a:off x="-1945" y="3808"/>
                  <a:ext cx="30" cy="8"/>
                </a:xfrm>
                <a:custGeom>
                  <a:avLst/>
                  <a:gdLst>
                    <a:gd name="T0" fmla="*/ 21 w 21"/>
                    <a:gd name="T1" fmla="*/ 6 h 6"/>
                    <a:gd name="T2" fmla="*/ 20 w 21"/>
                    <a:gd name="T3" fmla="*/ 5 h 6"/>
                    <a:gd name="T4" fmla="*/ 1 w 21"/>
                    <a:gd name="T5" fmla="*/ 0 h 6"/>
                    <a:gd name="T6" fmla="*/ 0 w 21"/>
                    <a:gd name="T7" fmla="*/ 1 h 6"/>
                    <a:gd name="T8" fmla="*/ 21 w 21"/>
                    <a:gd name="T9" fmla="*/ 6 h 6"/>
                  </a:gdLst>
                  <a:ahLst/>
                  <a:cxnLst>
                    <a:cxn ang="0">
                      <a:pos x="T0" y="T1"/>
                    </a:cxn>
                    <a:cxn ang="0">
                      <a:pos x="T2" y="T3"/>
                    </a:cxn>
                    <a:cxn ang="0">
                      <a:pos x="T4" y="T5"/>
                    </a:cxn>
                    <a:cxn ang="0">
                      <a:pos x="T6" y="T7"/>
                    </a:cxn>
                    <a:cxn ang="0">
                      <a:pos x="T8" y="T9"/>
                    </a:cxn>
                  </a:cxnLst>
                  <a:rect l="0" t="0" r="r" b="b"/>
                  <a:pathLst>
                    <a:path w="21" h="6">
                      <a:moveTo>
                        <a:pt x="21" y="6"/>
                      </a:moveTo>
                      <a:cubicBezTo>
                        <a:pt x="21" y="5"/>
                        <a:pt x="21" y="5"/>
                        <a:pt x="20" y="5"/>
                      </a:cubicBezTo>
                      <a:cubicBezTo>
                        <a:pt x="14" y="3"/>
                        <a:pt x="8" y="1"/>
                        <a:pt x="1" y="0"/>
                      </a:cubicBezTo>
                      <a:cubicBezTo>
                        <a:pt x="0" y="0"/>
                        <a:pt x="0" y="1"/>
                        <a:pt x="0" y="1"/>
                      </a:cubicBezTo>
                      <a:cubicBezTo>
                        <a:pt x="7" y="3"/>
                        <a:pt x="14" y="5"/>
                        <a:pt x="2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5" name="Freeform 28"/>
                <p:cNvSpPr/>
                <p:nvPr/>
              </p:nvSpPr>
              <p:spPr bwMode="auto">
                <a:xfrm>
                  <a:off x="-1988" y="3808"/>
                  <a:ext cx="51" cy="11"/>
                </a:xfrm>
                <a:custGeom>
                  <a:avLst/>
                  <a:gdLst>
                    <a:gd name="T0" fmla="*/ 36 w 36"/>
                    <a:gd name="T1" fmla="*/ 8 h 8"/>
                    <a:gd name="T2" fmla="*/ 35 w 36"/>
                    <a:gd name="T3" fmla="*/ 7 h 8"/>
                    <a:gd name="T4" fmla="*/ 1 w 36"/>
                    <a:gd name="T5" fmla="*/ 0 h 8"/>
                    <a:gd name="T6" fmla="*/ 0 w 36"/>
                    <a:gd name="T7" fmla="*/ 0 h 8"/>
                    <a:gd name="T8" fmla="*/ 36 w 36"/>
                    <a:gd name="T9" fmla="*/ 8 h 8"/>
                  </a:gdLst>
                  <a:ahLst/>
                  <a:cxnLst>
                    <a:cxn ang="0">
                      <a:pos x="T0" y="T1"/>
                    </a:cxn>
                    <a:cxn ang="0">
                      <a:pos x="T2" y="T3"/>
                    </a:cxn>
                    <a:cxn ang="0">
                      <a:pos x="T4" y="T5"/>
                    </a:cxn>
                    <a:cxn ang="0">
                      <a:pos x="T6" y="T7"/>
                    </a:cxn>
                    <a:cxn ang="0">
                      <a:pos x="T8" y="T9"/>
                    </a:cxn>
                  </a:cxnLst>
                  <a:rect l="0" t="0" r="r" b="b"/>
                  <a:pathLst>
                    <a:path w="36" h="8">
                      <a:moveTo>
                        <a:pt x="36" y="8"/>
                      </a:moveTo>
                      <a:cubicBezTo>
                        <a:pt x="36" y="7"/>
                        <a:pt x="35" y="7"/>
                        <a:pt x="35" y="7"/>
                      </a:cubicBezTo>
                      <a:cubicBezTo>
                        <a:pt x="24" y="3"/>
                        <a:pt x="13" y="1"/>
                        <a:pt x="1" y="0"/>
                      </a:cubicBezTo>
                      <a:cubicBezTo>
                        <a:pt x="0" y="0"/>
                        <a:pt x="0" y="0"/>
                        <a:pt x="0" y="0"/>
                      </a:cubicBezTo>
                      <a:cubicBezTo>
                        <a:pt x="12" y="3"/>
                        <a:pt x="23" y="6"/>
                        <a:pt x="3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6" name="Freeform 29"/>
                <p:cNvSpPr>
                  <a:spLocks noEditPoints="1"/>
                </p:cNvSpPr>
                <p:nvPr/>
              </p:nvSpPr>
              <p:spPr bwMode="auto">
                <a:xfrm>
                  <a:off x="154" y="4276"/>
                  <a:ext cx="406" cy="439"/>
                </a:xfrm>
                <a:custGeom>
                  <a:avLst/>
                  <a:gdLst>
                    <a:gd name="T0" fmla="*/ 10 w 286"/>
                    <a:gd name="T1" fmla="*/ 54 h 310"/>
                    <a:gd name="T2" fmla="*/ 26 w 286"/>
                    <a:gd name="T3" fmla="*/ 159 h 310"/>
                    <a:gd name="T4" fmla="*/ 156 w 286"/>
                    <a:gd name="T5" fmla="*/ 191 h 310"/>
                    <a:gd name="T6" fmla="*/ 176 w 286"/>
                    <a:gd name="T7" fmla="*/ 209 h 310"/>
                    <a:gd name="T8" fmla="*/ 272 w 286"/>
                    <a:gd name="T9" fmla="*/ 309 h 310"/>
                    <a:gd name="T10" fmla="*/ 278 w 286"/>
                    <a:gd name="T11" fmla="*/ 281 h 310"/>
                    <a:gd name="T12" fmla="*/ 177 w 286"/>
                    <a:gd name="T13" fmla="*/ 155 h 310"/>
                    <a:gd name="T14" fmla="*/ 149 w 286"/>
                    <a:gd name="T15" fmla="*/ 25 h 310"/>
                    <a:gd name="T16" fmla="*/ 175 w 286"/>
                    <a:gd name="T17" fmla="*/ 61 h 310"/>
                    <a:gd name="T18" fmla="*/ 170 w 286"/>
                    <a:gd name="T19" fmla="*/ 62 h 310"/>
                    <a:gd name="T20" fmla="*/ 102 w 286"/>
                    <a:gd name="T21" fmla="*/ 13 h 310"/>
                    <a:gd name="T22" fmla="*/ 16 w 286"/>
                    <a:gd name="T23" fmla="*/ 78 h 310"/>
                    <a:gd name="T24" fmla="*/ 34 w 286"/>
                    <a:gd name="T25" fmla="*/ 34 h 310"/>
                    <a:gd name="T26" fmla="*/ 34 w 286"/>
                    <a:gd name="T27" fmla="*/ 28 h 310"/>
                    <a:gd name="T28" fmla="*/ 100 w 286"/>
                    <a:gd name="T29" fmla="*/ 7 h 310"/>
                    <a:gd name="T30" fmla="*/ 175 w 286"/>
                    <a:gd name="T31" fmla="*/ 63 h 310"/>
                    <a:gd name="T32" fmla="*/ 139 w 286"/>
                    <a:gd name="T33" fmla="*/ 29 h 310"/>
                    <a:gd name="T34" fmla="*/ 164 w 286"/>
                    <a:gd name="T35" fmla="*/ 67 h 310"/>
                    <a:gd name="T36" fmla="*/ 106 w 286"/>
                    <a:gd name="T37" fmla="*/ 167 h 310"/>
                    <a:gd name="T38" fmla="*/ 40 w 286"/>
                    <a:gd name="T39" fmla="*/ 143 h 310"/>
                    <a:gd name="T40" fmla="*/ 54 w 286"/>
                    <a:gd name="T41" fmla="*/ 31 h 310"/>
                    <a:gd name="T42" fmla="*/ 160 w 286"/>
                    <a:gd name="T43" fmla="*/ 59 h 310"/>
                    <a:gd name="T44" fmla="*/ 168 w 286"/>
                    <a:gd name="T45" fmla="*/ 71 h 310"/>
                    <a:gd name="T46" fmla="*/ 172 w 286"/>
                    <a:gd name="T47" fmla="*/ 122 h 310"/>
                    <a:gd name="T48" fmla="*/ 164 w 286"/>
                    <a:gd name="T49" fmla="*/ 153 h 310"/>
                    <a:gd name="T50" fmla="*/ 166 w 286"/>
                    <a:gd name="T51" fmla="*/ 167 h 310"/>
                    <a:gd name="T52" fmla="*/ 154 w 286"/>
                    <a:gd name="T53" fmla="*/ 186 h 310"/>
                    <a:gd name="T54" fmla="*/ 155 w 286"/>
                    <a:gd name="T55" fmla="*/ 173 h 310"/>
                    <a:gd name="T56" fmla="*/ 142 w 286"/>
                    <a:gd name="T57" fmla="*/ 175 h 310"/>
                    <a:gd name="T58" fmla="*/ 116 w 286"/>
                    <a:gd name="T59" fmla="*/ 183 h 310"/>
                    <a:gd name="T60" fmla="*/ 36 w 286"/>
                    <a:gd name="T61" fmla="*/ 162 h 310"/>
                    <a:gd name="T62" fmla="*/ 30 w 286"/>
                    <a:gd name="T63" fmla="*/ 151 h 310"/>
                    <a:gd name="T64" fmla="*/ 101 w 286"/>
                    <a:gd name="T65" fmla="*/ 173 h 310"/>
                    <a:gd name="T66" fmla="*/ 165 w 286"/>
                    <a:gd name="T67" fmla="*/ 132 h 310"/>
                    <a:gd name="T68" fmla="*/ 269 w 286"/>
                    <a:gd name="T69" fmla="*/ 279 h 310"/>
                    <a:gd name="T70" fmla="*/ 270 w 286"/>
                    <a:gd name="T71" fmla="*/ 295 h 310"/>
                    <a:gd name="T72" fmla="*/ 261 w 286"/>
                    <a:gd name="T73" fmla="*/ 297 h 310"/>
                    <a:gd name="T74" fmla="*/ 250 w 286"/>
                    <a:gd name="T75" fmla="*/ 283 h 310"/>
                    <a:gd name="T76" fmla="*/ 232 w 286"/>
                    <a:gd name="T77" fmla="*/ 266 h 310"/>
                    <a:gd name="T78" fmla="*/ 216 w 286"/>
                    <a:gd name="T79" fmla="*/ 243 h 310"/>
                    <a:gd name="T80" fmla="*/ 196 w 286"/>
                    <a:gd name="T81" fmla="*/ 210 h 310"/>
                    <a:gd name="T82" fmla="*/ 183 w 286"/>
                    <a:gd name="T83" fmla="*/ 201 h 310"/>
                    <a:gd name="T84" fmla="*/ 184 w 286"/>
                    <a:gd name="T85" fmla="*/ 194 h 310"/>
                    <a:gd name="T86" fmla="*/ 227 w 286"/>
                    <a:gd name="T87" fmla="*/ 231 h 310"/>
                    <a:gd name="T88" fmla="*/ 179 w 286"/>
                    <a:gd name="T89" fmla="*/ 167 h 310"/>
                    <a:gd name="T90" fmla="*/ 179 w 286"/>
                    <a:gd name="T91" fmla="*/ 183 h 310"/>
                    <a:gd name="T92" fmla="*/ 165 w 286"/>
                    <a:gd name="T93" fmla="*/ 191 h 310"/>
                    <a:gd name="T94" fmla="*/ 172 w 286"/>
                    <a:gd name="T95" fmla="*/ 195 h 310"/>
                    <a:gd name="T96" fmla="*/ 184 w 286"/>
                    <a:gd name="T97" fmla="*/ 209 h 310"/>
                    <a:gd name="T98" fmla="*/ 202 w 286"/>
                    <a:gd name="T99" fmla="*/ 229 h 310"/>
                    <a:gd name="T100" fmla="*/ 269 w 286"/>
                    <a:gd name="T101" fmla="*/ 306 h 310"/>
                    <a:gd name="T102" fmla="*/ 279 w 286"/>
                    <a:gd name="T103" fmla="*/ 305 h 310"/>
                    <a:gd name="T104" fmla="*/ 59 w 286"/>
                    <a:gd name="T105" fmla="*/ 25 h 310"/>
                    <a:gd name="T106" fmla="*/ 59 w 286"/>
                    <a:gd name="T107" fmla="*/ 23 h 310"/>
                    <a:gd name="T108" fmla="*/ 118 w 286"/>
                    <a:gd name="T109" fmla="*/ 23 h 310"/>
                    <a:gd name="T110" fmla="*/ 80 w 286"/>
                    <a:gd name="T111" fmla="*/ 21 h 310"/>
                    <a:gd name="T112" fmla="*/ 138 w 286"/>
                    <a:gd name="T113" fmla="*/ 27 h 310"/>
                    <a:gd name="T114" fmla="*/ 41 w 286"/>
                    <a:gd name="T115" fmla="*/ 41 h 310"/>
                    <a:gd name="T116" fmla="*/ 15 w 286"/>
                    <a:gd name="T117" fmla="*/ 82 h 310"/>
                    <a:gd name="T118" fmla="*/ 6 w 286"/>
                    <a:gd name="T119" fmla="*/ 98 h 310"/>
                    <a:gd name="T120" fmla="*/ 36 w 286"/>
                    <a:gd name="T121" fmla="*/ 145 h 310"/>
                    <a:gd name="T122" fmla="*/ 25 w 286"/>
                    <a:gd name="T123" fmla="*/ 117 h 310"/>
                    <a:gd name="T124" fmla="*/ 74 w 286"/>
                    <a:gd name="T125" fmla="*/ 18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6" h="310">
                      <a:moveTo>
                        <a:pt x="177" y="53"/>
                      </a:moveTo>
                      <a:cubicBezTo>
                        <a:pt x="175" y="47"/>
                        <a:pt x="172" y="42"/>
                        <a:pt x="170" y="37"/>
                      </a:cubicBezTo>
                      <a:cubicBezTo>
                        <a:pt x="167" y="33"/>
                        <a:pt x="164" y="29"/>
                        <a:pt x="161" y="25"/>
                      </a:cubicBezTo>
                      <a:cubicBezTo>
                        <a:pt x="155" y="18"/>
                        <a:pt x="149" y="13"/>
                        <a:pt x="142" y="9"/>
                      </a:cubicBezTo>
                      <a:cubicBezTo>
                        <a:pt x="139" y="7"/>
                        <a:pt x="136" y="5"/>
                        <a:pt x="132" y="4"/>
                      </a:cubicBezTo>
                      <a:cubicBezTo>
                        <a:pt x="130" y="4"/>
                        <a:pt x="129" y="3"/>
                        <a:pt x="128" y="3"/>
                      </a:cubicBezTo>
                      <a:cubicBezTo>
                        <a:pt x="124" y="2"/>
                        <a:pt x="121" y="2"/>
                        <a:pt x="117" y="1"/>
                      </a:cubicBezTo>
                      <a:cubicBezTo>
                        <a:pt x="114" y="0"/>
                        <a:pt x="112" y="0"/>
                        <a:pt x="110" y="1"/>
                      </a:cubicBezTo>
                      <a:cubicBezTo>
                        <a:pt x="105" y="1"/>
                        <a:pt x="100" y="0"/>
                        <a:pt x="96" y="0"/>
                      </a:cubicBezTo>
                      <a:cubicBezTo>
                        <a:pt x="81" y="1"/>
                        <a:pt x="68" y="4"/>
                        <a:pt x="54" y="10"/>
                      </a:cubicBezTo>
                      <a:cubicBezTo>
                        <a:pt x="45" y="13"/>
                        <a:pt x="36" y="19"/>
                        <a:pt x="28" y="26"/>
                      </a:cubicBezTo>
                      <a:cubicBezTo>
                        <a:pt x="26" y="28"/>
                        <a:pt x="24" y="31"/>
                        <a:pt x="23" y="33"/>
                      </a:cubicBezTo>
                      <a:cubicBezTo>
                        <a:pt x="22" y="35"/>
                        <a:pt x="21" y="36"/>
                        <a:pt x="20" y="37"/>
                      </a:cubicBezTo>
                      <a:cubicBezTo>
                        <a:pt x="16" y="42"/>
                        <a:pt x="13" y="47"/>
                        <a:pt x="10" y="54"/>
                      </a:cubicBezTo>
                      <a:cubicBezTo>
                        <a:pt x="10" y="55"/>
                        <a:pt x="9" y="56"/>
                        <a:pt x="9" y="56"/>
                      </a:cubicBezTo>
                      <a:cubicBezTo>
                        <a:pt x="2" y="66"/>
                        <a:pt x="0" y="77"/>
                        <a:pt x="2" y="88"/>
                      </a:cubicBezTo>
                      <a:cubicBezTo>
                        <a:pt x="2" y="86"/>
                        <a:pt x="2" y="84"/>
                        <a:pt x="3" y="83"/>
                      </a:cubicBezTo>
                      <a:cubicBezTo>
                        <a:pt x="2" y="83"/>
                        <a:pt x="2" y="83"/>
                        <a:pt x="2" y="84"/>
                      </a:cubicBezTo>
                      <a:cubicBezTo>
                        <a:pt x="2" y="85"/>
                        <a:pt x="2" y="87"/>
                        <a:pt x="2" y="88"/>
                      </a:cubicBezTo>
                      <a:cubicBezTo>
                        <a:pt x="2" y="88"/>
                        <a:pt x="2" y="88"/>
                        <a:pt x="2" y="88"/>
                      </a:cubicBezTo>
                      <a:cubicBezTo>
                        <a:pt x="1" y="106"/>
                        <a:pt x="2" y="123"/>
                        <a:pt x="8" y="139"/>
                      </a:cubicBezTo>
                      <a:cubicBezTo>
                        <a:pt x="9" y="143"/>
                        <a:pt x="12" y="147"/>
                        <a:pt x="15" y="150"/>
                      </a:cubicBezTo>
                      <a:cubicBezTo>
                        <a:pt x="12" y="145"/>
                        <a:pt x="10" y="141"/>
                        <a:pt x="9" y="136"/>
                      </a:cubicBezTo>
                      <a:cubicBezTo>
                        <a:pt x="8" y="135"/>
                        <a:pt x="8" y="133"/>
                        <a:pt x="7" y="131"/>
                      </a:cubicBezTo>
                      <a:cubicBezTo>
                        <a:pt x="9" y="134"/>
                        <a:pt x="10" y="138"/>
                        <a:pt x="12" y="141"/>
                      </a:cubicBezTo>
                      <a:cubicBezTo>
                        <a:pt x="13" y="142"/>
                        <a:pt x="13" y="143"/>
                        <a:pt x="13" y="143"/>
                      </a:cubicBezTo>
                      <a:cubicBezTo>
                        <a:pt x="14" y="143"/>
                        <a:pt x="14" y="143"/>
                        <a:pt x="14" y="144"/>
                      </a:cubicBezTo>
                      <a:cubicBezTo>
                        <a:pt x="18" y="150"/>
                        <a:pt x="22" y="155"/>
                        <a:pt x="26" y="159"/>
                      </a:cubicBezTo>
                      <a:cubicBezTo>
                        <a:pt x="27" y="160"/>
                        <a:pt x="27" y="160"/>
                        <a:pt x="28" y="161"/>
                      </a:cubicBezTo>
                      <a:cubicBezTo>
                        <a:pt x="30" y="163"/>
                        <a:pt x="32" y="165"/>
                        <a:pt x="35" y="167"/>
                      </a:cubicBezTo>
                      <a:cubicBezTo>
                        <a:pt x="44" y="173"/>
                        <a:pt x="52" y="178"/>
                        <a:pt x="62" y="181"/>
                      </a:cubicBezTo>
                      <a:cubicBezTo>
                        <a:pt x="63" y="181"/>
                        <a:pt x="64" y="181"/>
                        <a:pt x="65" y="181"/>
                      </a:cubicBezTo>
                      <a:cubicBezTo>
                        <a:pt x="69" y="184"/>
                        <a:pt x="74" y="186"/>
                        <a:pt x="79" y="187"/>
                      </a:cubicBezTo>
                      <a:cubicBezTo>
                        <a:pt x="83" y="188"/>
                        <a:pt x="87" y="189"/>
                        <a:pt x="90" y="189"/>
                      </a:cubicBezTo>
                      <a:cubicBezTo>
                        <a:pt x="85" y="189"/>
                        <a:pt x="79" y="189"/>
                        <a:pt x="73" y="187"/>
                      </a:cubicBezTo>
                      <a:cubicBezTo>
                        <a:pt x="74" y="189"/>
                        <a:pt x="75" y="189"/>
                        <a:pt x="76" y="189"/>
                      </a:cubicBezTo>
                      <a:cubicBezTo>
                        <a:pt x="81" y="191"/>
                        <a:pt x="86" y="191"/>
                        <a:pt x="91" y="191"/>
                      </a:cubicBezTo>
                      <a:cubicBezTo>
                        <a:pt x="96" y="191"/>
                        <a:pt x="100" y="191"/>
                        <a:pt x="104" y="190"/>
                      </a:cubicBezTo>
                      <a:cubicBezTo>
                        <a:pt x="108" y="189"/>
                        <a:pt x="111" y="189"/>
                        <a:pt x="115" y="189"/>
                      </a:cubicBezTo>
                      <a:cubicBezTo>
                        <a:pt x="122" y="189"/>
                        <a:pt x="128" y="187"/>
                        <a:pt x="134" y="183"/>
                      </a:cubicBezTo>
                      <a:cubicBezTo>
                        <a:pt x="136" y="182"/>
                        <a:pt x="137" y="181"/>
                        <a:pt x="138" y="179"/>
                      </a:cubicBezTo>
                      <a:cubicBezTo>
                        <a:pt x="144" y="183"/>
                        <a:pt x="149" y="187"/>
                        <a:pt x="156" y="191"/>
                      </a:cubicBezTo>
                      <a:cubicBezTo>
                        <a:pt x="155" y="191"/>
                        <a:pt x="155" y="191"/>
                        <a:pt x="155" y="193"/>
                      </a:cubicBezTo>
                      <a:cubicBezTo>
                        <a:pt x="155" y="193"/>
                        <a:pt x="156" y="193"/>
                        <a:pt x="157" y="193"/>
                      </a:cubicBezTo>
                      <a:cubicBezTo>
                        <a:pt x="157" y="193"/>
                        <a:pt x="157" y="193"/>
                        <a:pt x="158" y="193"/>
                      </a:cubicBezTo>
                      <a:cubicBezTo>
                        <a:pt x="158" y="193"/>
                        <a:pt x="158" y="193"/>
                        <a:pt x="158" y="193"/>
                      </a:cubicBezTo>
                      <a:cubicBezTo>
                        <a:pt x="159" y="193"/>
                        <a:pt x="160" y="193"/>
                        <a:pt x="160" y="193"/>
                      </a:cubicBezTo>
                      <a:cubicBezTo>
                        <a:pt x="161" y="193"/>
                        <a:pt x="161" y="193"/>
                        <a:pt x="161" y="193"/>
                      </a:cubicBezTo>
                      <a:cubicBezTo>
                        <a:pt x="162" y="193"/>
                        <a:pt x="162" y="192"/>
                        <a:pt x="162" y="192"/>
                      </a:cubicBezTo>
                      <a:cubicBezTo>
                        <a:pt x="164" y="193"/>
                        <a:pt x="164" y="194"/>
                        <a:pt x="166" y="195"/>
                      </a:cubicBezTo>
                      <a:cubicBezTo>
                        <a:pt x="166" y="197"/>
                        <a:pt x="168" y="199"/>
                        <a:pt x="169" y="200"/>
                      </a:cubicBezTo>
                      <a:cubicBezTo>
                        <a:pt x="169" y="200"/>
                        <a:pt x="169" y="200"/>
                        <a:pt x="169" y="200"/>
                      </a:cubicBezTo>
                      <a:cubicBezTo>
                        <a:pt x="168" y="200"/>
                        <a:pt x="168" y="200"/>
                        <a:pt x="168" y="201"/>
                      </a:cubicBezTo>
                      <a:cubicBezTo>
                        <a:pt x="169" y="201"/>
                        <a:pt x="170" y="201"/>
                        <a:pt x="170" y="202"/>
                      </a:cubicBezTo>
                      <a:cubicBezTo>
                        <a:pt x="171" y="203"/>
                        <a:pt x="172" y="203"/>
                        <a:pt x="172" y="204"/>
                      </a:cubicBezTo>
                      <a:cubicBezTo>
                        <a:pt x="173" y="206"/>
                        <a:pt x="175" y="207"/>
                        <a:pt x="176" y="209"/>
                      </a:cubicBezTo>
                      <a:cubicBezTo>
                        <a:pt x="186" y="219"/>
                        <a:pt x="195" y="229"/>
                        <a:pt x="204" y="241"/>
                      </a:cubicBezTo>
                      <a:cubicBezTo>
                        <a:pt x="204" y="241"/>
                        <a:pt x="204" y="241"/>
                        <a:pt x="204" y="241"/>
                      </a:cubicBezTo>
                      <a:cubicBezTo>
                        <a:pt x="210" y="251"/>
                        <a:pt x="217" y="260"/>
                        <a:pt x="226" y="267"/>
                      </a:cubicBezTo>
                      <a:cubicBezTo>
                        <a:pt x="232" y="274"/>
                        <a:pt x="238" y="281"/>
                        <a:pt x="244" y="287"/>
                      </a:cubicBezTo>
                      <a:cubicBezTo>
                        <a:pt x="246" y="289"/>
                        <a:pt x="248" y="291"/>
                        <a:pt x="251" y="294"/>
                      </a:cubicBezTo>
                      <a:cubicBezTo>
                        <a:pt x="250" y="295"/>
                        <a:pt x="250" y="295"/>
                        <a:pt x="251" y="297"/>
                      </a:cubicBezTo>
                      <a:cubicBezTo>
                        <a:pt x="249" y="295"/>
                        <a:pt x="247" y="293"/>
                        <a:pt x="246" y="291"/>
                      </a:cubicBezTo>
                      <a:cubicBezTo>
                        <a:pt x="245" y="291"/>
                        <a:pt x="245" y="291"/>
                        <a:pt x="245" y="291"/>
                      </a:cubicBezTo>
                      <a:cubicBezTo>
                        <a:pt x="246" y="294"/>
                        <a:pt x="248" y="296"/>
                        <a:pt x="251" y="298"/>
                      </a:cubicBezTo>
                      <a:cubicBezTo>
                        <a:pt x="251" y="299"/>
                        <a:pt x="252" y="299"/>
                        <a:pt x="252" y="299"/>
                      </a:cubicBezTo>
                      <a:cubicBezTo>
                        <a:pt x="257" y="305"/>
                        <a:pt x="264" y="308"/>
                        <a:pt x="271" y="309"/>
                      </a:cubicBezTo>
                      <a:cubicBezTo>
                        <a:pt x="271" y="309"/>
                        <a:pt x="271" y="310"/>
                        <a:pt x="272" y="310"/>
                      </a:cubicBezTo>
                      <a:cubicBezTo>
                        <a:pt x="272" y="310"/>
                        <a:pt x="272" y="310"/>
                        <a:pt x="272" y="309"/>
                      </a:cubicBezTo>
                      <a:cubicBezTo>
                        <a:pt x="272" y="309"/>
                        <a:pt x="272" y="309"/>
                        <a:pt x="272" y="309"/>
                      </a:cubicBezTo>
                      <a:cubicBezTo>
                        <a:pt x="274" y="309"/>
                        <a:pt x="276" y="309"/>
                        <a:pt x="278" y="309"/>
                      </a:cubicBezTo>
                      <a:cubicBezTo>
                        <a:pt x="278" y="309"/>
                        <a:pt x="279" y="309"/>
                        <a:pt x="279" y="308"/>
                      </a:cubicBezTo>
                      <a:cubicBezTo>
                        <a:pt x="280" y="308"/>
                        <a:pt x="280" y="308"/>
                        <a:pt x="280" y="308"/>
                      </a:cubicBezTo>
                      <a:cubicBezTo>
                        <a:pt x="282" y="307"/>
                        <a:pt x="283" y="306"/>
                        <a:pt x="284" y="305"/>
                      </a:cubicBezTo>
                      <a:cubicBezTo>
                        <a:pt x="284" y="305"/>
                        <a:pt x="284" y="305"/>
                        <a:pt x="284" y="305"/>
                      </a:cubicBezTo>
                      <a:cubicBezTo>
                        <a:pt x="285" y="305"/>
                        <a:pt x="285" y="305"/>
                        <a:pt x="286" y="304"/>
                      </a:cubicBezTo>
                      <a:cubicBezTo>
                        <a:pt x="286" y="304"/>
                        <a:pt x="286" y="304"/>
                        <a:pt x="286" y="303"/>
                      </a:cubicBezTo>
                      <a:cubicBezTo>
                        <a:pt x="286" y="301"/>
                        <a:pt x="286" y="299"/>
                        <a:pt x="286" y="296"/>
                      </a:cubicBezTo>
                      <a:cubicBezTo>
                        <a:pt x="286" y="296"/>
                        <a:pt x="286" y="296"/>
                        <a:pt x="286" y="296"/>
                      </a:cubicBezTo>
                      <a:cubicBezTo>
                        <a:pt x="285" y="295"/>
                        <a:pt x="285" y="293"/>
                        <a:pt x="285" y="293"/>
                      </a:cubicBezTo>
                      <a:cubicBezTo>
                        <a:pt x="285" y="292"/>
                        <a:pt x="285" y="292"/>
                        <a:pt x="285" y="292"/>
                      </a:cubicBezTo>
                      <a:cubicBezTo>
                        <a:pt x="285" y="292"/>
                        <a:pt x="285" y="292"/>
                        <a:pt x="285" y="292"/>
                      </a:cubicBezTo>
                      <a:cubicBezTo>
                        <a:pt x="285" y="291"/>
                        <a:pt x="285" y="291"/>
                        <a:pt x="285" y="290"/>
                      </a:cubicBezTo>
                      <a:cubicBezTo>
                        <a:pt x="283" y="287"/>
                        <a:pt x="280" y="284"/>
                        <a:pt x="278" y="281"/>
                      </a:cubicBezTo>
                      <a:cubicBezTo>
                        <a:pt x="276" y="279"/>
                        <a:pt x="276" y="278"/>
                        <a:pt x="274" y="276"/>
                      </a:cubicBezTo>
                      <a:cubicBezTo>
                        <a:pt x="274" y="276"/>
                        <a:pt x="274" y="276"/>
                        <a:pt x="274" y="276"/>
                      </a:cubicBezTo>
                      <a:cubicBezTo>
                        <a:pt x="271" y="272"/>
                        <a:pt x="268" y="269"/>
                        <a:pt x="264" y="265"/>
                      </a:cubicBezTo>
                      <a:cubicBezTo>
                        <a:pt x="258" y="260"/>
                        <a:pt x="253" y="254"/>
                        <a:pt x="247" y="248"/>
                      </a:cubicBezTo>
                      <a:cubicBezTo>
                        <a:pt x="246" y="247"/>
                        <a:pt x="246" y="245"/>
                        <a:pt x="245" y="245"/>
                      </a:cubicBezTo>
                      <a:cubicBezTo>
                        <a:pt x="234" y="231"/>
                        <a:pt x="224" y="218"/>
                        <a:pt x="213" y="205"/>
                      </a:cubicBezTo>
                      <a:cubicBezTo>
                        <a:pt x="204" y="193"/>
                        <a:pt x="194" y="182"/>
                        <a:pt x="183" y="171"/>
                      </a:cubicBezTo>
                      <a:cubicBezTo>
                        <a:pt x="183" y="171"/>
                        <a:pt x="184" y="171"/>
                        <a:pt x="184" y="171"/>
                      </a:cubicBezTo>
                      <a:cubicBezTo>
                        <a:pt x="184" y="170"/>
                        <a:pt x="184" y="169"/>
                        <a:pt x="184" y="169"/>
                      </a:cubicBezTo>
                      <a:cubicBezTo>
                        <a:pt x="184" y="169"/>
                        <a:pt x="183" y="168"/>
                        <a:pt x="183" y="167"/>
                      </a:cubicBezTo>
                      <a:cubicBezTo>
                        <a:pt x="184" y="167"/>
                        <a:pt x="184" y="167"/>
                        <a:pt x="184" y="167"/>
                      </a:cubicBezTo>
                      <a:cubicBezTo>
                        <a:pt x="185" y="167"/>
                        <a:pt x="185" y="167"/>
                        <a:pt x="185" y="167"/>
                      </a:cubicBezTo>
                      <a:cubicBezTo>
                        <a:pt x="182" y="163"/>
                        <a:pt x="180" y="159"/>
                        <a:pt x="177" y="155"/>
                      </a:cubicBezTo>
                      <a:cubicBezTo>
                        <a:pt x="177" y="155"/>
                        <a:pt x="177" y="155"/>
                        <a:pt x="177" y="155"/>
                      </a:cubicBezTo>
                      <a:cubicBezTo>
                        <a:pt x="176" y="153"/>
                        <a:pt x="175" y="151"/>
                        <a:pt x="174" y="150"/>
                      </a:cubicBezTo>
                      <a:cubicBezTo>
                        <a:pt x="174" y="149"/>
                        <a:pt x="174" y="149"/>
                        <a:pt x="174" y="149"/>
                      </a:cubicBezTo>
                      <a:cubicBezTo>
                        <a:pt x="174" y="149"/>
                        <a:pt x="174" y="149"/>
                        <a:pt x="174" y="148"/>
                      </a:cubicBezTo>
                      <a:cubicBezTo>
                        <a:pt x="174" y="148"/>
                        <a:pt x="173" y="147"/>
                        <a:pt x="173" y="147"/>
                      </a:cubicBezTo>
                      <a:cubicBezTo>
                        <a:pt x="173" y="147"/>
                        <a:pt x="172" y="147"/>
                        <a:pt x="172" y="147"/>
                      </a:cubicBezTo>
                      <a:cubicBezTo>
                        <a:pt x="180" y="135"/>
                        <a:pt x="184" y="123"/>
                        <a:pt x="186" y="109"/>
                      </a:cubicBezTo>
                      <a:cubicBezTo>
                        <a:pt x="186" y="110"/>
                        <a:pt x="185" y="111"/>
                        <a:pt x="185" y="113"/>
                      </a:cubicBezTo>
                      <a:cubicBezTo>
                        <a:pt x="186" y="107"/>
                        <a:pt x="187" y="102"/>
                        <a:pt x="187" y="97"/>
                      </a:cubicBezTo>
                      <a:cubicBezTo>
                        <a:pt x="187" y="97"/>
                        <a:pt x="186" y="98"/>
                        <a:pt x="186" y="99"/>
                      </a:cubicBezTo>
                      <a:cubicBezTo>
                        <a:pt x="186" y="96"/>
                        <a:pt x="186" y="93"/>
                        <a:pt x="186" y="91"/>
                      </a:cubicBezTo>
                      <a:cubicBezTo>
                        <a:pt x="187" y="84"/>
                        <a:pt x="186" y="77"/>
                        <a:pt x="184" y="70"/>
                      </a:cubicBezTo>
                      <a:cubicBezTo>
                        <a:pt x="182" y="64"/>
                        <a:pt x="180" y="58"/>
                        <a:pt x="177" y="53"/>
                      </a:cubicBezTo>
                      <a:close/>
                      <a:moveTo>
                        <a:pt x="152" y="28"/>
                      </a:moveTo>
                      <a:cubicBezTo>
                        <a:pt x="151" y="27"/>
                        <a:pt x="150" y="26"/>
                        <a:pt x="149" y="25"/>
                      </a:cubicBezTo>
                      <a:cubicBezTo>
                        <a:pt x="151" y="27"/>
                        <a:pt x="154" y="28"/>
                        <a:pt x="156" y="30"/>
                      </a:cubicBezTo>
                      <a:cubicBezTo>
                        <a:pt x="156" y="29"/>
                        <a:pt x="155" y="29"/>
                        <a:pt x="154" y="28"/>
                      </a:cubicBezTo>
                      <a:cubicBezTo>
                        <a:pt x="154" y="28"/>
                        <a:pt x="153" y="27"/>
                        <a:pt x="153" y="26"/>
                      </a:cubicBezTo>
                      <a:cubicBezTo>
                        <a:pt x="153" y="26"/>
                        <a:pt x="153" y="26"/>
                        <a:pt x="153" y="26"/>
                      </a:cubicBezTo>
                      <a:cubicBezTo>
                        <a:pt x="149" y="22"/>
                        <a:pt x="145" y="19"/>
                        <a:pt x="140" y="17"/>
                      </a:cubicBezTo>
                      <a:cubicBezTo>
                        <a:pt x="139" y="16"/>
                        <a:pt x="138" y="16"/>
                        <a:pt x="138" y="15"/>
                      </a:cubicBezTo>
                      <a:cubicBezTo>
                        <a:pt x="135" y="13"/>
                        <a:pt x="132" y="12"/>
                        <a:pt x="129" y="11"/>
                      </a:cubicBezTo>
                      <a:cubicBezTo>
                        <a:pt x="135" y="13"/>
                        <a:pt x="141" y="16"/>
                        <a:pt x="147" y="19"/>
                      </a:cubicBezTo>
                      <a:cubicBezTo>
                        <a:pt x="148" y="20"/>
                        <a:pt x="149" y="21"/>
                        <a:pt x="151" y="22"/>
                      </a:cubicBezTo>
                      <a:cubicBezTo>
                        <a:pt x="154" y="25"/>
                        <a:pt x="158" y="28"/>
                        <a:pt x="160" y="30"/>
                      </a:cubicBezTo>
                      <a:cubicBezTo>
                        <a:pt x="162" y="31"/>
                        <a:pt x="162" y="33"/>
                        <a:pt x="164" y="34"/>
                      </a:cubicBezTo>
                      <a:cubicBezTo>
                        <a:pt x="166" y="38"/>
                        <a:pt x="168" y="43"/>
                        <a:pt x="170" y="47"/>
                      </a:cubicBezTo>
                      <a:cubicBezTo>
                        <a:pt x="170" y="46"/>
                        <a:pt x="170" y="45"/>
                        <a:pt x="169" y="44"/>
                      </a:cubicBezTo>
                      <a:cubicBezTo>
                        <a:pt x="172" y="49"/>
                        <a:pt x="173" y="55"/>
                        <a:pt x="175" y="61"/>
                      </a:cubicBezTo>
                      <a:cubicBezTo>
                        <a:pt x="173" y="58"/>
                        <a:pt x="172" y="54"/>
                        <a:pt x="169" y="51"/>
                      </a:cubicBezTo>
                      <a:cubicBezTo>
                        <a:pt x="167" y="47"/>
                        <a:pt x="164" y="43"/>
                        <a:pt x="161" y="39"/>
                      </a:cubicBezTo>
                      <a:cubicBezTo>
                        <a:pt x="161" y="39"/>
                        <a:pt x="161" y="39"/>
                        <a:pt x="161" y="39"/>
                      </a:cubicBezTo>
                      <a:cubicBezTo>
                        <a:pt x="162" y="41"/>
                        <a:pt x="163" y="43"/>
                        <a:pt x="164" y="45"/>
                      </a:cubicBezTo>
                      <a:cubicBezTo>
                        <a:pt x="164" y="45"/>
                        <a:pt x="164" y="45"/>
                        <a:pt x="164" y="45"/>
                      </a:cubicBezTo>
                      <a:cubicBezTo>
                        <a:pt x="164" y="45"/>
                        <a:pt x="164" y="46"/>
                        <a:pt x="164" y="46"/>
                      </a:cubicBezTo>
                      <a:cubicBezTo>
                        <a:pt x="165" y="48"/>
                        <a:pt x="167" y="50"/>
                        <a:pt x="168" y="52"/>
                      </a:cubicBezTo>
                      <a:cubicBezTo>
                        <a:pt x="170" y="57"/>
                        <a:pt x="172" y="62"/>
                        <a:pt x="173" y="67"/>
                      </a:cubicBezTo>
                      <a:cubicBezTo>
                        <a:pt x="173" y="66"/>
                        <a:pt x="172" y="65"/>
                        <a:pt x="172" y="64"/>
                      </a:cubicBezTo>
                      <a:cubicBezTo>
                        <a:pt x="172" y="64"/>
                        <a:pt x="172" y="64"/>
                        <a:pt x="172" y="63"/>
                      </a:cubicBezTo>
                      <a:cubicBezTo>
                        <a:pt x="171" y="62"/>
                        <a:pt x="171" y="61"/>
                        <a:pt x="170" y="59"/>
                      </a:cubicBezTo>
                      <a:cubicBezTo>
                        <a:pt x="170" y="59"/>
                        <a:pt x="170" y="59"/>
                        <a:pt x="170" y="59"/>
                      </a:cubicBezTo>
                      <a:cubicBezTo>
                        <a:pt x="170" y="60"/>
                        <a:pt x="170" y="61"/>
                        <a:pt x="170" y="62"/>
                      </a:cubicBezTo>
                      <a:cubicBezTo>
                        <a:pt x="170" y="62"/>
                        <a:pt x="170" y="62"/>
                        <a:pt x="170" y="62"/>
                      </a:cubicBezTo>
                      <a:cubicBezTo>
                        <a:pt x="168" y="58"/>
                        <a:pt x="168" y="55"/>
                        <a:pt x="166" y="51"/>
                      </a:cubicBezTo>
                      <a:cubicBezTo>
                        <a:pt x="166" y="51"/>
                        <a:pt x="166" y="52"/>
                        <a:pt x="166" y="52"/>
                      </a:cubicBezTo>
                      <a:cubicBezTo>
                        <a:pt x="166" y="54"/>
                        <a:pt x="166" y="55"/>
                        <a:pt x="167" y="56"/>
                      </a:cubicBezTo>
                      <a:cubicBezTo>
                        <a:pt x="164" y="49"/>
                        <a:pt x="160" y="43"/>
                        <a:pt x="155" y="37"/>
                      </a:cubicBezTo>
                      <a:cubicBezTo>
                        <a:pt x="154" y="37"/>
                        <a:pt x="154" y="37"/>
                        <a:pt x="154" y="37"/>
                      </a:cubicBezTo>
                      <a:cubicBezTo>
                        <a:pt x="158" y="42"/>
                        <a:pt x="161" y="47"/>
                        <a:pt x="164" y="52"/>
                      </a:cubicBezTo>
                      <a:cubicBezTo>
                        <a:pt x="166" y="56"/>
                        <a:pt x="167" y="60"/>
                        <a:pt x="168" y="64"/>
                      </a:cubicBezTo>
                      <a:cubicBezTo>
                        <a:pt x="168" y="64"/>
                        <a:pt x="168" y="65"/>
                        <a:pt x="169" y="65"/>
                      </a:cubicBezTo>
                      <a:cubicBezTo>
                        <a:pt x="169" y="66"/>
                        <a:pt x="169" y="66"/>
                        <a:pt x="169" y="67"/>
                      </a:cubicBezTo>
                      <a:cubicBezTo>
                        <a:pt x="168" y="63"/>
                        <a:pt x="166" y="61"/>
                        <a:pt x="164" y="57"/>
                      </a:cubicBezTo>
                      <a:cubicBezTo>
                        <a:pt x="161" y="50"/>
                        <a:pt x="157" y="43"/>
                        <a:pt x="151" y="36"/>
                      </a:cubicBezTo>
                      <a:cubicBezTo>
                        <a:pt x="147" y="31"/>
                        <a:pt x="142" y="27"/>
                        <a:pt x="136" y="23"/>
                      </a:cubicBezTo>
                      <a:cubicBezTo>
                        <a:pt x="134" y="21"/>
                        <a:pt x="130" y="19"/>
                        <a:pt x="127" y="17"/>
                      </a:cubicBezTo>
                      <a:cubicBezTo>
                        <a:pt x="119" y="15"/>
                        <a:pt x="110" y="13"/>
                        <a:pt x="102" y="13"/>
                      </a:cubicBezTo>
                      <a:cubicBezTo>
                        <a:pt x="98" y="13"/>
                        <a:pt x="94" y="13"/>
                        <a:pt x="89" y="13"/>
                      </a:cubicBezTo>
                      <a:cubicBezTo>
                        <a:pt x="81" y="13"/>
                        <a:pt x="73" y="15"/>
                        <a:pt x="66" y="18"/>
                      </a:cubicBezTo>
                      <a:cubicBezTo>
                        <a:pt x="65" y="19"/>
                        <a:pt x="64" y="19"/>
                        <a:pt x="63" y="20"/>
                      </a:cubicBezTo>
                      <a:cubicBezTo>
                        <a:pt x="60" y="21"/>
                        <a:pt x="58" y="22"/>
                        <a:pt x="56" y="23"/>
                      </a:cubicBezTo>
                      <a:cubicBezTo>
                        <a:pt x="57" y="23"/>
                        <a:pt x="58" y="22"/>
                        <a:pt x="59" y="21"/>
                      </a:cubicBezTo>
                      <a:cubicBezTo>
                        <a:pt x="58" y="21"/>
                        <a:pt x="58" y="21"/>
                        <a:pt x="57" y="21"/>
                      </a:cubicBezTo>
                      <a:cubicBezTo>
                        <a:pt x="54" y="23"/>
                        <a:pt x="51" y="25"/>
                        <a:pt x="49" y="27"/>
                      </a:cubicBezTo>
                      <a:cubicBezTo>
                        <a:pt x="46" y="29"/>
                        <a:pt x="43" y="30"/>
                        <a:pt x="41" y="33"/>
                      </a:cubicBezTo>
                      <a:cubicBezTo>
                        <a:pt x="42" y="32"/>
                        <a:pt x="43" y="31"/>
                        <a:pt x="44" y="31"/>
                      </a:cubicBezTo>
                      <a:cubicBezTo>
                        <a:pt x="41" y="33"/>
                        <a:pt x="38" y="36"/>
                        <a:pt x="36" y="39"/>
                      </a:cubicBezTo>
                      <a:cubicBezTo>
                        <a:pt x="32" y="43"/>
                        <a:pt x="30" y="46"/>
                        <a:pt x="27" y="49"/>
                      </a:cubicBezTo>
                      <a:cubicBezTo>
                        <a:pt x="24" y="53"/>
                        <a:pt x="23" y="56"/>
                        <a:pt x="23" y="60"/>
                      </a:cubicBezTo>
                      <a:cubicBezTo>
                        <a:pt x="22" y="62"/>
                        <a:pt x="21" y="64"/>
                        <a:pt x="20" y="67"/>
                      </a:cubicBezTo>
                      <a:cubicBezTo>
                        <a:pt x="18" y="70"/>
                        <a:pt x="17" y="74"/>
                        <a:pt x="16" y="78"/>
                      </a:cubicBezTo>
                      <a:cubicBezTo>
                        <a:pt x="16" y="78"/>
                        <a:pt x="16" y="78"/>
                        <a:pt x="16" y="78"/>
                      </a:cubicBezTo>
                      <a:cubicBezTo>
                        <a:pt x="15" y="78"/>
                        <a:pt x="15" y="78"/>
                        <a:pt x="15" y="78"/>
                      </a:cubicBezTo>
                      <a:cubicBezTo>
                        <a:pt x="16" y="73"/>
                        <a:pt x="17" y="68"/>
                        <a:pt x="19" y="63"/>
                      </a:cubicBezTo>
                      <a:cubicBezTo>
                        <a:pt x="18" y="64"/>
                        <a:pt x="16" y="66"/>
                        <a:pt x="15" y="68"/>
                      </a:cubicBezTo>
                      <a:cubicBezTo>
                        <a:pt x="15" y="68"/>
                        <a:pt x="15" y="68"/>
                        <a:pt x="15" y="68"/>
                      </a:cubicBezTo>
                      <a:cubicBezTo>
                        <a:pt x="14" y="69"/>
                        <a:pt x="13" y="71"/>
                        <a:pt x="14" y="73"/>
                      </a:cubicBezTo>
                      <a:cubicBezTo>
                        <a:pt x="12" y="75"/>
                        <a:pt x="11" y="79"/>
                        <a:pt x="11" y="82"/>
                      </a:cubicBezTo>
                      <a:cubicBezTo>
                        <a:pt x="10" y="85"/>
                        <a:pt x="10" y="88"/>
                        <a:pt x="10" y="91"/>
                      </a:cubicBezTo>
                      <a:cubicBezTo>
                        <a:pt x="10" y="91"/>
                        <a:pt x="10" y="91"/>
                        <a:pt x="10" y="91"/>
                      </a:cubicBezTo>
                      <a:cubicBezTo>
                        <a:pt x="10" y="89"/>
                        <a:pt x="10" y="88"/>
                        <a:pt x="10" y="87"/>
                      </a:cubicBezTo>
                      <a:cubicBezTo>
                        <a:pt x="10" y="87"/>
                        <a:pt x="10" y="87"/>
                        <a:pt x="9" y="88"/>
                      </a:cubicBezTo>
                      <a:cubicBezTo>
                        <a:pt x="9" y="88"/>
                        <a:pt x="9" y="87"/>
                        <a:pt x="9" y="87"/>
                      </a:cubicBezTo>
                      <a:cubicBezTo>
                        <a:pt x="10" y="84"/>
                        <a:pt x="10" y="82"/>
                        <a:pt x="11" y="79"/>
                      </a:cubicBezTo>
                      <a:cubicBezTo>
                        <a:pt x="15" y="62"/>
                        <a:pt x="23" y="47"/>
                        <a:pt x="34" y="34"/>
                      </a:cubicBezTo>
                      <a:cubicBezTo>
                        <a:pt x="23" y="43"/>
                        <a:pt x="16" y="55"/>
                        <a:pt x="11" y="69"/>
                      </a:cubicBezTo>
                      <a:cubicBezTo>
                        <a:pt x="10" y="73"/>
                        <a:pt x="9" y="77"/>
                        <a:pt x="8" y="80"/>
                      </a:cubicBezTo>
                      <a:cubicBezTo>
                        <a:pt x="9" y="75"/>
                        <a:pt x="10" y="71"/>
                        <a:pt x="12" y="66"/>
                      </a:cubicBezTo>
                      <a:cubicBezTo>
                        <a:pt x="11" y="66"/>
                        <a:pt x="10" y="66"/>
                        <a:pt x="10" y="67"/>
                      </a:cubicBezTo>
                      <a:cubicBezTo>
                        <a:pt x="8" y="75"/>
                        <a:pt x="6" y="82"/>
                        <a:pt x="6" y="89"/>
                      </a:cubicBezTo>
                      <a:cubicBezTo>
                        <a:pt x="5" y="89"/>
                        <a:pt x="5" y="90"/>
                        <a:pt x="5" y="91"/>
                      </a:cubicBezTo>
                      <a:cubicBezTo>
                        <a:pt x="5" y="89"/>
                        <a:pt x="5" y="88"/>
                        <a:pt x="5" y="87"/>
                      </a:cubicBezTo>
                      <a:cubicBezTo>
                        <a:pt x="5" y="85"/>
                        <a:pt x="5" y="83"/>
                        <a:pt x="5" y="81"/>
                      </a:cubicBezTo>
                      <a:cubicBezTo>
                        <a:pt x="8" y="71"/>
                        <a:pt x="12" y="60"/>
                        <a:pt x="19" y="51"/>
                      </a:cubicBezTo>
                      <a:cubicBezTo>
                        <a:pt x="14" y="56"/>
                        <a:pt x="10" y="61"/>
                        <a:pt x="8" y="68"/>
                      </a:cubicBezTo>
                      <a:cubicBezTo>
                        <a:pt x="9" y="64"/>
                        <a:pt x="10" y="60"/>
                        <a:pt x="12" y="56"/>
                      </a:cubicBezTo>
                      <a:cubicBezTo>
                        <a:pt x="14" y="53"/>
                        <a:pt x="15" y="51"/>
                        <a:pt x="17" y="48"/>
                      </a:cubicBezTo>
                      <a:cubicBezTo>
                        <a:pt x="28" y="34"/>
                        <a:pt x="41" y="24"/>
                        <a:pt x="57" y="17"/>
                      </a:cubicBezTo>
                      <a:cubicBezTo>
                        <a:pt x="48" y="19"/>
                        <a:pt x="41" y="23"/>
                        <a:pt x="34" y="28"/>
                      </a:cubicBezTo>
                      <a:cubicBezTo>
                        <a:pt x="38" y="24"/>
                        <a:pt x="42" y="20"/>
                        <a:pt x="47" y="17"/>
                      </a:cubicBezTo>
                      <a:cubicBezTo>
                        <a:pt x="54" y="13"/>
                        <a:pt x="62" y="10"/>
                        <a:pt x="70" y="8"/>
                      </a:cubicBezTo>
                      <a:cubicBezTo>
                        <a:pt x="70" y="8"/>
                        <a:pt x="70" y="8"/>
                        <a:pt x="70" y="8"/>
                      </a:cubicBezTo>
                      <a:cubicBezTo>
                        <a:pt x="70" y="7"/>
                        <a:pt x="71" y="7"/>
                        <a:pt x="72" y="7"/>
                      </a:cubicBezTo>
                      <a:cubicBezTo>
                        <a:pt x="73" y="7"/>
                        <a:pt x="73" y="7"/>
                        <a:pt x="74" y="6"/>
                      </a:cubicBezTo>
                      <a:cubicBezTo>
                        <a:pt x="75" y="6"/>
                        <a:pt x="76" y="6"/>
                        <a:pt x="76" y="6"/>
                      </a:cubicBezTo>
                      <a:cubicBezTo>
                        <a:pt x="78" y="5"/>
                        <a:pt x="81" y="5"/>
                        <a:pt x="83" y="5"/>
                      </a:cubicBezTo>
                      <a:cubicBezTo>
                        <a:pt x="83" y="6"/>
                        <a:pt x="82" y="6"/>
                        <a:pt x="82" y="6"/>
                      </a:cubicBezTo>
                      <a:cubicBezTo>
                        <a:pt x="85" y="6"/>
                        <a:pt x="88" y="5"/>
                        <a:pt x="90" y="5"/>
                      </a:cubicBezTo>
                      <a:cubicBezTo>
                        <a:pt x="90" y="6"/>
                        <a:pt x="90" y="6"/>
                        <a:pt x="89" y="6"/>
                      </a:cubicBezTo>
                      <a:cubicBezTo>
                        <a:pt x="91" y="6"/>
                        <a:pt x="92" y="6"/>
                        <a:pt x="94" y="5"/>
                      </a:cubicBezTo>
                      <a:cubicBezTo>
                        <a:pt x="96" y="5"/>
                        <a:pt x="98" y="6"/>
                        <a:pt x="100" y="6"/>
                      </a:cubicBezTo>
                      <a:cubicBezTo>
                        <a:pt x="100" y="6"/>
                        <a:pt x="100" y="6"/>
                        <a:pt x="100" y="6"/>
                      </a:cubicBezTo>
                      <a:cubicBezTo>
                        <a:pt x="100" y="7"/>
                        <a:pt x="100" y="7"/>
                        <a:pt x="100" y="7"/>
                      </a:cubicBezTo>
                      <a:cubicBezTo>
                        <a:pt x="101" y="6"/>
                        <a:pt x="102" y="6"/>
                        <a:pt x="103" y="6"/>
                      </a:cubicBezTo>
                      <a:cubicBezTo>
                        <a:pt x="108" y="7"/>
                        <a:pt x="112" y="8"/>
                        <a:pt x="117" y="9"/>
                      </a:cubicBezTo>
                      <a:cubicBezTo>
                        <a:pt x="123" y="11"/>
                        <a:pt x="128" y="13"/>
                        <a:pt x="134" y="16"/>
                      </a:cubicBezTo>
                      <a:cubicBezTo>
                        <a:pt x="137" y="18"/>
                        <a:pt x="140" y="19"/>
                        <a:pt x="142" y="22"/>
                      </a:cubicBezTo>
                      <a:cubicBezTo>
                        <a:pt x="146" y="24"/>
                        <a:pt x="149" y="27"/>
                        <a:pt x="152" y="28"/>
                      </a:cubicBezTo>
                      <a:close/>
                      <a:moveTo>
                        <a:pt x="152" y="18"/>
                      </a:moveTo>
                      <a:cubicBezTo>
                        <a:pt x="154" y="19"/>
                        <a:pt x="155" y="21"/>
                        <a:pt x="157" y="23"/>
                      </a:cubicBezTo>
                      <a:cubicBezTo>
                        <a:pt x="156" y="22"/>
                        <a:pt x="155" y="21"/>
                        <a:pt x="154" y="21"/>
                      </a:cubicBezTo>
                      <a:cubicBezTo>
                        <a:pt x="145" y="12"/>
                        <a:pt x="134" y="7"/>
                        <a:pt x="123" y="5"/>
                      </a:cubicBezTo>
                      <a:cubicBezTo>
                        <a:pt x="124" y="5"/>
                        <a:pt x="125" y="5"/>
                        <a:pt x="126" y="5"/>
                      </a:cubicBezTo>
                      <a:cubicBezTo>
                        <a:pt x="132" y="5"/>
                        <a:pt x="138" y="8"/>
                        <a:pt x="143" y="12"/>
                      </a:cubicBezTo>
                      <a:cubicBezTo>
                        <a:pt x="143" y="12"/>
                        <a:pt x="143" y="12"/>
                        <a:pt x="144" y="12"/>
                      </a:cubicBezTo>
                      <a:cubicBezTo>
                        <a:pt x="146" y="13"/>
                        <a:pt x="149" y="16"/>
                        <a:pt x="152" y="18"/>
                      </a:cubicBezTo>
                      <a:close/>
                      <a:moveTo>
                        <a:pt x="175" y="63"/>
                      </a:moveTo>
                      <a:cubicBezTo>
                        <a:pt x="175" y="61"/>
                        <a:pt x="175" y="59"/>
                        <a:pt x="175" y="58"/>
                      </a:cubicBezTo>
                      <a:cubicBezTo>
                        <a:pt x="176" y="61"/>
                        <a:pt x="176" y="63"/>
                        <a:pt x="177" y="66"/>
                      </a:cubicBezTo>
                      <a:cubicBezTo>
                        <a:pt x="176" y="65"/>
                        <a:pt x="176" y="63"/>
                        <a:pt x="175" y="63"/>
                      </a:cubicBezTo>
                      <a:close/>
                      <a:moveTo>
                        <a:pt x="154" y="45"/>
                      </a:moveTo>
                      <a:cubicBezTo>
                        <a:pt x="153" y="44"/>
                        <a:pt x="153" y="43"/>
                        <a:pt x="153" y="43"/>
                      </a:cubicBezTo>
                      <a:cubicBezTo>
                        <a:pt x="150" y="40"/>
                        <a:pt x="147" y="37"/>
                        <a:pt x="144" y="34"/>
                      </a:cubicBezTo>
                      <a:cubicBezTo>
                        <a:pt x="141" y="33"/>
                        <a:pt x="139" y="31"/>
                        <a:pt x="136" y="29"/>
                      </a:cubicBezTo>
                      <a:cubicBezTo>
                        <a:pt x="136" y="29"/>
                        <a:pt x="136" y="29"/>
                        <a:pt x="136" y="29"/>
                      </a:cubicBezTo>
                      <a:cubicBezTo>
                        <a:pt x="135" y="28"/>
                        <a:pt x="134" y="27"/>
                        <a:pt x="132" y="26"/>
                      </a:cubicBezTo>
                      <a:cubicBezTo>
                        <a:pt x="139" y="30"/>
                        <a:pt x="145" y="35"/>
                        <a:pt x="150" y="40"/>
                      </a:cubicBezTo>
                      <a:cubicBezTo>
                        <a:pt x="151" y="41"/>
                        <a:pt x="152" y="43"/>
                        <a:pt x="154" y="45"/>
                      </a:cubicBezTo>
                      <a:close/>
                      <a:moveTo>
                        <a:pt x="153" y="42"/>
                      </a:moveTo>
                      <a:cubicBezTo>
                        <a:pt x="154" y="43"/>
                        <a:pt x="154" y="44"/>
                        <a:pt x="155" y="45"/>
                      </a:cubicBezTo>
                      <a:cubicBezTo>
                        <a:pt x="150" y="39"/>
                        <a:pt x="145" y="33"/>
                        <a:pt x="139" y="29"/>
                      </a:cubicBezTo>
                      <a:cubicBezTo>
                        <a:pt x="139" y="29"/>
                        <a:pt x="139" y="29"/>
                        <a:pt x="139" y="28"/>
                      </a:cubicBezTo>
                      <a:cubicBezTo>
                        <a:pt x="139" y="28"/>
                        <a:pt x="139" y="28"/>
                        <a:pt x="139" y="28"/>
                      </a:cubicBezTo>
                      <a:cubicBezTo>
                        <a:pt x="139" y="27"/>
                        <a:pt x="139" y="27"/>
                        <a:pt x="139" y="27"/>
                      </a:cubicBezTo>
                      <a:cubicBezTo>
                        <a:pt x="144" y="31"/>
                        <a:pt x="149" y="36"/>
                        <a:pt x="153" y="42"/>
                      </a:cubicBezTo>
                      <a:close/>
                      <a:moveTo>
                        <a:pt x="157" y="50"/>
                      </a:moveTo>
                      <a:cubicBezTo>
                        <a:pt x="157" y="50"/>
                        <a:pt x="158" y="51"/>
                        <a:pt x="158" y="51"/>
                      </a:cubicBezTo>
                      <a:cubicBezTo>
                        <a:pt x="159" y="52"/>
                        <a:pt x="160" y="54"/>
                        <a:pt x="160" y="56"/>
                      </a:cubicBezTo>
                      <a:cubicBezTo>
                        <a:pt x="160" y="55"/>
                        <a:pt x="160" y="54"/>
                        <a:pt x="159" y="53"/>
                      </a:cubicBezTo>
                      <a:cubicBezTo>
                        <a:pt x="158" y="52"/>
                        <a:pt x="158" y="51"/>
                        <a:pt x="157" y="50"/>
                      </a:cubicBezTo>
                      <a:close/>
                      <a:moveTo>
                        <a:pt x="160" y="59"/>
                      </a:moveTo>
                      <a:cubicBezTo>
                        <a:pt x="160" y="59"/>
                        <a:pt x="161" y="59"/>
                        <a:pt x="161" y="60"/>
                      </a:cubicBezTo>
                      <a:cubicBezTo>
                        <a:pt x="162" y="61"/>
                        <a:pt x="162" y="61"/>
                        <a:pt x="162" y="61"/>
                      </a:cubicBezTo>
                      <a:cubicBezTo>
                        <a:pt x="163" y="62"/>
                        <a:pt x="163" y="62"/>
                        <a:pt x="163" y="62"/>
                      </a:cubicBezTo>
                      <a:cubicBezTo>
                        <a:pt x="163" y="63"/>
                        <a:pt x="164" y="65"/>
                        <a:pt x="164" y="67"/>
                      </a:cubicBezTo>
                      <a:cubicBezTo>
                        <a:pt x="164" y="67"/>
                        <a:pt x="164" y="66"/>
                        <a:pt x="164" y="66"/>
                      </a:cubicBezTo>
                      <a:cubicBezTo>
                        <a:pt x="164" y="68"/>
                        <a:pt x="165" y="69"/>
                        <a:pt x="166" y="72"/>
                      </a:cubicBezTo>
                      <a:cubicBezTo>
                        <a:pt x="167" y="79"/>
                        <a:pt x="169" y="85"/>
                        <a:pt x="170" y="92"/>
                      </a:cubicBezTo>
                      <a:cubicBezTo>
                        <a:pt x="170" y="89"/>
                        <a:pt x="170" y="87"/>
                        <a:pt x="170" y="85"/>
                      </a:cubicBezTo>
                      <a:cubicBezTo>
                        <a:pt x="171" y="86"/>
                        <a:pt x="171" y="87"/>
                        <a:pt x="171" y="89"/>
                      </a:cubicBezTo>
                      <a:cubicBezTo>
                        <a:pt x="172" y="93"/>
                        <a:pt x="172" y="97"/>
                        <a:pt x="171" y="102"/>
                      </a:cubicBezTo>
                      <a:cubicBezTo>
                        <a:pt x="171" y="105"/>
                        <a:pt x="170" y="107"/>
                        <a:pt x="170" y="109"/>
                      </a:cubicBezTo>
                      <a:cubicBezTo>
                        <a:pt x="169" y="112"/>
                        <a:pt x="168" y="115"/>
                        <a:pt x="168" y="117"/>
                      </a:cubicBezTo>
                      <a:cubicBezTo>
                        <a:pt x="167" y="119"/>
                        <a:pt x="167" y="119"/>
                        <a:pt x="167" y="119"/>
                      </a:cubicBezTo>
                      <a:cubicBezTo>
                        <a:pt x="164" y="126"/>
                        <a:pt x="160" y="133"/>
                        <a:pt x="156" y="139"/>
                      </a:cubicBezTo>
                      <a:cubicBezTo>
                        <a:pt x="147" y="149"/>
                        <a:pt x="136" y="157"/>
                        <a:pt x="123" y="163"/>
                      </a:cubicBezTo>
                      <a:cubicBezTo>
                        <a:pt x="123" y="163"/>
                        <a:pt x="123" y="162"/>
                        <a:pt x="124" y="162"/>
                      </a:cubicBezTo>
                      <a:cubicBezTo>
                        <a:pt x="122" y="163"/>
                        <a:pt x="121" y="163"/>
                        <a:pt x="120" y="164"/>
                      </a:cubicBezTo>
                      <a:cubicBezTo>
                        <a:pt x="116" y="165"/>
                        <a:pt x="111" y="167"/>
                        <a:pt x="106" y="167"/>
                      </a:cubicBezTo>
                      <a:cubicBezTo>
                        <a:pt x="107" y="167"/>
                        <a:pt x="107" y="167"/>
                        <a:pt x="108" y="168"/>
                      </a:cubicBezTo>
                      <a:cubicBezTo>
                        <a:pt x="107" y="168"/>
                        <a:pt x="106" y="168"/>
                        <a:pt x="105" y="169"/>
                      </a:cubicBezTo>
                      <a:cubicBezTo>
                        <a:pt x="102" y="169"/>
                        <a:pt x="98" y="169"/>
                        <a:pt x="95" y="170"/>
                      </a:cubicBezTo>
                      <a:cubicBezTo>
                        <a:pt x="92" y="170"/>
                        <a:pt x="89" y="170"/>
                        <a:pt x="86" y="169"/>
                      </a:cubicBezTo>
                      <a:cubicBezTo>
                        <a:pt x="87" y="170"/>
                        <a:pt x="88" y="170"/>
                        <a:pt x="88" y="171"/>
                      </a:cubicBezTo>
                      <a:cubicBezTo>
                        <a:pt x="80" y="169"/>
                        <a:pt x="73" y="167"/>
                        <a:pt x="65" y="164"/>
                      </a:cubicBezTo>
                      <a:cubicBezTo>
                        <a:pt x="64" y="163"/>
                        <a:pt x="63" y="163"/>
                        <a:pt x="62" y="163"/>
                      </a:cubicBezTo>
                      <a:cubicBezTo>
                        <a:pt x="62" y="163"/>
                        <a:pt x="62" y="163"/>
                        <a:pt x="63" y="163"/>
                      </a:cubicBezTo>
                      <a:cubicBezTo>
                        <a:pt x="59" y="160"/>
                        <a:pt x="55" y="158"/>
                        <a:pt x="52" y="155"/>
                      </a:cubicBezTo>
                      <a:cubicBezTo>
                        <a:pt x="52" y="155"/>
                        <a:pt x="52" y="155"/>
                        <a:pt x="53" y="155"/>
                      </a:cubicBezTo>
                      <a:cubicBezTo>
                        <a:pt x="52" y="155"/>
                        <a:pt x="52" y="155"/>
                        <a:pt x="51" y="154"/>
                      </a:cubicBezTo>
                      <a:cubicBezTo>
                        <a:pt x="50" y="154"/>
                        <a:pt x="50" y="154"/>
                        <a:pt x="50" y="154"/>
                      </a:cubicBezTo>
                      <a:cubicBezTo>
                        <a:pt x="49" y="153"/>
                        <a:pt x="48" y="152"/>
                        <a:pt x="46" y="151"/>
                      </a:cubicBezTo>
                      <a:cubicBezTo>
                        <a:pt x="44" y="149"/>
                        <a:pt x="42" y="147"/>
                        <a:pt x="40" y="143"/>
                      </a:cubicBezTo>
                      <a:cubicBezTo>
                        <a:pt x="42" y="145"/>
                        <a:pt x="43" y="145"/>
                        <a:pt x="44" y="146"/>
                      </a:cubicBezTo>
                      <a:cubicBezTo>
                        <a:pt x="44" y="146"/>
                        <a:pt x="44" y="146"/>
                        <a:pt x="44" y="145"/>
                      </a:cubicBezTo>
                      <a:cubicBezTo>
                        <a:pt x="42" y="144"/>
                        <a:pt x="40" y="143"/>
                        <a:pt x="38" y="141"/>
                      </a:cubicBezTo>
                      <a:cubicBezTo>
                        <a:pt x="36" y="138"/>
                        <a:pt x="34" y="135"/>
                        <a:pt x="32" y="131"/>
                      </a:cubicBezTo>
                      <a:cubicBezTo>
                        <a:pt x="30" y="123"/>
                        <a:pt x="27" y="117"/>
                        <a:pt x="24" y="110"/>
                      </a:cubicBezTo>
                      <a:cubicBezTo>
                        <a:pt x="24" y="109"/>
                        <a:pt x="24" y="107"/>
                        <a:pt x="23" y="105"/>
                      </a:cubicBezTo>
                      <a:cubicBezTo>
                        <a:pt x="23" y="101"/>
                        <a:pt x="23" y="98"/>
                        <a:pt x="22" y="95"/>
                      </a:cubicBezTo>
                      <a:cubicBezTo>
                        <a:pt x="22" y="89"/>
                        <a:pt x="22" y="83"/>
                        <a:pt x="23" y="78"/>
                      </a:cubicBezTo>
                      <a:cubicBezTo>
                        <a:pt x="23" y="78"/>
                        <a:pt x="23" y="78"/>
                        <a:pt x="23" y="77"/>
                      </a:cubicBezTo>
                      <a:cubicBezTo>
                        <a:pt x="24" y="75"/>
                        <a:pt x="25" y="72"/>
                        <a:pt x="26" y="69"/>
                      </a:cubicBezTo>
                      <a:cubicBezTo>
                        <a:pt x="31" y="61"/>
                        <a:pt x="36" y="53"/>
                        <a:pt x="42" y="46"/>
                      </a:cubicBezTo>
                      <a:cubicBezTo>
                        <a:pt x="38" y="49"/>
                        <a:pt x="34" y="52"/>
                        <a:pt x="32" y="56"/>
                      </a:cubicBezTo>
                      <a:cubicBezTo>
                        <a:pt x="36" y="47"/>
                        <a:pt x="43" y="40"/>
                        <a:pt x="51" y="33"/>
                      </a:cubicBezTo>
                      <a:cubicBezTo>
                        <a:pt x="52" y="33"/>
                        <a:pt x="53" y="32"/>
                        <a:pt x="54" y="31"/>
                      </a:cubicBezTo>
                      <a:cubicBezTo>
                        <a:pt x="55" y="31"/>
                        <a:pt x="56" y="30"/>
                        <a:pt x="57" y="30"/>
                      </a:cubicBezTo>
                      <a:cubicBezTo>
                        <a:pt x="70" y="26"/>
                        <a:pt x="83" y="25"/>
                        <a:pt x="97" y="24"/>
                      </a:cubicBezTo>
                      <a:cubicBezTo>
                        <a:pt x="96" y="24"/>
                        <a:pt x="96" y="24"/>
                        <a:pt x="96" y="24"/>
                      </a:cubicBezTo>
                      <a:cubicBezTo>
                        <a:pt x="92" y="23"/>
                        <a:pt x="87" y="23"/>
                        <a:pt x="82" y="23"/>
                      </a:cubicBezTo>
                      <a:cubicBezTo>
                        <a:pt x="80" y="24"/>
                        <a:pt x="77" y="24"/>
                        <a:pt x="74" y="24"/>
                      </a:cubicBezTo>
                      <a:cubicBezTo>
                        <a:pt x="76" y="24"/>
                        <a:pt x="77" y="24"/>
                        <a:pt x="79" y="23"/>
                      </a:cubicBezTo>
                      <a:cubicBezTo>
                        <a:pt x="86" y="23"/>
                        <a:pt x="92" y="23"/>
                        <a:pt x="99" y="24"/>
                      </a:cubicBezTo>
                      <a:cubicBezTo>
                        <a:pt x="112" y="25"/>
                        <a:pt x="124" y="29"/>
                        <a:pt x="136" y="34"/>
                      </a:cubicBezTo>
                      <a:cubicBezTo>
                        <a:pt x="136" y="34"/>
                        <a:pt x="136" y="34"/>
                        <a:pt x="137" y="34"/>
                      </a:cubicBezTo>
                      <a:cubicBezTo>
                        <a:pt x="137" y="34"/>
                        <a:pt x="137" y="33"/>
                        <a:pt x="137" y="33"/>
                      </a:cubicBezTo>
                      <a:cubicBezTo>
                        <a:pt x="137" y="33"/>
                        <a:pt x="136" y="32"/>
                        <a:pt x="136" y="32"/>
                      </a:cubicBezTo>
                      <a:cubicBezTo>
                        <a:pt x="142" y="36"/>
                        <a:pt x="147" y="41"/>
                        <a:pt x="151" y="49"/>
                      </a:cubicBezTo>
                      <a:cubicBezTo>
                        <a:pt x="151" y="47"/>
                        <a:pt x="150" y="45"/>
                        <a:pt x="149" y="43"/>
                      </a:cubicBezTo>
                      <a:cubicBezTo>
                        <a:pt x="154" y="47"/>
                        <a:pt x="158" y="53"/>
                        <a:pt x="160" y="59"/>
                      </a:cubicBezTo>
                      <a:close/>
                      <a:moveTo>
                        <a:pt x="165" y="62"/>
                      </a:moveTo>
                      <a:cubicBezTo>
                        <a:pt x="165" y="61"/>
                        <a:pt x="165" y="61"/>
                        <a:pt x="165" y="61"/>
                      </a:cubicBezTo>
                      <a:cubicBezTo>
                        <a:pt x="167" y="65"/>
                        <a:pt x="169" y="69"/>
                        <a:pt x="170" y="73"/>
                      </a:cubicBezTo>
                      <a:cubicBezTo>
                        <a:pt x="170" y="73"/>
                        <a:pt x="171" y="75"/>
                        <a:pt x="171" y="76"/>
                      </a:cubicBezTo>
                      <a:cubicBezTo>
                        <a:pt x="170" y="73"/>
                        <a:pt x="169" y="71"/>
                        <a:pt x="168" y="68"/>
                      </a:cubicBezTo>
                      <a:cubicBezTo>
                        <a:pt x="168" y="67"/>
                        <a:pt x="168" y="68"/>
                        <a:pt x="168" y="68"/>
                      </a:cubicBezTo>
                      <a:cubicBezTo>
                        <a:pt x="167" y="66"/>
                        <a:pt x="166" y="64"/>
                        <a:pt x="165" y="62"/>
                      </a:cubicBezTo>
                      <a:close/>
                      <a:moveTo>
                        <a:pt x="183" y="75"/>
                      </a:moveTo>
                      <a:cubicBezTo>
                        <a:pt x="183" y="73"/>
                        <a:pt x="182" y="71"/>
                        <a:pt x="182" y="70"/>
                      </a:cubicBezTo>
                      <a:cubicBezTo>
                        <a:pt x="182" y="69"/>
                        <a:pt x="181" y="67"/>
                        <a:pt x="181" y="66"/>
                      </a:cubicBezTo>
                      <a:cubicBezTo>
                        <a:pt x="182" y="69"/>
                        <a:pt x="183" y="72"/>
                        <a:pt x="183" y="75"/>
                      </a:cubicBezTo>
                      <a:close/>
                      <a:moveTo>
                        <a:pt x="171" y="81"/>
                      </a:moveTo>
                      <a:cubicBezTo>
                        <a:pt x="170" y="80"/>
                        <a:pt x="170" y="79"/>
                        <a:pt x="170" y="79"/>
                      </a:cubicBezTo>
                      <a:cubicBezTo>
                        <a:pt x="170" y="76"/>
                        <a:pt x="169" y="73"/>
                        <a:pt x="168" y="71"/>
                      </a:cubicBezTo>
                      <a:cubicBezTo>
                        <a:pt x="169" y="74"/>
                        <a:pt x="170" y="78"/>
                        <a:pt x="171" y="81"/>
                      </a:cubicBezTo>
                      <a:close/>
                      <a:moveTo>
                        <a:pt x="182" y="109"/>
                      </a:moveTo>
                      <a:cubicBezTo>
                        <a:pt x="182" y="109"/>
                        <a:pt x="182" y="109"/>
                        <a:pt x="182" y="109"/>
                      </a:cubicBezTo>
                      <a:cubicBezTo>
                        <a:pt x="182" y="109"/>
                        <a:pt x="182" y="109"/>
                        <a:pt x="182" y="109"/>
                      </a:cubicBezTo>
                      <a:cubicBezTo>
                        <a:pt x="182" y="113"/>
                        <a:pt x="180" y="117"/>
                        <a:pt x="180" y="120"/>
                      </a:cubicBezTo>
                      <a:cubicBezTo>
                        <a:pt x="180" y="117"/>
                        <a:pt x="181" y="113"/>
                        <a:pt x="182" y="109"/>
                      </a:cubicBezTo>
                      <a:close/>
                      <a:moveTo>
                        <a:pt x="178" y="110"/>
                      </a:moveTo>
                      <a:cubicBezTo>
                        <a:pt x="178" y="110"/>
                        <a:pt x="178" y="110"/>
                        <a:pt x="178" y="111"/>
                      </a:cubicBezTo>
                      <a:cubicBezTo>
                        <a:pt x="178" y="109"/>
                        <a:pt x="178" y="109"/>
                        <a:pt x="178" y="109"/>
                      </a:cubicBezTo>
                      <a:cubicBezTo>
                        <a:pt x="178" y="109"/>
                        <a:pt x="178" y="109"/>
                        <a:pt x="178" y="110"/>
                      </a:cubicBezTo>
                      <a:close/>
                      <a:moveTo>
                        <a:pt x="173" y="112"/>
                      </a:moveTo>
                      <a:cubicBezTo>
                        <a:pt x="173" y="111"/>
                        <a:pt x="174" y="111"/>
                        <a:pt x="174" y="109"/>
                      </a:cubicBezTo>
                      <a:cubicBezTo>
                        <a:pt x="174" y="111"/>
                        <a:pt x="174" y="113"/>
                        <a:pt x="174" y="114"/>
                      </a:cubicBezTo>
                      <a:cubicBezTo>
                        <a:pt x="173" y="117"/>
                        <a:pt x="172" y="119"/>
                        <a:pt x="172" y="122"/>
                      </a:cubicBezTo>
                      <a:cubicBezTo>
                        <a:pt x="171" y="125"/>
                        <a:pt x="169" y="129"/>
                        <a:pt x="168" y="133"/>
                      </a:cubicBezTo>
                      <a:cubicBezTo>
                        <a:pt x="168" y="133"/>
                        <a:pt x="168" y="133"/>
                        <a:pt x="168" y="134"/>
                      </a:cubicBezTo>
                      <a:cubicBezTo>
                        <a:pt x="168" y="135"/>
                        <a:pt x="168" y="135"/>
                        <a:pt x="168" y="137"/>
                      </a:cubicBezTo>
                      <a:cubicBezTo>
                        <a:pt x="168" y="135"/>
                        <a:pt x="169" y="134"/>
                        <a:pt x="170" y="132"/>
                      </a:cubicBezTo>
                      <a:cubicBezTo>
                        <a:pt x="170" y="133"/>
                        <a:pt x="170" y="135"/>
                        <a:pt x="171" y="136"/>
                      </a:cubicBezTo>
                      <a:cubicBezTo>
                        <a:pt x="172" y="134"/>
                        <a:pt x="172" y="132"/>
                        <a:pt x="173" y="131"/>
                      </a:cubicBezTo>
                      <a:cubicBezTo>
                        <a:pt x="173" y="130"/>
                        <a:pt x="174" y="130"/>
                        <a:pt x="174" y="130"/>
                      </a:cubicBezTo>
                      <a:cubicBezTo>
                        <a:pt x="174" y="130"/>
                        <a:pt x="174" y="129"/>
                        <a:pt x="173" y="129"/>
                      </a:cubicBezTo>
                      <a:cubicBezTo>
                        <a:pt x="174" y="127"/>
                        <a:pt x="175" y="126"/>
                        <a:pt x="175" y="124"/>
                      </a:cubicBezTo>
                      <a:cubicBezTo>
                        <a:pt x="175" y="127"/>
                        <a:pt x="174" y="131"/>
                        <a:pt x="174" y="134"/>
                      </a:cubicBezTo>
                      <a:cubicBezTo>
                        <a:pt x="173" y="136"/>
                        <a:pt x="172" y="139"/>
                        <a:pt x="171" y="141"/>
                      </a:cubicBezTo>
                      <a:cubicBezTo>
                        <a:pt x="169" y="144"/>
                        <a:pt x="167" y="147"/>
                        <a:pt x="165" y="150"/>
                      </a:cubicBezTo>
                      <a:cubicBezTo>
                        <a:pt x="166" y="150"/>
                        <a:pt x="166" y="150"/>
                        <a:pt x="166" y="150"/>
                      </a:cubicBezTo>
                      <a:cubicBezTo>
                        <a:pt x="165" y="151"/>
                        <a:pt x="165" y="152"/>
                        <a:pt x="164" y="153"/>
                      </a:cubicBezTo>
                      <a:cubicBezTo>
                        <a:pt x="165" y="153"/>
                        <a:pt x="166" y="152"/>
                        <a:pt x="166" y="151"/>
                      </a:cubicBezTo>
                      <a:cubicBezTo>
                        <a:pt x="165" y="153"/>
                        <a:pt x="164" y="154"/>
                        <a:pt x="163" y="155"/>
                      </a:cubicBezTo>
                      <a:cubicBezTo>
                        <a:pt x="164" y="156"/>
                        <a:pt x="164" y="156"/>
                        <a:pt x="165" y="155"/>
                      </a:cubicBezTo>
                      <a:cubicBezTo>
                        <a:pt x="167" y="153"/>
                        <a:pt x="168" y="151"/>
                        <a:pt x="170" y="149"/>
                      </a:cubicBezTo>
                      <a:cubicBezTo>
                        <a:pt x="170" y="150"/>
                        <a:pt x="170" y="151"/>
                        <a:pt x="171" y="151"/>
                      </a:cubicBezTo>
                      <a:cubicBezTo>
                        <a:pt x="168" y="153"/>
                        <a:pt x="166" y="154"/>
                        <a:pt x="164" y="156"/>
                      </a:cubicBezTo>
                      <a:cubicBezTo>
                        <a:pt x="165" y="156"/>
                        <a:pt x="165" y="156"/>
                        <a:pt x="165" y="156"/>
                      </a:cubicBezTo>
                      <a:cubicBezTo>
                        <a:pt x="167" y="156"/>
                        <a:pt x="169" y="155"/>
                        <a:pt x="170" y="155"/>
                      </a:cubicBezTo>
                      <a:cubicBezTo>
                        <a:pt x="171" y="155"/>
                        <a:pt x="171" y="155"/>
                        <a:pt x="172" y="156"/>
                      </a:cubicBezTo>
                      <a:cubicBezTo>
                        <a:pt x="170" y="157"/>
                        <a:pt x="168" y="159"/>
                        <a:pt x="167" y="161"/>
                      </a:cubicBezTo>
                      <a:cubicBezTo>
                        <a:pt x="169" y="160"/>
                        <a:pt x="171" y="158"/>
                        <a:pt x="174" y="157"/>
                      </a:cubicBezTo>
                      <a:cubicBezTo>
                        <a:pt x="174" y="157"/>
                        <a:pt x="174" y="157"/>
                        <a:pt x="174" y="157"/>
                      </a:cubicBezTo>
                      <a:cubicBezTo>
                        <a:pt x="174" y="157"/>
                        <a:pt x="174" y="157"/>
                        <a:pt x="174" y="158"/>
                      </a:cubicBezTo>
                      <a:cubicBezTo>
                        <a:pt x="171" y="161"/>
                        <a:pt x="169" y="165"/>
                        <a:pt x="166" y="167"/>
                      </a:cubicBezTo>
                      <a:cubicBezTo>
                        <a:pt x="166" y="167"/>
                        <a:pt x="166" y="167"/>
                        <a:pt x="167" y="168"/>
                      </a:cubicBezTo>
                      <a:cubicBezTo>
                        <a:pt x="167" y="168"/>
                        <a:pt x="168" y="168"/>
                        <a:pt x="168" y="168"/>
                      </a:cubicBezTo>
                      <a:cubicBezTo>
                        <a:pt x="167" y="169"/>
                        <a:pt x="166" y="171"/>
                        <a:pt x="165" y="173"/>
                      </a:cubicBezTo>
                      <a:cubicBezTo>
                        <a:pt x="166" y="175"/>
                        <a:pt x="168" y="175"/>
                        <a:pt x="170" y="173"/>
                      </a:cubicBezTo>
                      <a:cubicBezTo>
                        <a:pt x="170" y="173"/>
                        <a:pt x="170" y="173"/>
                        <a:pt x="170" y="174"/>
                      </a:cubicBezTo>
                      <a:cubicBezTo>
                        <a:pt x="170" y="174"/>
                        <a:pt x="170" y="174"/>
                        <a:pt x="170" y="174"/>
                      </a:cubicBezTo>
                      <a:cubicBezTo>
                        <a:pt x="170" y="175"/>
                        <a:pt x="168" y="176"/>
                        <a:pt x="168" y="177"/>
                      </a:cubicBezTo>
                      <a:cubicBezTo>
                        <a:pt x="166" y="179"/>
                        <a:pt x="163" y="182"/>
                        <a:pt x="160" y="183"/>
                      </a:cubicBezTo>
                      <a:cubicBezTo>
                        <a:pt x="158" y="184"/>
                        <a:pt x="156" y="185"/>
                        <a:pt x="154" y="185"/>
                      </a:cubicBezTo>
                      <a:cubicBezTo>
                        <a:pt x="154" y="185"/>
                        <a:pt x="155" y="186"/>
                        <a:pt x="156" y="186"/>
                      </a:cubicBezTo>
                      <a:cubicBezTo>
                        <a:pt x="156" y="186"/>
                        <a:pt x="155" y="186"/>
                        <a:pt x="155" y="186"/>
                      </a:cubicBezTo>
                      <a:cubicBezTo>
                        <a:pt x="155" y="187"/>
                        <a:pt x="156" y="187"/>
                        <a:pt x="156" y="187"/>
                      </a:cubicBezTo>
                      <a:cubicBezTo>
                        <a:pt x="155" y="187"/>
                        <a:pt x="155" y="187"/>
                        <a:pt x="154" y="187"/>
                      </a:cubicBezTo>
                      <a:cubicBezTo>
                        <a:pt x="154" y="187"/>
                        <a:pt x="154" y="187"/>
                        <a:pt x="154" y="186"/>
                      </a:cubicBezTo>
                      <a:cubicBezTo>
                        <a:pt x="154" y="186"/>
                        <a:pt x="154" y="186"/>
                        <a:pt x="154" y="186"/>
                      </a:cubicBezTo>
                      <a:cubicBezTo>
                        <a:pt x="154" y="185"/>
                        <a:pt x="154" y="185"/>
                        <a:pt x="154" y="185"/>
                      </a:cubicBezTo>
                      <a:cubicBezTo>
                        <a:pt x="153" y="185"/>
                        <a:pt x="153" y="185"/>
                        <a:pt x="152" y="185"/>
                      </a:cubicBezTo>
                      <a:cubicBezTo>
                        <a:pt x="152" y="185"/>
                        <a:pt x="152" y="185"/>
                        <a:pt x="152" y="185"/>
                      </a:cubicBezTo>
                      <a:cubicBezTo>
                        <a:pt x="154" y="183"/>
                        <a:pt x="156" y="181"/>
                        <a:pt x="158" y="179"/>
                      </a:cubicBezTo>
                      <a:cubicBezTo>
                        <a:pt x="157" y="179"/>
                        <a:pt x="156" y="179"/>
                        <a:pt x="155" y="179"/>
                      </a:cubicBezTo>
                      <a:cubicBezTo>
                        <a:pt x="156" y="178"/>
                        <a:pt x="157" y="177"/>
                        <a:pt x="158" y="176"/>
                      </a:cubicBezTo>
                      <a:cubicBezTo>
                        <a:pt x="158" y="175"/>
                        <a:pt x="158" y="175"/>
                        <a:pt x="157" y="175"/>
                      </a:cubicBezTo>
                      <a:cubicBezTo>
                        <a:pt x="157" y="175"/>
                        <a:pt x="156" y="175"/>
                        <a:pt x="156" y="176"/>
                      </a:cubicBezTo>
                      <a:cubicBezTo>
                        <a:pt x="156" y="175"/>
                        <a:pt x="156" y="175"/>
                        <a:pt x="156" y="175"/>
                      </a:cubicBezTo>
                      <a:cubicBezTo>
                        <a:pt x="156" y="175"/>
                        <a:pt x="156" y="174"/>
                        <a:pt x="156" y="173"/>
                      </a:cubicBezTo>
                      <a:cubicBezTo>
                        <a:pt x="156" y="173"/>
                        <a:pt x="156" y="173"/>
                        <a:pt x="156" y="173"/>
                      </a:cubicBezTo>
                      <a:cubicBezTo>
                        <a:pt x="156" y="173"/>
                        <a:pt x="155" y="173"/>
                        <a:pt x="155" y="173"/>
                      </a:cubicBezTo>
                      <a:cubicBezTo>
                        <a:pt x="155" y="173"/>
                        <a:pt x="155" y="173"/>
                        <a:pt x="155" y="173"/>
                      </a:cubicBezTo>
                      <a:cubicBezTo>
                        <a:pt x="153" y="174"/>
                        <a:pt x="151" y="175"/>
                        <a:pt x="149" y="177"/>
                      </a:cubicBezTo>
                      <a:cubicBezTo>
                        <a:pt x="150" y="175"/>
                        <a:pt x="150" y="175"/>
                        <a:pt x="151" y="173"/>
                      </a:cubicBezTo>
                      <a:cubicBezTo>
                        <a:pt x="151" y="173"/>
                        <a:pt x="151" y="173"/>
                        <a:pt x="151" y="173"/>
                      </a:cubicBezTo>
                      <a:cubicBezTo>
                        <a:pt x="150" y="173"/>
                        <a:pt x="149" y="174"/>
                        <a:pt x="148" y="174"/>
                      </a:cubicBezTo>
                      <a:cubicBezTo>
                        <a:pt x="146" y="175"/>
                        <a:pt x="145" y="177"/>
                        <a:pt x="143" y="179"/>
                      </a:cubicBezTo>
                      <a:cubicBezTo>
                        <a:pt x="142" y="179"/>
                        <a:pt x="142" y="179"/>
                        <a:pt x="142" y="179"/>
                      </a:cubicBezTo>
                      <a:cubicBezTo>
                        <a:pt x="142" y="179"/>
                        <a:pt x="142" y="179"/>
                        <a:pt x="142" y="179"/>
                      </a:cubicBezTo>
                      <a:cubicBezTo>
                        <a:pt x="144" y="176"/>
                        <a:pt x="146" y="174"/>
                        <a:pt x="147" y="171"/>
                      </a:cubicBezTo>
                      <a:cubicBezTo>
                        <a:pt x="146" y="171"/>
                        <a:pt x="146" y="171"/>
                        <a:pt x="146" y="171"/>
                      </a:cubicBezTo>
                      <a:cubicBezTo>
                        <a:pt x="146" y="171"/>
                        <a:pt x="146" y="171"/>
                        <a:pt x="145" y="171"/>
                      </a:cubicBezTo>
                      <a:cubicBezTo>
                        <a:pt x="145" y="171"/>
                        <a:pt x="145" y="171"/>
                        <a:pt x="145" y="171"/>
                      </a:cubicBezTo>
                      <a:cubicBezTo>
                        <a:pt x="144" y="172"/>
                        <a:pt x="143" y="173"/>
                        <a:pt x="142" y="175"/>
                      </a:cubicBezTo>
                      <a:cubicBezTo>
                        <a:pt x="142" y="175"/>
                        <a:pt x="142" y="175"/>
                        <a:pt x="141" y="175"/>
                      </a:cubicBezTo>
                      <a:cubicBezTo>
                        <a:pt x="141" y="175"/>
                        <a:pt x="141" y="175"/>
                        <a:pt x="142" y="175"/>
                      </a:cubicBezTo>
                      <a:cubicBezTo>
                        <a:pt x="140" y="175"/>
                        <a:pt x="139" y="177"/>
                        <a:pt x="138" y="177"/>
                      </a:cubicBezTo>
                      <a:cubicBezTo>
                        <a:pt x="138" y="177"/>
                        <a:pt x="137" y="177"/>
                        <a:pt x="137" y="177"/>
                      </a:cubicBezTo>
                      <a:cubicBezTo>
                        <a:pt x="137" y="177"/>
                        <a:pt x="137" y="177"/>
                        <a:pt x="136" y="177"/>
                      </a:cubicBezTo>
                      <a:cubicBezTo>
                        <a:pt x="136" y="177"/>
                        <a:pt x="136" y="177"/>
                        <a:pt x="136" y="177"/>
                      </a:cubicBezTo>
                      <a:cubicBezTo>
                        <a:pt x="136" y="177"/>
                        <a:pt x="136" y="177"/>
                        <a:pt x="136" y="177"/>
                      </a:cubicBezTo>
                      <a:cubicBezTo>
                        <a:pt x="136" y="178"/>
                        <a:pt x="136" y="178"/>
                        <a:pt x="136" y="178"/>
                      </a:cubicBezTo>
                      <a:cubicBezTo>
                        <a:pt x="136" y="179"/>
                        <a:pt x="136" y="179"/>
                        <a:pt x="135" y="179"/>
                      </a:cubicBezTo>
                      <a:cubicBezTo>
                        <a:pt x="133" y="180"/>
                        <a:pt x="131" y="180"/>
                        <a:pt x="129" y="181"/>
                      </a:cubicBezTo>
                      <a:cubicBezTo>
                        <a:pt x="130" y="180"/>
                        <a:pt x="132" y="179"/>
                        <a:pt x="133" y="178"/>
                      </a:cubicBezTo>
                      <a:cubicBezTo>
                        <a:pt x="130" y="179"/>
                        <a:pt x="128" y="180"/>
                        <a:pt x="127" y="181"/>
                      </a:cubicBezTo>
                      <a:cubicBezTo>
                        <a:pt x="126" y="181"/>
                        <a:pt x="125" y="181"/>
                        <a:pt x="124" y="182"/>
                      </a:cubicBezTo>
                      <a:cubicBezTo>
                        <a:pt x="124" y="182"/>
                        <a:pt x="123" y="182"/>
                        <a:pt x="122" y="182"/>
                      </a:cubicBezTo>
                      <a:cubicBezTo>
                        <a:pt x="120" y="183"/>
                        <a:pt x="118" y="183"/>
                        <a:pt x="115" y="183"/>
                      </a:cubicBezTo>
                      <a:cubicBezTo>
                        <a:pt x="115" y="183"/>
                        <a:pt x="115" y="183"/>
                        <a:pt x="116" y="183"/>
                      </a:cubicBezTo>
                      <a:cubicBezTo>
                        <a:pt x="116" y="183"/>
                        <a:pt x="116" y="182"/>
                        <a:pt x="117" y="182"/>
                      </a:cubicBezTo>
                      <a:cubicBezTo>
                        <a:pt x="110" y="185"/>
                        <a:pt x="103" y="185"/>
                        <a:pt x="96" y="184"/>
                      </a:cubicBezTo>
                      <a:cubicBezTo>
                        <a:pt x="105" y="184"/>
                        <a:pt x="113" y="183"/>
                        <a:pt x="122" y="181"/>
                      </a:cubicBezTo>
                      <a:cubicBezTo>
                        <a:pt x="120" y="180"/>
                        <a:pt x="117" y="180"/>
                        <a:pt x="114" y="181"/>
                      </a:cubicBezTo>
                      <a:cubicBezTo>
                        <a:pt x="106" y="182"/>
                        <a:pt x="99" y="183"/>
                        <a:pt x="91" y="183"/>
                      </a:cubicBezTo>
                      <a:cubicBezTo>
                        <a:pt x="86" y="183"/>
                        <a:pt x="81" y="181"/>
                        <a:pt x="76" y="180"/>
                      </a:cubicBezTo>
                      <a:cubicBezTo>
                        <a:pt x="73" y="179"/>
                        <a:pt x="71" y="179"/>
                        <a:pt x="68" y="178"/>
                      </a:cubicBezTo>
                      <a:cubicBezTo>
                        <a:pt x="68" y="178"/>
                        <a:pt x="68" y="178"/>
                        <a:pt x="69" y="178"/>
                      </a:cubicBezTo>
                      <a:cubicBezTo>
                        <a:pt x="68" y="178"/>
                        <a:pt x="68" y="178"/>
                        <a:pt x="68" y="178"/>
                      </a:cubicBezTo>
                      <a:cubicBezTo>
                        <a:pt x="64" y="177"/>
                        <a:pt x="60" y="175"/>
                        <a:pt x="56" y="174"/>
                      </a:cubicBezTo>
                      <a:cubicBezTo>
                        <a:pt x="56" y="173"/>
                        <a:pt x="56" y="173"/>
                        <a:pt x="55" y="173"/>
                      </a:cubicBezTo>
                      <a:cubicBezTo>
                        <a:pt x="53" y="173"/>
                        <a:pt x="51" y="171"/>
                        <a:pt x="49" y="170"/>
                      </a:cubicBezTo>
                      <a:cubicBezTo>
                        <a:pt x="48" y="169"/>
                        <a:pt x="48" y="169"/>
                        <a:pt x="48" y="169"/>
                      </a:cubicBezTo>
                      <a:cubicBezTo>
                        <a:pt x="44" y="167"/>
                        <a:pt x="40" y="165"/>
                        <a:pt x="36" y="162"/>
                      </a:cubicBezTo>
                      <a:cubicBezTo>
                        <a:pt x="36" y="162"/>
                        <a:pt x="36" y="162"/>
                        <a:pt x="36" y="162"/>
                      </a:cubicBezTo>
                      <a:cubicBezTo>
                        <a:pt x="36" y="163"/>
                        <a:pt x="37" y="163"/>
                        <a:pt x="38" y="163"/>
                      </a:cubicBezTo>
                      <a:cubicBezTo>
                        <a:pt x="34" y="161"/>
                        <a:pt x="31" y="159"/>
                        <a:pt x="28" y="157"/>
                      </a:cubicBezTo>
                      <a:cubicBezTo>
                        <a:pt x="28" y="157"/>
                        <a:pt x="28" y="157"/>
                        <a:pt x="28" y="157"/>
                      </a:cubicBezTo>
                      <a:cubicBezTo>
                        <a:pt x="24" y="153"/>
                        <a:pt x="21" y="149"/>
                        <a:pt x="19" y="145"/>
                      </a:cubicBezTo>
                      <a:cubicBezTo>
                        <a:pt x="20" y="147"/>
                        <a:pt x="23" y="149"/>
                        <a:pt x="25" y="151"/>
                      </a:cubicBezTo>
                      <a:cubicBezTo>
                        <a:pt x="31" y="158"/>
                        <a:pt x="38" y="163"/>
                        <a:pt x="47" y="165"/>
                      </a:cubicBezTo>
                      <a:cubicBezTo>
                        <a:pt x="47" y="165"/>
                        <a:pt x="47" y="165"/>
                        <a:pt x="47" y="165"/>
                      </a:cubicBezTo>
                      <a:cubicBezTo>
                        <a:pt x="40" y="161"/>
                        <a:pt x="33" y="157"/>
                        <a:pt x="28" y="151"/>
                      </a:cubicBezTo>
                      <a:cubicBezTo>
                        <a:pt x="28" y="151"/>
                        <a:pt x="28" y="151"/>
                        <a:pt x="28" y="151"/>
                      </a:cubicBezTo>
                      <a:cubicBezTo>
                        <a:pt x="26" y="149"/>
                        <a:pt x="24" y="147"/>
                        <a:pt x="23" y="143"/>
                      </a:cubicBezTo>
                      <a:cubicBezTo>
                        <a:pt x="23" y="143"/>
                        <a:pt x="23" y="143"/>
                        <a:pt x="23" y="143"/>
                      </a:cubicBezTo>
                      <a:cubicBezTo>
                        <a:pt x="23" y="144"/>
                        <a:pt x="24" y="145"/>
                        <a:pt x="24" y="145"/>
                      </a:cubicBezTo>
                      <a:cubicBezTo>
                        <a:pt x="26" y="147"/>
                        <a:pt x="28" y="149"/>
                        <a:pt x="30" y="151"/>
                      </a:cubicBezTo>
                      <a:cubicBezTo>
                        <a:pt x="36" y="157"/>
                        <a:pt x="43" y="162"/>
                        <a:pt x="51" y="166"/>
                      </a:cubicBezTo>
                      <a:cubicBezTo>
                        <a:pt x="47" y="163"/>
                        <a:pt x="44" y="160"/>
                        <a:pt x="40" y="157"/>
                      </a:cubicBezTo>
                      <a:cubicBezTo>
                        <a:pt x="40" y="157"/>
                        <a:pt x="40" y="157"/>
                        <a:pt x="40" y="157"/>
                      </a:cubicBezTo>
                      <a:cubicBezTo>
                        <a:pt x="41" y="157"/>
                        <a:pt x="41" y="157"/>
                        <a:pt x="41" y="158"/>
                      </a:cubicBezTo>
                      <a:cubicBezTo>
                        <a:pt x="45" y="161"/>
                        <a:pt x="49" y="164"/>
                        <a:pt x="53" y="167"/>
                      </a:cubicBezTo>
                      <a:cubicBezTo>
                        <a:pt x="56" y="169"/>
                        <a:pt x="60" y="170"/>
                        <a:pt x="63" y="170"/>
                      </a:cubicBezTo>
                      <a:cubicBezTo>
                        <a:pt x="66" y="172"/>
                        <a:pt x="70" y="173"/>
                        <a:pt x="75" y="175"/>
                      </a:cubicBezTo>
                      <a:cubicBezTo>
                        <a:pt x="82" y="177"/>
                        <a:pt x="90" y="177"/>
                        <a:pt x="96" y="175"/>
                      </a:cubicBezTo>
                      <a:cubicBezTo>
                        <a:pt x="97" y="175"/>
                        <a:pt x="98" y="175"/>
                        <a:pt x="98" y="175"/>
                      </a:cubicBezTo>
                      <a:cubicBezTo>
                        <a:pt x="99" y="175"/>
                        <a:pt x="99" y="175"/>
                        <a:pt x="99" y="175"/>
                      </a:cubicBezTo>
                      <a:cubicBezTo>
                        <a:pt x="102" y="175"/>
                        <a:pt x="104" y="175"/>
                        <a:pt x="107" y="174"/>
                      </a:cubicBezTo>
                      <a:cubicBezTo>
                        <a:pt x="106" y="173"/>
                        <a:pt x="104" y="173"/>
                        <a:pt x="102" y="173"/>
                      </a:cubicBezTo>
                      <a:cubicBezTo>
                        <a:pt x="102" y="173"/>
                        <a:pt x="101" y="173"/>
                        <a:pt x="101" y="173"/>
                      </a:cubicBezTo>
                      <a:cubicBezTo>
                        <a:pt x="101" y="173"/>
                        <a:pt x="101" y="173"/>
                        <a:pt x="101" y="173"/>
                      </a:cubicBezTo>
                      <a:cubicBezTo>
                        <a:pt x="102" y="173"/>
                        <a:pt x="103" y="173"/>
                        <a:pt x="104" y="173"/>
                      </a:cubicBezTo>
                      <a:cubicBezTo>
                        <a:pt x="114" y="172"/>
                        <a:pt x="124" y="169"/>
                        <a:pt x="132" y="163"/>
                      </a:cubicBezTo>
                      <a:cubicBezTo>
                        <a:pt x="137" y="161"/>
                        <a:pt x="142" y="158"/>
                        <a:pt x="146" y="155"/>
                      </a:cubicBezTo>
                      <a:cubicBezTo>
                        <a:pt x="151" y="151"/>
                        <a:pt x="156" y="147"/>
                        <a:pt x="160" y="142"/>
                      </a:cubicBezTo>
                      <a:cubicBezTo>
                        <a:pt x="162" y="141"/>
                        <a:pt x="163" y="139"/>
                        <a:pt x="164" y="137"/>
                      </a:cubicBezTo>
                      <a:cubicBezTo>
                        <a:pt x="164" y="136"/>
                        <a:pt x="165" y="135"/>
                        <a:pt x="165" y="135"/>
                      </a:cubicBezTo>
                      <a:cubicBezTo>
                        <a:pt x="165" y="135"/>
                        <a:pt x="166" y="135"/>
                        <a:pt x="166" y="136"/>
                      </a:cubicBezTo>
                      <a:cubicBezTo>
                        <a:pt x="167" y="133"/>
                        <a:pt x="168" y="129"/>
                        <a:pt x="170" y="125"/>
                      </a:cubicBezTo>
                      <a:cubicBezTo>
                        <a:pt x="171" y="121"/>
                        <a:pt x="172" y="117"/>
                        <a:pt x="173" y="112"/>
                      </a:cubicBezTo>
                      <a:close/>
                      <a:moveTo>
                        <a:pt x="178" y="111"/>
                      </a:moveTo>
                      <a:cubicBezTo>
                        <a:pt x="178" y="112"/>
                        <a:pt x="178" y="113"/>
                        <a:pt x="177" y="113"/>
                      </a:cubicBezTo>
                      <a:cubicBezTo>
                        <a:pt x="178" y="113"/>
                        <a:pt x="178" y="112"/>
                        <a:pt x="178" y="111"/>
                      </a:cubicBezTo>
                      <a:cubicBezTo>
                        <a:pt x="178" y="111"/>
                        <a:pt x="178" y="111"/>
                        <a:pt x="178" y="111"/>
                      </a:cubicBezTo>
                      <a:close/>
                      <a:moveTo>
                        <a:pt x="165" y="132"/>
                      </a:moveTo>
                      <a:cubicBezTo>
                        <a:pt x="164" y="133"/>
                        <a:pt x="163" y="134"/>
                        <a:pt x="162" y="135"/>
                      </a:cubicBezTo>
                      <a:cubicBezTo>
                        <a:pt x="161" y="136"/>
                        <a:pt x="160" y="137"/>
                        <a:pt x="160" y="137"/>
                      </a:cubicBezTo>
                      <a:cubicBezTo>
                        <a:pt x="161" y="136"/>
                        <a:pt x="162" y="135"/>
                        <a:pt x="162" y="133"/>
                      </a:cubicBezTo>
                      <a:cubicBezTo>
                        <a:pt x="165" y="129"/>
                        <a:pt x="167" y="124"/>
                        <a:pt x="169" y="120"/>
                      </a:cubicBezTo>
                      <a:cubicBezTo>
                        <a:pt x="169" y="121"/>
                        <a:pt x="169" y="121"/>
                        <a:pt x="169" y="121"/>
                      </a:cubicBezTo>
                      <a:cubicBezTo>
                        <a:pt x="168" y="125"/>
                        <a:pt x="166" y="129"/>
                        <a:pt x="165" y="132"/>
                      </a:cubicBezTo>
                      <a:close/>
                      <a:moveTo>
                        <a:pt x="245" y="251"/>
                      </a:moveTo>
                      <a:cubicBezTo>
                        <a:pt x="246" y="251"/>
                        <a:pt x="247" y="253"/>
                        <a:pt x="248" y="253"/>
                      </a:cubicBezTo>
                      <a:cubicBezTo>
                        <a:pt x="255" y="262"/>
                        <a:pt x="263" y="270"/>
                        <a:pt x="271" y="278"/>
                      </a:cubicBezTo>
                      <a:cubicBezTo>
                        <a:pt x="272" y="279"/>
                        <a:pt x="272" y="280"/>
                        <a:pt x="274" y="281"/>
                      </a:cubicBezTo>
                      <a:cubicBezTo>
                        <a:pt x="273" y="281"/>
                        <a:pt x="273" y="281"/>
                        <a:pt x="273" y="281"/>
                      </a:cubicBezTo>
                      <a:cubicBezTo>
                        <a:pt x="273" y="281"/>
                        <a:pt x="273" y="281"/>
                        <a:pt x="273" y="281"/>
                      </a:cubicBezTo>
                      <a:cubicBezTo>
                        <a:pt x="272" y="281"/>
                        <a:pt x="272" y="281"/>
                        <a:pt x="272" y="281"/>
                      </a:cubicBezTo>
                      <a:cubicBezTo>
                        <a:pt x="271" y="280"/>
                        <a:pt x="270" y="279"/>
                        <a:pt x="269" y="279"/>
                      </a:cubicBezTo>
                      <a:cubicBezTo>
                        <a:pt x="268" y="279"/>
                        <a:pt x="268" y="279"/>
                        <a:pt x="268" y="279"/>
                      </a:cubicBezTo>
                      <a:cubicBezTo>
                        <a:pt x="272" y="281"/>
                        <a:pt x="276" y="285"/>
                        <a:pt x="278" y="289"/>
                      </a:cubicBezTo>
                      <a:cubicBezTo>
                        <a:pt x="279" y="291"/>
                        <a:pt x="280" y="293"/>
                        <a:pt x="280" y="295"/>
                      </a:cubicBezTo>
                      <a:cubicBezTo>
                        <a:pt x="280" y="296"/>
                        <a:pt x="280" y="297"/>
                        <a:pt x="280" y="298"/>
                      </a:cubicBezTo>
                      <a:cubicBezTo>
                        <a:pt x="278" y="300"/>
                        <a:pt x="278" y="301"/>
                        <a:pt x="276" y="303"/>
                      </a:cubicBezTo>
                      <a:cubicBezTo>
                        <a:pt x="276" y="303"/>
                        <a:pt x="276" y="303"/>
                        <a:pt x="276" y="303"/>
                      </a:cubicBezTo>
                      <a:cubicBezTo>
                        <a:pt x="275" y="303"/>
                        <a:pt x="275" y="303"/>
                        <a:pt x="275" y="303"/>
                      </a:cubicBezTo>
                      <a:cubicBezTo>
                        <a:pt x="274" y="303"/>
                        <a:pt x="274" y="303"/>
                        <a:pt x="274" y="302"/>
                      </a:cubicBezTo>
                      <a:cubicBezTo>
                        <a:pt x="274" y="301"/>
                        <a:pt x="274" y="301"/>
                        <a:pt x="274" y="301"/>
                      </a:cubicBezTo>
                      <a:cubicBezTo>
                        <a:pt x="274" y="300"/>
                        <a:pt x="274" y="300"/>
                        <a:pt x="274" y="300"/>
                      </a:cubicBezTo>
                      <a:cubicBezTo>
                        <a:pt x="273" y="299"/>
                        <a:pt x="272" y="298"/>
                        <a:pt x="272" y="297"/>
                      </a:cubicBezTo>
                      <a:cubicBezTo>
                        <a:pt x="272" y="297"/>
                        <a:pt x="272" y="296"/>
                        <a:pt x="272" y="296"/>
                      </a:cubicBezTo>
                      <a:cubicBezTo>
                        <a:pt x="271" y="296"/>
                        <a:pt x="270" y="296"/>
                        <a:pt x="270" y="297"/>
                      </a:cubicBezTo>
                      <a:cubicBezTo>
                        <a:pt x="270" y="296"/>
                        <a:pt x="270" y="296"/>
                        <a:pt x="270" y="295"/>
                      </a:cubicBezTo>
                      <a:cubicBezTo>
                        <a:pt x="269" y="297"/>
                        <a:pt x="270" y="299"/>
                        <a:pt x="270" y="301"/>
                      </a:cubicBezTo>
                      <a:cubicBezTo>
                        <a:pt x="270" y="301"/>
                        <a:pt x="270" y="301"/>
                        <a:pt x="269" y="301"/>
                      </a:cubicBezTo>
                      <a:cubicBezTo>
                        <a:pt x="268" y="297"/>
                        <a:pt x="267" y="295"/>
                        <a:pt x="266" y="291"/>
                      </a:cubicBezTo>
                      <a:cubicBezTo>
                        <a:pt x="266" y="294"/>
                        <a:pt x="266" y="297"/>
                        <a:pt x="267" y="300"/>
                      </a:cubicBezTo>
                      <a:cubicBezTo>
                        <a:pt x="266" y="300"/>
                        <a:pt x="266" y="300"/>
                        <a:pt x="266" y="299"/>
                      </a:cubicBezTo>
                      <a:cubicBezTo>
                        <a:pt x="265" y="296"/>
                        <a:pt x="264" y="292"/>
                        <a:pt x="262" y="289"/>
                      </a:cubicBezTo>
                      <a:cubicBezTo>
                        <a:pt x="262" y="289"/>
                        <a:pt x="261" y="290"/>
                        <a:pt x="262" y="292"/>
                      </a:cubicBezTo>
                      <a:cubicBezTo>
                        <a:pt x="262" y="294"/>
                        <a:pt x="263" y="297"/>
                        <a:pt x="264" y="299"/>
                      </a:cubicBezTo>
                      <a:cubicBezTo>
                        <a:pt x="263" y="299"/>
                        <a:pt x="262" y="299"/>
                        <a:pt x="262" y="298"/>
                      </a:cubicBezTo>
                      <a:cubicBezTo>
                        <a:pt x="261" y="294"/>
                        <a:pt x="260" y="290"/>
                        <a:pt x="257" y="286"/>
                      </a:cubicBezTo>
                      <a:cubicBezTo>
                        <a:pt x="257" y="286"/>
                        <a:pt x="257" y="286"/>
                        <a:pt x="257" y="286"/>
                      </a:cubicBezTo>
                      <a:cubicBezTo>
                        <a:pt x="257" y="285"/>
                        <a:pt x="257" y="284"/>
                        <a:pt x="257" y="283"/>
                      </a:cubicBezTo>
                      <a:cubicBezTo>
                        <a:pt x="256" y="283"/>
                        <a:pt x="256" y="283"/>
                        <a:pt x="256" y="283"/>
                      </a:cubicBezTo>
                      <a:cubicBezTo>
                        <a:pt x="257" y="288"/>
                        <a:pt x="258" y="293"/>
                        <a:pt x="261" y="297"/>
                      </a:cubicBezTo>
                      <a:cubicBezTo>
                        <a:pt x="260" y="297"/>
                        <a:pt x="260" y="297"/>
                        <a:pt x="260" y="297"/>
                      </a:cubicBezTo>
                      <a:cubicBezTo>
                        <a:pt x="260" y="297"/>
                        <a:pt x="260" y="297"/>
                        <a:pt x="260" y="297"/>
                      </a:cubicBezTo>
                      <a:cubicBezTo>
                        <a:pt x="260" y="297"/>
                        <a:pt x="260" y="297"/>
                        <a:pt x="260" y="297"/>
                      </a:cubicBezTo>
                      <a:cubicBezTo>
                        <a:pt x="260" y="297"/>
                        <a:pt x="260" y="297"/>
                        <a:pt x="260" y="296"/>
                      </a:cubicBezTo>
                      <a:cubicBezTo>
                        <a:pt x="258" y="291"/>
                        <a:pt x="256" y="286"/>
                        <a:pt x="253" y="281"/>
                      </a:cubicBezTo>
                      <a:cubicBezTo>
                        <a:pt x="253" y="281"/>
                        <a:pt x="252" y="281"/>
                        <a:pt x="253" y="282"/>
                      </a:cubicBezTo>
                      <a:cubicBezTo>
                        <a:pt x="254" y="286"/>
                        <a:pt x="256" y="290"/>
                        <a:pt x="258" y="293"/>
                      </a:cubicBezTo>
                      <a:cubicBezTo>
                        <a:pt x="257" y="291"/>
                        <a:pt x="255" y="289"/>
                        <a:pt x="254" y="287"/>
                      </a:cubicBezTo>
                      <a:cubicBezTo>
                        <a:pt x="254" y="287"/>
                        <a:pt x="253" y="287"/>
                        <a:pt x="254" y="287"/>
                      </a:cubicBezTo>
                      <a:cubicBezTo>
                        <a:pt x="254" y="289"/>
                        <a:pt x="254" y="290"/>
                        <a:pt x="255" y="291"/>
                      </a:cubicBezTo>
                      <a:cubicBezTo>
                        <a:pt x="254" y="290"/>
                        <a:pt x="253" y="289"/>
                        <a:pt x="252" y="289"/>
                      </a:cubicBezTo>
                      <a:cubicBezTo>
                        <a:pt x="252" y="288"/>
                        <a:pt x="252" y="287"/>
                        <a:pt x="251" y="286"/>
                      </a:cubicBezTo>
                      <a:cubicBezTo>
                        <a:pt x="252" y="286"/>
                        <a:pt x="252" y="286"/>
                        <a:pt x="253" y="286"/>
                      </a:cubicBezTo>
                      <a:cubicBezTo>
                        <a:pt x="252" y="285"/>
                        <a:pt x="251" y="284"/>
                        <a:pt x="250" y="283"/>
                      </a:cubicBezTo>
                      <a:cubicBezTo>
                        <a:pt x="249" y="281"/>
                        <a:pt x="248" y="279"/>
                        <a:pt x="247" y="277"/>
                      </a:cubicBezTo>
                      <a:cubicBezTo>
                        <a:pt x="246" y="278"/>
                        <a:pt x="246" y="279"/>
                        <a:pt x="247" y="281"/>
                      </a:cubicBezTo>
                      <a:cubicBezTo>
                        <a:pt x="244" y="274"/>
                        <a:pt x="240" y="267"/>
                        <a:pt x="238" y="260"/>
                      </a:cubicBezTo>
                      <a:cubicBezTo>
                        <a:pt x="238" y="260"/>
                        <a:pt x="238" y="260"/>
                        <a:pt x="238" y="260"/>
                      </a:cubicBezTo>
                      <a:cubicBezTo>
                        <a:pt x="238" y="260"/>
                        <a:pt x="237" y="260"/>
                        <a:pt x="237" y="261"/>
                      </a:cubicBezTo>
                      <a:cubicBezTo>
                        <a:pt x="238" y="265"/>
                        <a:pt x="240" y="269"/>
                        <a:pt x="240" y="273"/>
                      </a:cubicBezTo>
                      <a:cubicBezTo>
                        <a:pt x="238" y="268"/>
                        <a:pt x="236" y="263"/>
                        <a:pt x="235" y="257"/>
                      </a:cubicBezTo>
                      <a:cubicBezTo>
                        <a:pt x="234" y="258"/>
                        <a:pt x="234" y="259"/>
                        <a:pt x="234" y="261"/>
                      </a:cubicBezTo>
                      <a:cubicBezTo>
                        <a:pt x="234" y="260"/>
                        <a:pt x="233" y="259"/>
                        <a:pt x="233" y="258"/>
                      </a:cubicBezTo>
                      <a:cubicBezTo>
                        <a:pt x="233" y="258"/>
                        <a:pt x="233" y="258"/>
                        <a:pt x="233" y="258"/>
                      </a:cubicBezTo>
                      <a:cubicBezTo>
                        <a:pt x="233" y="261"/>
                        <a:pt x="234" y="264"/>
                        <a:pt x="235" y="267"/>
                      </a:cubicBezTo>
                      <a:cubicBezTo>
                        <a:pt x="233" y="264"/>
                        <a:pt x="232" y="260"/>
                        <a:pt x="230" y="255"/>
                      </a:cubicBezTo>
                      <a:cubicBezTo>
                        <a:pt x="230" y="255"/>
                        <a:pt x="230" y="255"/>
                        <a:pt x="230" y="255"/>
                      </a:cubicBezTo>
                      <a:cubicBezTo>
                        <a:pt x="230" y="259"/>
                        <a:pt x="231" y="263"/>
                        <a:pt x="232" y="266"/>
                      </a:cubicBezTo>
                      <a:cubicBezTo>
                        <a:pt x="232" y="265"/>
                        <a:pt x="231" y="265"/>
                        <a:pt x="231" y="264"/>
                      </a:cubicBezTo>
                      <a:cubicBezTo>
                        <a:pt x="230" y="260"/>
                        <a:pt x="228" y="257"/>
                        <a:pt x="226" y="254"/>
                      </a:cubicBezTo>
                      <a:cubicBezTo>
                        <a:pt x="226" y="254"/>
                        <a:pt x="226" y="254"/>
                        <a:pt x="226" y="253"/>
                      </a:cubicBezTo>
                      <a:cubicBezTo>
                        <a:pt x="226" y="250"/>
                        <a:pt x="224" y="247"/>
                        <a:pt x="223" y="243"/>
                      </a:cubicBezTo>
                      <a:cubicBezTo>
                        <a:pt x="222" y="243"/>
                        <a:pt x="222" y="243"/>
                        <a:pt x="222" y="243"/>
                      </a:cubicBezTo>
                      <a:cubicBezTo>
                        <a:pt x="223" y="247"/>
                        <a:pt x="224" y="250"/>
                        <a:pt x="225" y="253"/>
                      </a:cubicBezTo>
                      <a:cubicBezTo>
                        <a:pt x="223" y="249"/>
                        <a:pt x="221" y="244"/>
                        <a:pt x="220" y="239"/>
                      </a:cubicBezTo>
                      <a:cubicBezTo>
                        <a:pt x="218" y="239"/>
                        <a:pt x="218" y="241"/>
                        <a:pt x="219" y="242"/>
                      </a:cubicBezTo>
                      <a:cubicBezTo>
                        <a:pt x="220" y="245"/>
                        <a:pt x="221" y="249"/>
                        <a:pt x="222" y="252"/>
                      </a:cubicBezTo>
                      <a:cubicBezTo>
                        <a:pt x="220" y="250"/>
                        <a:pt x="219" y="247"/>
                        <a:pt x="218" y="245"/>
                      </a:cubicBezTo>
                      <a:cubicBezTo>
                        <a:pt x="218" y="245"/>
                        <a:pt x="218" y="245"/>
                        <a:pt x="218" y="245"/>
                      </a:cubicBezTo>
                      <a:cubicBezTo>
                        <a:pt x="218" y="247"/>
                        <a:pt x="219" y="249"/>
                        <a:pt x="220" y="250"/>
                      </a:cubicBezTo>
                      <a:cubicBezTo>
                        <a:pt x="220" y="250"/>
                        <a:pt x="219" y="249"/>
                        <a:pt x="219" y="249"/>
                      </a:cubicBezTo>
                      <a:cubicBezTo>
                        <a:pt x="218" y="247"/>
                        <a:pt x="217" y="245"/>
                        <a:pt x="216" y="243"/>
                      </a:cubicBezTo>
                      <a:cubicBezTo>
                        <a:pt x="214" y="239"/>
                        <a:pt x="213" y="235"/>
                        <a:pt x="212" y="232"/>
                      </a:cubicBezTo>
                      <a:cubicBezTo>
                        <a:pt x="212" y="232"/>
                        <a:pt x="212" y="232"/>
                        <a:pt x="212" y="232"/>
                      </a:cubicBezTo>
                      <a:cubicBezTo>
                        <a:pt x="212" y="233"/>
                        <a:pt x="212" y="234"/>
                        <a:pt x="212" y="235"/>
                      </a:cubicBezTo>
                      <a:cubicBezTo>
                        <a:pt x="210" y="231"/>
                        <a:pt x="209" y="227"/>
                        <a:pt x="207" y="223"/>
                      </a:cubicBezTo>
                      <a:cubicBezTo>
                        <a:pt x="206" y="223"/>
                        <a:pt x="206" y="223"/>
                        <a:pt x="206" y="223"/>
                      </a:cubicBezTo>
                      <a:cubicBezTo>
                        <a:pt x="208" y="230"/>
                        <a:pt x="210" y="236"/>
                        <a:pt x="213" y="242"/>
                      </a:cubicBezTo>
                      <a:cubicBezTo>
                        <a:pt x="212" y="241"/>
                        <a:pt x="212" y="241"/>
                        <a:pt x="211" y="240"/>
                      </a:cubicBezTo>
                      <a:cubicBezTo>
                        <a:pt x="209" y="236"/>
                        <a:pt x="208" y="232"/>
                        <a:pt x="206" y="228"/>
                      </a:cubicBezTo>
                      <a:cubicBezTo>
                        <a:pt x="206" y="227"/>
                        <a:pt x="205" y="228"/>
                        <a:pt x="206" y="228"/>
                      </a:cubicBezTo>
                      <a:cubicBezTo>
                        <a:pt x="207" y="231"/>
                        <a:pt x="208" y="235"/>
                        <a:pt x="210" y="238"/>
                      </a:cubicBezTo>
                      <a:cubicBezTo>
                        <a:pt x="209" y="237"/>
                        <a:pt x="208" y="237"/>
                        <a:pt x="208" y="236"/>
                      </a:cubicBezTo>
                      <a:cubicBezTo>
                        <a:pt x="206" y="229"/>
                        <a:pt x="203" y="221"/>
                        <a:pt x="200" y="213"/>
                      </a:cubicBezTo>
                      <a:cubicBezTo>
                        <a:pt x="200" y="215"/>
                        <a:pt x="200" y="216"/>
                        <a:pt x="200" y="218"/>
                      </a:cubicBezTo>
                      <a:cubicBezTo>
                        <a:pt x="199" y="215"/>
                        <a:pt x="197" y="213"/>
                        <a:pt x="196" y="210"/>
                      </a:cubicBezTo>
                      <a:cubicBezTo>
                        <a:pt x="196" y="210"/>
                        <a:pt x="196" y="210"/>
                        <a:pt x="196" y="210"/>
                      </a:cubicBezTo>
                      <a:cubicBezTo>
                        <a:pt x="196" y="213"/>
                        <a:pt x="198" y="216"/>
                        <a:pt x="198" y="219"/>
                      </a:cubicBezTo>
                      <a:cubicBezTo>
                        <a:pt x="197" y="217"/>
                        <a:pt x="196" y="216"/>
                        <a:pt x="195" y="215"/>
                      </a:cubicBezTo>
                      <a:cubicBezTo>
                        <a:pt x="194" y="214"/>
                        <a:pt x="194" y="213"/>
                        <a:pt x="194" y="212"/>
                      </a:cubicBezTo>
                      <a:cubicBezTo>
                        <a:pt x="194" y="211"/>
                        <a:pt x="193" y="211"/>
                        <a:pt x="193" y="210"/>
                      </a:cubicBezTo>
                      <a:cubicBezTo>
                        <a:pt x="192" y="209"/>
                        <a:pt x="191" y="207"/>
                        <a:pt x="190" y="205"/>
                      </a:cubicBezTo>
                      <a:cubicBezTo>
                        <a:pt x="190" y="205"/>
                        <a:pt x="190" y="205"/>
                        <a:pt x="190" y="205"/>
                      </a:cubicBezTo>
                      <a:cubicBezTo>
                        <a:pt x="191" y="208"/>
                        <a:pt x="192" y="210"/>
                        <a:pt x="193" y="213"/>
                      </a:cubicBezTo>
                      <a:cubicBezTo>
                        <a:pt x="192" y="212"/>
                        <a:pt x="192" y="211"/>
                        <a:pt x="191" y="211"/>
                      </a:cubicBezTo>
                      <a:cubicBezTo>
                        <a:pt x="189" y="206"/>
                        <a:pt x="187" y="202"/>
                        <a:pt x="185" y="197"/>
                      </a:cubicBezTo>
                      <a:cubicBezTo>
                        <a:pt x="184" y="197"/>
                        <a:pt x="184" y="197"/>
                        <a:pt x="184" y="199"/>
                      </a:cubicBezTo>
                      <a:cubicBezTo>
                        <a:pt x="185" y="201"/>
                        <a:pt x="186" y="204"/>
                        <a:pt x="188" y="207"/>
                      </a:cubicBezTo>
                      <a:cubicBezTo>
                        <a:pt x="187" y="207"/>
                        <a:pt x="186" y="206"/>
                        <a:pt x="186" y="205"/>
                      </a:cubicBezTo>
                      <a:cubicBezTo>
                        <a:pt x="185" y="204"/>
                        <a:pt x="184" y="203"/>
                        <a:pt x="183" y="201"/>
                      </a:cubicBezTo>
                      <a:cubicBezTo>
                        <a:pt x="183" y="201"/>
                        <a:pt x="182" y="201"/>
                        <a:pt x="182" y="201"/>
                      </a:cubicBezTo>
                      <a:cubicBezTo>
                        <a:pt x="183" y="202"/>
                        <a:pt x="184" y="203"/>
                        <a:pt x="184" y="204"/>
                      </a:cubicBezTo>
                      <a:cubicBezTo>
                        <a:pt x="183" y="203"/>
                        <a:pt x="182" y="202"/>
                        <a:pt x="180" y="201"/>
                      </a:cubicBezTo>
                      <a:cubicBezTo>
                        <a:pt x="178" y="195"/>
                        <a:pt x="176" y="190"/>
                        <a:pt x="175" y="185"/>
                      </a:cubicBezTo>
                      <a:cubicBezTo>
                        <a:pt x="175" y="185"/>
                        <a:pt x="175" y="185"/>
                        <a:pt x="175" y="185"/>
                      </a:cubicBezTo>
                      <a:cubicBezTo>
                        <a:pt x="174" y="185"/>
                        <a:pt x="174" y="185"/>
                        <a:pt x="174" y="185"/>
                      </a:cubicBezTo>
                      <a:cubicBezTo>
                        <a:pt x="174" y="185"/>
                        <a:pt x="174" y="185"/>
                        <a:pt x="174" y="185"/>
                      </a:cubicBezTo>
                      <a:cubicBezTo>
                        <a:pt x="175" y="189"/>
                        <a:pt x="176" y="194"/>
                        <a:pt x="178" y="198"/>
                      </a:cubicBezTo>
                      <a:cubicBezTo>
                        <a:pt x="177" y="197"/>
                        <a:pt x="176" y="197"/>
                        <a:pt x="175" y="195"/>
                      </a:cubicBezTo>
                      <a:cubicBezTo>
                        <a:pt x="174" y="192"/>
                        <a:pt x="172" y="189"/>
                        <a:pt x="171" y="185"/>
                      </a:cubicBezTo>
                      <a:cubicBezTo>
                        <a:pt x="173" y="183"/>
                        <a:pt x="174" y="181"/>
                        <a:pt x="176" y="179"/>
                      </a:cubicBezTo>
                      <a:cubicBezTo>
                        <a:pt x="177" y="184"/>
                        <a:pt x="178" y="189"/>
                        <a:pt x="181" y="194"/>
                      </a:cubicBezTo>
                      <a:cubicBezTo>
                        <a:pt x="182" y="194"/>
                        <a:pt x="182" y="195"/>
                        <a:pt x="182" y="195"/>
                      </a:cubicBezTo>
                      <a:cubicBezTo>
                        <a:pt x="183" y="195"/>
                        <a:pt x="183" y="194"/>
                        <a:pt x="184" y="194"/>
                      </a:cubicBezTo>
                      <a:cubicBezTo>
                        <a:pt x="184" y="193"/>
                        <a:pt x="184" y="193"/>
                        <a:pt x="183" y="193"/>
                      </a:cubicBezTo>
                      <a:cubicBezTo>
                        <a:pt x="183" y="192"/>
                        <a:pt x="182" y="191"/>
                        <a:pt x="182" y="190"/>
                      </a:cubicBezTo>
                      <a:cubicBezTo>
                        <a:pt x="182" y="190"/>
                        <a:pt x="183" y="190"/>
                        <a:pt x="184" y="190"/>
                      </a:cubicBezTo>
                      <a:cubicBezTo>
                        <a:pt x="184" y="190"/>
                        <a:pt x="184" y="189"/>
                        <a:pt x="184" y="189"/>
                      </a:cubicBezTo>
                      <a:cubicBezTo>
                        <a:pt x="182" y="185"/>
                        <a:pt x="180" y="180"/>
                        <a:pt x="179" y="175"/>
                      </a:cubicBezTo>
                      <a:cubicBezTo>
                        <a:pt x="179" y="175"/>
                        <a:pt x="180" y="174"/>
                        <a:pt x="180" y="173"/>
                      </a:cubicBezTo>
                      <a:cubicBezTo>
                        <a:pt x="180" y="174"/>
                        <a:pt x="180" y="175"/>
                        <a:pt x="180" y="175"/>
                      </a:cubicBezTo>
                      <a:cubicBezTo>
                        <a:pt x="182" y="179"/>
                        <a:pt x="186" y="183"/>
                        <a:pt x="189" y="186"/>
                      </a:cubicBezTo>
                      <a:cubicBezTo>
                        <a:pt x="192" y="189"/>
                        <a:pt x="196" y="193"/>
                        <a:pt x="199" y="195"/>
                      </a:cubicBezTo>
                      <a:cubicBezTo>
                        <a:pt x="202" y="199"/>
                        <a:pt x="204" y="202"/>
                        <a:pt x="207" y="205"/>
                      </a:cubicBezTo>
                      <a:cubicBezTo>
                        <a:pt x="213" y="212"/>
                        <a:pt x="218" y="218"/>
                        <a:pt x="223" y="225"/>
                      </a:cubicBezTo>
                      <a:cubicBezTo>
                        <a:pt x="222" y="223"/>
                        <a:pt x="220" y="221"/>
                        <a:pt x="218" y="219"/>
                      </a:cubicBezTo>
                      <a:cubicBezTo>
                        <a:pt x="218" y="219"/>
                        <a:pt x="218" y="219"/>
                        <a:pt x="218" y="219"/>
                      </a:cubicBezTo>
                      <a:cubicBezTo>
                        <a:pt x="221" y="223"/>
                        <a:pt x="224" y="227"/>
                        <a:pt x="227" y="231"/>
                      </a:cubicBezTo>
                      <a:cubicBezTo>
                        <a:pt x="228" y="232"/>
                        <a:pt x="229" y="233"/>
                        <a:pt x="230" y="234"/>
                      </a:cubicBezTo>
                      <a:cubicBezTo>
                        <a:pt x="234" y="241"/>
                        <a:pt x="239" y="246"/>
                        <a:pt x="245" y="251"/>
                      </a:cubicBezTo>
                      <a:close/>
                      <a:moveTo>
                        <a:pt x="172" y="163"/>
                      </a:moveTo>
                      <a:cubicBezTo>
                        <a:pt x="172" y="163"/>
                        <a:pt x="172" y="163"/>
                        <a:pt x="172" y="163"/>
                      </a:cubicBezTo>
                      <a:cubicBezTo>
                        <a:pt x="172" y="163"/>
                        <a:pt x="172" y="163"/>
                        <a:pt x="172" y="163"/>
                      </a:cubicBezTo>
                      <a:close/>
                      <a:moveTo>
                        <a:pt x="175" y="163"/>
                      </a:moveTo>
                      <a:cubicBezTo>
                        <a:pt x="175" y="162"/>
                        <a:pt x="174" y="162"/>
                        <a:pt x="174" y="162"/>
                      </a:cubicBezTo>
                      <a:cubicBezTo>
                        <a:pt x="174" y="161"/>
                        <a:pt x="174" y="161"/>
                        <a:pt x="173" y="162"/>
                      </a:cubicBezTo>
                      <a:cubicBezTo>
                        <a:pt x="173" y="162"/>
                        <a:pt x="173" y="162"/>
                        <a:pt x="173" y="162"/>
                      </a:cubicBezTo>
                      <a:cubicBezTo>
                        <a:pt x="173" y="162"/>
                        <a:pt x="173" y="162"/>
                        <a:pt x="173" y="161"/>
                      </a:cubicBezTo>
                      <a:cubicBezTo>
                        <a:pt x="173" y="161"/>
                        <a:pt x="173" y="161"/>
                        <a:pt x="173" y="161"/>
                      </a:cubicBezTo>
                      <a:cubicBezTo>
                        <a:pt x="174" y="161"/>
                        <a:pt x="174" y="161"/>
                        <a:pt x="174" y="160"/>
                      </a:cubicBezTo>
                      <a:cubicBezTo>
                        <a:pt x="175" y="163"/>
                        <a:pt x="176" y="165"/>
                        <a:pt x="177" y="167"/>
                      </a:cubicBezTo>
                      <a:cubicBezTo>
                        <a:pt x="178" y="167"/>
                        <a:pt x="178" y="167"/>
                        <a:pt x="179" y="167"/>
                      </a:cubicBezTo>
                      <a:cubicBezTo>
                        <a:pt x="178" y="168"/>
                        <a:pt x="177" y="169"/>
                        <a:pt x="176" y="169"/>
                      </a:cubicBezTo>
                      <a:cubicBezTo>
                        <a:pt x="176" y="169"/>
                        <a:pt x="176" y="169"/>
                        <a:pt x="176" y="169"/>
                      </a:cubicBezTo>
                      <a:cubicBezTo>
                        <a:pt x="176" y="168"/>
                        <a:pt x="176" y="168"/>
                        <a:pt x="175" y="167"/>
                      </a:cubicBezTo>
                      <a:cubicBezTo>
                        <a:pt x="175" y="168"/>
                        <a:pt x="175" y="168"/>
                        <a:pt x="174" y="169"/>
                      </a:cubicBezTo>
                      <a:cubicBezTo>
                        <a:pt x="174" y="167"/>
                        <a:pt x="174" y="165"/>
                        <a:pt x="174" y="164"/>
                      </a:cubicBezTo>
                      <a:cubicBezTo>
                        <a:pt x="174" y="163"/>
                        <a:pt x="174" y="163"/>
                        <a:pt x="175" y="163"/>
                      </a:cubicBezTo>
                      <a:close/>
                      <a:moveTo>
                        <a:pt x="173" y="165"/>
                      </a:moveTo>
                      <a:cubicBezTo>
                        <a:pt x="173" y="167"/>
                        <a:pt x="173" y="167"/>
                        <a:pt x="174" y="169"/>
                      </a:cubicBezTo>
                      <a:cubicBezTo>
                        <a:pt x="172" y="170"/>
                        <a:pt x="170" y="171"/>
                        <a:pt x="168" y="171"/>
                      </a:cubicBezTo>
                      <a:cubicBezTo>
                        <a:pt x="168" y="171"/>
                        <a:pt x="168" y="171"/>
                        <a:pt x="168" y="171"/>
                      </a:cubicBezTo>
                      <a:cubicBezTo>
                        <a:pt x="170" y="169"/>
                        <a:pt x="171" y="167"/>
                        <a:pt x="173" y="165"/>
                      </a:cubicBezTo>
                      <a:close/>
                      <a:moveTo>
                        <a:pt x="177" y="177"/>
                      </a:moveTo>
                      <a:cubicBezTo>
                        <a:pt x="177" y="177"/>
                        <a:pt x="178" y="177"/>
                        <a:pt x="178" y="177"/>
                      </a:cubicBezTo>
                      <a:cubicBezTo>
                        <a:pt x="178" y="179"/>
                        <a:pt x="178" y="181"/>
                        <a:pt x="179" y="183"/>
                      </a:cubicBezTo>
                      <a:cubicBezTo>
                        <a:pt x="178" y="181"/>
                        <a:pt x="178" y="179"/>
                        <a:pt x="177" y="177"/>
                      </a:cubicBezTo>
                      <a:close/>
                      <a:moveTo>
                        <a:pt x="180" y="173"/>
                      </a:moveTo>
                      <a:cubicBezTo>
                        <a:pt x="180" y="172"/>
                        <a:pt x="180" y="172"/>
                        <a:pt x="181" y="172"/>
                      </a:cubicBezTo>
                      <a:cubicBezTo>
                        <a:pt x="181" y="172"/>
                        <a:pt x="181" y="172"/>
                        <a:pt x="181" y="173"/>
                      </a:cubicBezTo>
                      <a:cubicBezTo>
                        <a:pt x="182" y="173"/>
                        <a:pt x="182" y="173"/>
                        <a:pt x="183" y="174"/>
                      </a:cubicBezTo>
                      <a:cubicBezTo>
                        <a:pt x="182" y="173"/>
                        <a:pt x="181" y="173"/>
                        <a:pt x="180" y="173"/>
                      </a:cubicBezTo>
                      <a:close/>
                      <a:moveTo>
                        <a:pt x="148" y="181"/>
                      </a:moveTo>
                      <a:cubicBezTo>
                        <a:pt x="148" y="181"/>
                        <a:pt x="148" y="181"/>
                        <a:pt x="148" y="181"/>
                      </a:cubicBezTo>
                      <a:cubicBezTo>
                        <a:pt x="149" y="179"/>
                        <a:pt x="152" y="177"/>
                        <a:pt x="154" y="176"/>
                      </a:cubicBezTo>
                      <a:cubicBezTo>
                        <a:pt x="152" y="178"/>
                        <a:pt x="150" y="180"/>
                        <a:pt x="148" y="181"/>
                      </a:cubicBezTo>
                      <a:close/>
                      <a:moveTo>
                        <a:pt x="165" y="191"/>
                      </a:moveTo>
                      <a:cubicBezTo>
                        <a:pt x="165" y="191"/>
                        <a:pt x="164" y="191"/>
                        <a:pt x="164" y="191"/>
                      </a:cubicBezTo>
                      <a:cubicBezTo>
                        <a:pt x="164" y="191"/>
                        <a:pt x="164" y="191"/>
                        <a:pt x="165" y="190"/>
                      </a:cubicBezTo>
                      <a:cubicBezTo>
                        <a:pt x="165" y="191"/>
                        <a:pt x="165" y="191"/>
                        <a:pt x="165" y="191"/>
                      </a:cubicBezTo>
                      <a:close/>
                      <a:moveTo>
                        <a:pt x="165" y="190"/>
                      </a:moveTo>
                      <a:cubicBezTo>
                        <a:pt x="166" y="189"/>
                        <a:pt x="167" y="189"/>
                        <a:pt x="168" y="188"/>
                      </a:cubicBezTo>
                      <a:cubicBezTo>
                        <a:pt x="168" y="190"/>
                        <a:pt x="168" y="192"/>
                        <a:pt x="169" y="194"/>
                      </a:cubicBezTo>
                      <a:cubicBezTo>
                        <a:pt x="168" y="193"/>
                        <a:pt x="166" y="191"/>
                        <a:pt x="165" y="190"/>
                      </a:cubicBezTo>
                      <a:close/>
                      <a:moveTo>
                        <a:pt x="170" y="191"/>
                      </a:moveTo>
                      <a:cubicBezTo>
                        <a:pt x="170" y="191"/>
                        <a:pt x="170" y="191"/>
                        <a:pt x="170" y="191"/>
                      </a:cubicBezTo>
                      <a:cubicBezTo>
                        <a:pt x="170" y="189"/>
                        <a:pt x="169" y="188"/>
                        <a:pt x="169" y="187"/>
                      </a:cubicBezTo>
                      <a:cubicBezTo>
                        <a:pt x="169" y="187"/>
                        <a:pt x="170" y="186"/>
                        <a:pt x="170" y="186"/>
                      </a:cubicBezTo>
                      <a:cubicBezTo>
                        <a:pt x="170" y="187"/>
                        <a:pt x="170" y="189"/>
                        <a:pt x="170" y="191"/>
                      </a:cubicBezTo>
                      <a:cubicBezTo>
                        <a:pt x="170" y="191"/>
                        <a:pt x="170" y="191"/>
                        <a:pt x="170" y="191"/>
                      </a:cubicBezTo>
                      <a:close/>
                      <a:moveTo>
                        <a:pt x="174" y="199"/>
                      </a:moveTo>
                      <a:cubicBezTo>
                        <a:pt x="174" y="199"/>
                        <a:pt x="173" y="199"/>
                        <a:pt x="173" y="198"/>
                      </a:cubicBezTo>
                      <a:cubicBezTo>
                        <a:pt x="172" y="196"/>
                        <a:pt x="171" y="195"/>
                        <a:pt x="171" y="193"/>
                      </a:cubicBezTo>
                      <a:cubicBezTo>
                        <a:pt x="171" y="193"/>
                        <a:pt x="172" y="194"/>
                        <a:pt x="172" y="195"/>
                      </a:cubicBezTo>
                      <a:cubicBezTo>
                        <a:pt x="173" y="197"/>
                        <a:pt x="174" y="198"/>
                        <a:pt x="174" y="199"/>
                      </a:cubicBezTo>
                      <a:close/>
                      <a:moveTo>
                        <a:pt x="179" y="203"/>
                      </a:moveTo>
                      <a:cubicBezTo>
                        <a:pt x="180" y="204"/>
                        <a:pt x="180" y="205"/>
                        <a:pt x="181" y="207"/>
                      </a:cubicBezTo>
                      <a:cubicBezTo>
                        <a:pt x="180" y="206"/>
                        <a:pt x="180" y="205"/>
                        <a:pt x="179" y="205"/>
                      </a:cubicBezTo>
                      <a:cubicBezTo>
                        <a:pt x="178" y="203"/>
                        <a:pt x="178" y="202"/>
                        <a:pt x="177" y="201"/>
                      </a:cubicBezTo>
                      <a:cubicBezTo>
                        <a:pt x="178" y="201"/>
                        <a:pt x="179" y="202"/>
                        <a:pt x="179" y="203"/>
                      </a:cubicBezTo>
                      <a:close/>
                      <a:moveTo>
                        <a:pt x="182" y="206"/>
                      </a:moveTo>
                      <a:cubicBezTo>
                        <a:pt x="183" y="206"/>
                        <a:pt x="183" y="206"/>
                        <a:pt x="183" y="206"/>
                      </a:cubicBezTo>
                      <a:cubicBezTo>
                        <a:pt x="184" y="207"/>
                        <a:pt x="185" y="208"/>
                        <a:pt x="186" y="209"/>
                      </a:cubicBezTo>
                      <a:cubicBezTo>
                        <a:pt x="188" y="211"/>
                        <a:pt x="189" y="213"/>
                        <a:pt x="190" y="216"/>
                      </a:cubicBezTo>
                      <a:cubicBezTo>
                        <a:pt x="189" y="215"/>
                        <a:pt x="188" y="214"/>
                        <a:pt x="187" y="213"/>
                      </a:cubicBezTo>
                      <a:cubicBezTo>
                        <a:pt x="187" y="213"/>
                        <a:pt x="187" y="213"/>
                        <a:pt x="188" y="213"/>
                      </a:cubicBezTo>
                      <a:cubicBezTo>
                        <a:pt x="186" y="212"/>
                        <a:pt x="185" y="210"/>
                        <a:pt x="184" y="209"/>
                      </a:cubicBezTo>
                      <a:cubicBezTo>
                        <a:pt x="184" y="209"/>
                        <a:pt x="184" y="209"/>
                        <a:pt x="184" y="209"/>
                      </a:cubicBezTo>
                      <a:cubicBezTo>
                        <a:pt x="184" y="208"/>
                        <a:pt x="183" y="207"/>
                        <a:pt x="182" y="206"/>
                      </a:cubicBezTo>
                      <a:close/>
                      <a:moveTo>
                        <a:pt x="192" y="213"/>
                      </a:moveTo>
                      <a:cubicBezTo>
                        <a:pt x="192" y="214"/>
                        <a:pt x="193" y="214"/>
                        <a:pt x="194" y="215"/>
                      </a:cubicBezTo>
                      <a:cubicBezTo>
                        <a:pt x="194" y="217"/>
                        <a:pt x="195" y="219"/>
                        <a:pt x="196" y="221"/>
                      </a:cubicBezTo>
                      <a:cubicBezTo>
                        <a:pt x="196" y="222"/>
                        <a:pt x="196" y="223"/>
                        <a:pt x="196" y="223"/>
                      </a:cubicBezTo>
                      <a:cubicBezTo>
                        <a:pt x="196" y="222"/>
                        <a:pt x="195" y="222"/>
                        <a:pt x="195" y="221"/>
                      </a:cubicBezTo>
                      <a:cubicBezTo>
                        <a:pt x="194" y="221"/>
                        <a:pt x="194" y="221"/>
                        <a:pt x="194" y="221"/>
                      </a:cubicBezTo>
                      <a:cubicBezTo>
                        <a:pt x="194" y="218"/>
                        <a:pt x="193" y="215"/>
                        <a:pt x="192" y="213"/>
                      </a:cubicBezTo>
                      <a:close/>
                      <a:moveTo>
                        <a:pt x="188" y="211"/>
                      </a:moveTo>
                      <a:cubicBezTo>
                        <a:pt x="189" y="211"/>
                        <a:pt x="189" y="212"/>
                        <a:pt x="189" y="213"/>
                      </a:cubicBezTo>
                      <a:cubicBezTo>
                        <a:pt x="189" y="212"/>
                        <a:pt x="188" y="211"/>
                        <a:pt x="188" y="210"/>
                      </a:cubicBezTo>
                      <a:cubicBezTo>
                        <a:pt x="188" y="210"/>
                        <a:pt x="188" y="210"/>
                        <a:pt x="188" y="211"/>
                      </a:cubicBezTo>
                      <a:close/>
                      <a:moveTo>
                        <a:pt x="203" y="230"/>
                      </a:moveTo>
                      <a:cubicBezTo>
                        <a:pt x="202" y="230"/>
                        <a:pt x="202" y="229"/>
                        <a:pt x="202" y="229"/>
                      </a:cubicBezTo>
                      <a:cubicBezTo>
                        <a:pt x="200" y="225"/>
                        <a:pt x="198" y="221"/>
                        <a:pt x="196" y="217"/>
                      </a:cubicBezTo>
                      <a:cubicBezTo>
                        <a:pt x="197" y="218"/>
                        <a:pt x="198" y="219"/>
                        <a:pt x="199" y="220"/>
                      </a:cubicBezTo>
                      <a:cubicBezTo>
                        <a:pt x="200" y="223"/>
                        <a:pt x="201" y="227"/>
                        <a:pt x="203" y="230"/>
                      </a:cubicBezTo>
                      <a:close/>
                      <a:moveTo>
                        <a:pt x="272" y="302"/>
                      </a:moveTo>
                      <a:cubicBezTo>
                        <a:pt x="272" y="303"/>
                        <a:pt x="272" y="303"/>
                        <a:pt x="272" y="303"/>
                      </a:cubicBezTo>
                      <a:cubicBezTo>
                        <a:pt x="272" y="303"/>
                        <a:pt x="272" y="303"/>
                        <a:pt x="271" y="302"/>
                      </a:cubicBezTo>
                      <a:cubicBezTo>
                        <a:pt x="272" y="302"/>
                        <a:pt x="272" y="302"/>
                        <a:pt x="272" y="302"/>
                      </a:cubicBezTo>
                      <a:close/>
                      <a:moveTo>
                        <a:pt x="271" y="307"/>
                      </a:moveTo>
                      <a:cubicBezTo>
                        <a:pt x="271" y="307"/>
                        <a:pt x="271" y="307"/>
                        <a:pt x="271" y="306"/>
                      </a:cubicBezTo>
                      <a:cubicBezTo>
                        <a:pt x="272" y="307"/>
                        <a:pt x="272" y="307"/>
                        <a:pt x="273" y="307"/>
                      </a:cubicBezTo>
                      <a:cubicBezTo>
                        <a:pt x="273" y="307"/>
                        <a:pt x="273" y="307"/>
                        <a:pt x="273" y="307"/>
                      </a:cubicBezTo>
                      <a:cubicBezTo>
                        <a:pt x="273" y="307"/>
                        <a:pt x="273" y="307"/>
                        <a:pt x="274" y="307"/>
                      </a:cubicBezTo>
                      <a:cubicBezTo>
                        <a:pt x="273" y="307"/>
                        <a:pt x="272" y="307"/>
                        <a:pt x="271" y="307"/>
                      </a:cubicBezTo>
                      <a:close/>
                      <a:moveTo>
                        <a:pt x="269" y="306"/>
                      </a:moveTo>
                      <a:cubicBezTo>
                        <a:pt x="270" y="306"/>
                        <a:pt x="270" y="306"/>
                        <a:pt x="270" y="307"/>
                      </a:cubicBezTo>
                      <a:cubicBezTo>
                        <a:pt x="263" y="305"/>
                        <a:pt x="257" y="302"/>
                        <a:pt x="252" y="297"/>
                      </a:cubicBezTo>
                      <a:cubicBezTo>
                        <a:pt x="252" y="296"/>
                        <a:pt x="252" y="296"/>
                        <a:pt x="252" y="296"/>
                      </a:cubicBezTo>
                      <a:cubicBezTo>
                        <a:pt x="252" y="296"/>
                        <a:pt x="252" y="295"/>
                        <a:pt x="252" y="295"/>
                      </a:cubicBezTo>
                      <a:cubicBezTo>
                        <a:pt x="252" y="295"/>
                        <a:pt x="252" y="295"/>
                        <a:pt x="253" y="295"/>
                      </a:cubicBezTo>
                      <a:cubicBezTo>
                        <a:pt x="255" y="298"/>
                        <a:pt x="258" y="300"/>
                        <a:pt x="262" y="302"/>
                      </a:cubicBezTo>
                      <a:cubicBezTo>
                        <a:pt x="262" y="303"/>
                        <a:pt x="262" y="303"/>
                        <a:pt x="263" y="303"/>
                      </a:cubicBezTo>
                      <a:cubicBezTo>
                        <a:pt x="264" y="304"/>
                        <a:pt x="266" y="305"/>
                        <a:pt x="268" y="305"/>
                      </a:cubicBezTo>
                      <a:cubicBezTo>
                        <a:pt x="269" y="306"/>
                        <a:pt x="269" y="306"/>
                        <a:pt x="269" y="306"/>
                      </a:cubicBezTo>
                      <a:close/>
                      <a:moveTo>
                        <a:pt x="279" y="305"/>
                      </a:moveTo>
                      <a:cubicBezTo>
                        <a:pt x="279" y="306"/>
                        <a:pt x="278" y="306"/>
                        <a:pt x="278" y="307"/>
                      </a:cubicBezTo>
                      <a:cubicBezTo>
                        <a:pt x="277" y="307"/>
                        <a:pt x="276" y="307"/>
                        <a:pt x="276" y="307"/>
                      </a:cubicBezTo>
                      <a:cubicBezTo>
                        <a:pt x="276" y="307"/>
                        <a:pt x="277" y="306"/>
                        <a:pt x="278" y="306"/>
                      </a:cubicBezTo>
                      <a:cubicBezTo>
                        <a:pt x="278" y="305"/>
                        <a:pt x="278" y="305"/>
                        <a:pt x="279" y="305"/>
                      </a:cubicBezTo>
                      <a:close/>
                      <a:moveTo>
                        <a:pt x="281" y="305"/>
                      </a:moveTo>
                      <a:cubicBezTo>
                        <a:pt x="281" y="305"/>
                        <a:pt x="281" y="305"/>
                        <a:pt x="281" y="304"/>
                      </a:cubicBezTo>
                      <a:cubicBezTo>
                        <a:pt x="282" y="304"/>
                        <a:pt x="282" y="304"/>
                        <a:pt x="282" y="304"/>
                      </a:cubicBezTo>
                      <a:cubicBezTo>
                        <a:pt x="281" y="305"/>
                        <a:pt x="281" y="305"/>
                        <a:pt x="280" y="305"/>
                      </a:cubicBezTo>
                      <a:cubicBezTo>
                        <a:pt x="280" y="305"/>
                        <a:pt x="280" y="305"/>
                        <a:pt x="281" y="305"/>
                      </a:cubicBezTo>
                      <a:close/>
                      <a:moveTo>
                        <a:pt x="259" y="297"/>
                      </a:moveTo>
                      <a:cubicBezTo>
                        <a:pt x="258" y="296"/>
                        <a:pt x="258" y="296"/>
                        <a:pt x="257" y="296"/>
                      </a:cubicBezTo>
                      <a:cubicBezTo>
                        <a:pt x="257" y="295"/>
                        <a:pt x="256" y="295"/>
                        <a:pt x="256" y="294"/>
                      </a:cubicBezTo>
                      <a:cubicBezTo>
                        <a:pt x="255" y="293"/>
                        <a:pt x="255" y="293"/>
                        <a:pt x="254" y="292"/>
                      </a:cubicBezTo>
                      <a:cubicBezTo>
                        <a:pt x="255" y="293"/>
                        <a:pt x="256" y="294"/>
                        <a:pt x="257" y="295"/>
                      </a:cubicBezTo>
                      <a:cubicBezTo>
                        <a:pt x="258" y="295"/>
                        <a:pt x="258" y="296"/>
                        <a:pt x="259" y="297"/>
                      </a:cubicBezTo>
                      <a:close/>
                      <a:moveTo>
                        <a:pt x="47" y="31"/>
                      </a:moveTo>
                      <a:cubicBezTo>
                        <a:pt x="49" y="29"/>
                        <a:pt x="50" y="28"/>
                        <a:pt x="52" y="27"/>
                      </a:cubicBezTo>
                      <a:cubicBezTo>
                        <a:pt x="54" y="26"/>
                        <a:pt x="56" y="26"/>
                        <a:pt x="59" y="25"/>
                      </a:cubicBezTo>
                      <a:cubicBezTo>
                        <a:pt x="57" y="26"/>
                        <a:pt x="56" y="27"/>
                        <a:pt x="54" y="28"/>
                      </a:cubicBezTo>
                      <a:cubicBezTo>
                        <a:pt x="52" y="29"/>
                        <a:pt x="50" y="30"/>
                        <a:pt x="49" y="31"/>
                      </a:cubicBezTo>
                      <a:cubicBezTo>
                        <a:pt x="47" y="33"/>
                        <a:pt x="45" y="33"/>
                        <a:pt x="44" y="35"/>
                      </a:cubicBezTo>
                      <a:cubicBezTo>
                        <a:pt x="43" y="35"/>
                        <a:pt x="42" y="36"/>
                        <a:pt x="42" y="36"/>
                      </a:cubicBezTo>
                      <a:cubicBezTo>
                        <a:pt x="44" y="34"/>
                        <a:pt x="45" y="33"/>
                        <a:pt x="47" y="31"/>
                      </a:cubicBezTo>
                      <a:close/>
                      <a:moveTo>
                        <a:pt x="62" y="22"/>
                      </a:moveTo>
                      <a:cubicBezTo>
                        <a:pt x="64" y="21"/>
                        <a:pt x="65" y="21"/>
                        <a:pt x="66" y="20"/>
                      </a:cubicBezTo>
                      <a:cubicBezTo>
                        <a:pt x="69" y="19"/>
                        <a:pt x="71" y="19"/>
                        <a:pt x="74" y="18"/>
                      </a:cubicBezTo>
                      <a:cubicBezTo>
                        <a:pt x="75" y="18"/>
                        <a:pt x="76" y="18"/>
                        <a:pt x="78" y="17"/>
                      </a:cubicBezTo>
                      <a:cubicBezTo>
                        <a:pt x="74" y="19"/>
                        <a:pt x="70" y="20"/>
                        <a:pt x="67" y="21"/>
                      </a:cubicBezTo>
                      <a:cubicBezTo>
                        <a:pt x="65" y="22"/>
                        <a:pt x="64" y="22"/>
                        <a:pt x="62" y="22"/>
                      </a:cubicBezTo>
                      <a:close/>
                      <a:moveTo>
                        <a:pt x="60" y="23"/>
                      </a:moveTo>
                      <a:cubicBezTo>
                        <a:pt x="60" y="23"/>
                        <a:pt x="60" y="23"/>
                        <a:pt x="59" y="23"/>
                      </a:cubicBezTo>
                      <a:cubicBezTo>
                        <a:pt x="59" y="23"/>
                        <a:pt x="59" y="23"/>
                        <a:pt x="59" y="23"/>
                      </a:cubicBezTo>
                      <a:cubicBezTo>
                        <a:pt x="59" y="23"/>
                        <a:pt x="60" y="23"/>
                        <a:pt x="60" y="22"/>
                      </a:cubicBezTo>
                      <a:cubicBezTo>
                        <a:pt x="60" y="23"/>
                        <a:pt x="60" y="23"/>
                        <a:pt x="60" y="23"/>
                      </a:cubicBezTo>
                      <a:close/>
                      <a:moveTo>
                        <a:pt x="66" y="25"/>
                      </a:moveTo>
                      <a:cubicBezTo>
                        <a:pt x="64" y="26"/>
                        <a:pt x="63" y="26"/>
                        <a:pt x="61" y="27"/>
                      </a:cubicBezTo>
                      <a:cubicBezTo>
                        <a:pt x="64" y="25"/>
                        <a:pt x="67" y="24"/>
                        <a:pt x="70" y="23"/>
                      </a:cubicBezTo>
                      <a:cubicBezTo>
                        <a:pt x="73" y="22"/>
                        <a:pt x="76" y="22"/>
                        <a:pt x="78" y="22"/>
                      </a:cubicBezTo>
                      <a:cubicBezTo>
                        <a:pt x="78" y="22"/>
                        <a:pt x="78" y="22"/>
                        <a:pt x="78" y="22"/>
                      </a:cubicBezTo>
                      <a:cubicBezTo>
                        <a:pt x="74" y="22"/>
                        <a:pt x="70" y="23"/>
                        <a:pt x="66" y="25"/>
                      </a:cubicBezTo>
                      <a:close/>
                      <a:moveTo>
                        <a:pt x="86" y="19"/>
                      </a:moveTo>
                      <a:cubicBezTo>
                        <a:pt x="87" y="19"/>
                        <a:pt x="88" y="19"/>
                        <a:pt x="88" y="19"/>
                      </a:cubicBezTo>
                      <a:cubicBezTo>
                        <a:pt x="92" y="18"/>
                        <a:pt x="96" y="18"/>
                        <a:pt x="100" y="19"/>
                      </a:cubicBezTo>
                      <a:cubicBezTo>
                        <a:pt x="100" y="19"/>
                        <a:pt x="100" y="19"/>
                        <a:pt x="100" y="19"/>
                      </a:cubicBezTo>
                      <a:cubicBezTo>
                        <a:pt x="99" y="18"/>
                        <a:pt x="99" y="18"/>
                        <a:pt x="99" y="18"/>
                      </a:cubicBezTo>
                      <a:cubicBezTo>
                        <a:pt x="105" y="19"/>
                        <a:pt x="112" y="21"/>
                        <a:pt x="118" y="23"/>
                      </a:cubicBezTo>
                      <a:cubicBezTo>
                        <a:pt x="125" y="25"/>
                        <a:pt x="132" y="29"/>
                        <a:pt x="138" y="33"/>
                      </a:cubicBezTo>
                      <a:cubicBezTo>
                        <a:pt x="127" y="26"/>
                        <a:pt x="114" y="22"/>
                        <a:pt x="100" y="20"/>
                      </a:cubicBezTo>
                      <a:cubicBezTo>
                        <a:pt x="100" y="19"/>
                        <a:pt x="100" y="19"/>
                        <a:pt x="100" y="19"/>
                      </a:cubicBezTo>
                      <a:cubicBezTo>
                        <a:pt x="98" y="19"/>
                        <a:pt x="97" y="19"/>
                        <a:pt x="96" y="19"/>
                      </a:cubicBezTo>
                      <a:cubicBezTo>
                        <a:pt x="93" y="19"/>
                        <a:pt x="90" y="19"/>
                        <a:pt x="88" y="19"/>
                      </a:cubicBezTo>
                      <a:cubicBezTo>
                        <a:pt x="87" y="19"/>
                        <a:pt x="87" y="19"/>
                        <a:pt x="87" y="19"/>
                      </a:cubicBezTo>
                      <a:cubicBezTo>
                        <a:pt x="87" y="19"/>
                        <a:pt x="86" y="19"/>
                        <a:pt x="86" y="19"/>
                      </a:cubicBezTo>
                      <a:close/>
                      <a:moveTo>
                        <a:pt x="80" y="21"/>
                      </a:moveTo>
                      <a:cubicBezTo>
                        <a:pt x="83" y="21"/>
                        <a:pt x="86" y="21"/>
                        <a:pt x="90" y="21"/>
                      </a:cubicBezTo>
                      <a:cubicBezTo>
                        <a:pt x="97" y="21"/>
                        <a:pt x="105" y="23"/>
                        <a:pt x="113" y="24"/>
                      </a:cubicBezTo>
                      <a:cubicBezTo>
                        <a:pt x="116" y="25"/>
                        <a:pt x="119" y="26"/>
                        <a:pt x="122" y="26"/>
                      </a:cubicBezTo>
                      <a:cubicBezTo>
                        <a:pt x="125" y="27"/>
                        <a:pt x="128" y="28"/>
                        <a:pt x="132" y="30"/>
                      </a:cubicBezTo>
                      <a:cubicBezTo>
                        <a:pt x="131" y="29"/>
                        <a:pt x="130" y="29"/>
                        <a:pt x="129" y="29"/>
                      </a:cubicBezTo>
                      <a:cubicBezTo>
                        <a:pt x="113" y="24"/>
                        <a:pt x="97" y="21"/>
                        <a:pt x="80" y="21"/>
                      </a:cubicBezTo>
                      <a:close/>
                      <a:moveTo>
                        <a:pt x="98" y="2"/>
                      </a:moveTo>
                      <a:cubicBezTo>
                        <a:pt x="97" y="2"/>
                        <a:pt x="97" y="2"/>
                        <a:pt x="96" y="2"/>
                      </a:cubicBezTo>
                      <a:cubicBezTo>
                        <a:pt x="96" y="2"/>
                        <a:pt x="96" y="2"/>
                        <a:pt x="96" y="2"/>
                      </a:cubicBezTo>
                      <a:cubicBezTo>
                        <a:pt x="96" y="2"/>
                        <a:pt x="95" y="2"/>
                        <a:pt x="95" y="2"/>
                      </a:cubicBezTo>
                      <a:cubicBezTo>
                        <a:pt x="98" y="2"/>
                        <a:pt x="101" y="2"/>
                        <a:pt x="104" y="2"/>
                      </a:cubicBezTo>
                      <a:cubicBezTo>
                        <a:pt x="102" y="2"/>
                        <a:pt x="100" y="2"/>
                        <a:pt x="98" y="2"/>
                      </a:cubicBezTo>
                      <a:close/>
                      <a:moveTo>
                        <a:pt x="103" y="17"/>
                      </a:moveTo>
                      <a:cubicBezTo>
                        <a:pt x="104" y="17"/>
                        <a:pt x="105" y="17"/>
                        <a:pt x="106" y="17"/>
                      </a:cubicBezTo>
                      <a:cubicBezTo>
                        <a:pt x="112" y="18"/>
                        <a:pt x="118" y="20"/>
                        <a:pt x="124" y="23"/>
                      </a:cubicBezTo>
                      <a:cubicBezTo>
                        <a:pt x="117" y="20"/>
                        <a:pt x="110" y="18"/>
                        <a:pt x="103" y="17"/>
                      </a:cubicBezTo>
                      <a:close/>
                      <a:moveTo>
                        <a:pt x="122" y="19"/>
                      </a:moveTo>
                      <a:cubicBezTo>
                        <a:pt x="122" y="19"/>
                        <a:pt x="121" y="19"/>
                        <a:pt x="121" y="19"/>
                      </a:cubicBezTo>
                      <a:cubicBezTo>
                        <a:pt x="126" y="20"/>
                        <a:pt x="130" y="22"/>
                        <a:pt x="134" y="24"/>
                      </a:cubicBezTo>
                      <a:cubicBezTo>
                        <a:pt x="136" y="25"/>
                        <a:pt x="136" y="26"/>
                        <a:pt x="138" y="27"/>
                      </a:cubicBezTo>
                      <a:cubicBezTo>
                        <a:pt x="138" y="27"/>
                        <a:pt x="138" y="27"/>
                        <a:pt x="138" y="28"/>
                      </a:cubicBezTo>
                      <a:cubicBezTo>
                        <a:pt x="138" y="28"/>
                        <a:pt x="138" y="28"/>
                        <a:pt x="138" y="28"/>
                      </a:cubicBezTo>
                      <a:cubicBezTo>
                        <a:pt x="133" y="24"/>
                        <a:pt x="128" y="21"/>
                        <a:pt x="122" y="19"/>
                      </a:cubicBezTo>
                      <a:close/>
                      <a:moveTo>
                        <a:pt x="34" y="25"/>
                      </a:moveTo>
                      <a:cubicBezTo>
                        <a:pt x="33" y="26"/>
                        <a:pt x="32" y="28"/>
                        <a:pt x="32" y="29"/>
                      </a:cubicBezTo>
                      <a:cubicBezTo>
                        <a:pt x="32" y="29"/>
                        <a:pt x="32" y="29"/>
                        <a:pt x="32" y="29"/>
                      </a:cubicBezTo>
                      <a:cubicBezTo>
                        <a:pt x="29" y="31"/>
                        <a:pt x="26" y="34"/>
                        <a:pt x="23" y="37"/>
                      </a:cubicBezTo>
                      <a:cubicBezTo>
                        <a:pt x="26" y="33"/>
                        <a:pt x="29" y="30"/>
                        <a:pt x="32" y="27"/>
                      </a:cubicBezTo>
                      <a:cubicBezTo>
                        <a:pt x="32" y="27"/>
                        <a:pt x="32" y="27"/>
                        <a:pt x="31" y="27"/>
                      </a:cubicBezTo>
                      <a:cubicBezTo>
                        <a:pt x="32" y="27"/>
                        <a:pt x="33" y="26"/>
                        <a:pt x="34" y="25"/>
                      </a:cubicBezTo>
                      <a:close/>
                      <a:moveTo>
                        <a:pt x="35" y="46"/>
                      </a:moveTo>
                      <a:cubicBezTo>
                        <a:pt x="35" y="47"/>
                        <a:pt x="34" y="47"/>
                        <a:pt x="34" y="47"/>
                      </a:cubicBezTo>
                      <a:cubicBezTo>
                        <a:pt x="36" y="43"/>
                        <a:pt x="40" y="39"/>
                        <a:pt x="44" y="36"/>
                      </a:cubicBezTo>
                      <a:cubicBezTo>
                        <a:pt x="43" y="37"/>
                        <a:pt x="42" y="39"/>
                        <a:pt x="41" y="41"/>
                      </a:cubicBezTo>
                      <a:cubicBezTo>
                        <a:pt x="37" y="45"/>
                        <a:pt x="34" y="49"/>
                        <a:pt x="30" y="54"/>
                      </a:cubicBezTo>
                      <a:cubicBezTo>
                        <a:pt x="32" y="51"/>
                        <a:pt x="34" y="49"/>
                        <a:pt x="35" y="46"/>
                      </a:cubicBezTo>
                      <a:close/>
                      <a:moveTo>
                        <a:pt x="28" y="58"/>
                      </a:moveTo>
                      <a:cubicBezTo>
                        <a:pt x="28" y="58"/>
                        <a:pt x="28" y="59"/>
                        <a:pt x="28" y="59"/>
                      </a:cubicBezTo>
                      <a:cubicBezTo>
                        <a:pt x="28" y="59"/>
                        <a:pt x="28" y="57"/>
                        <a:pt x="29" y="57"/>
                      </a:cubicBezTo>
                      <a:cubicBezTo>
                        <a:pt x="29" y="57"/>
                        <a:pt x="28" y="57"/>
                        <a:pt x="28" y="58"/>
                      </a:cubicBezTo>
                      <a:close/>
                      <a:moveTo>
                        <a:pt x="33" y="49"/>
                      </a:moveTo>
                      <a:cubicBezTo>
                        <a:pt x="32" y="49"/>
                        <a:pt x="32" y="49"/>
                        <a:pt x="31" y="50"/>
                      </a:cubicBezTo>
                      <a:cubicBezTo>
                        <a:pt x="32" y="49"/>
                        <a:pt x="33" y="47"/>
                        <a:pt x="34" y="47"/>
                      </a:cubicBezTo>
                      <a:cubicBezTo>
                        <a:pt x="33" y="47"/>
                        <a:pt x="33" y="48"/>
                        <a:pt x="33" y="49"/>
                      </a:cubicBezTo>
                      <a:close/>
                      <a:moveTo>
                        <a:pt x="16" y="79"/>
                      </a:moveTo>
                      <a:cubicBezTo>
                        <a:pt x="16" y="79"/>
                        <a:pt x="16" y="79"/>
                        <a:pt x="16" y="79"/>
                      </a:cubicBezTo>
                      <a:cubicBezTo>
                        <a:pt x="16" y="79"/>
                        <a:pt x="16" y="80"/>
                        <a:pt x="15" y="80"/>
                      </a:cubicBezTo>
                      <a:cubicBezTo>
                        <a:pt x="15" y="81"/>
                        <a:pt x="15" y="81"/>
                        <a:pt x="15" y="82"/>
                      </a:cubicBezTo>
                      <a:cubicBezTo>
                        <a:pt x="15" y="81"/>
                        <a:pt x="15" y="80"/>
                        <a:pt x="16" y="79"/>
                      </a:cubicBezTo>
                      <a:close/>
                      <a:moveTo>
                        <a:pt x="18" y="89"/>
                      </a:moveTo>
                      <a:cubicBezTo>
                        <a:pt x="18" y="89"/>
                        <a:pt x="18" y="90"/>
                        <a:pt x="18" y="90"/>
                      </a:cubicBezTo>
                      <a:cubicBezTo>
                        <a:pt x="18" y="87"/>
                        <a:pt x="18" y="85"/>
                        <a:pt x="18" y="82"/>
                      </a:cubicBezTo>
                      <a:cubicBezTo>
                        <a:pt x="19" y="82"/>
                        <a:pt x="19" y="81"/>
                        <a:pt x="19" y="80"/>
                      </a:cubicBezTo>
                      <a:cubicBezTo>
                        <a:pt x="18" y="83"/>
                        <a:pt x="18" y="86"/>
                        <a:pt x="18" y="89"/>
                      </a:cubicBezTo>
                      <a:close/>
                      <a:moveTo>
                        <a:pt x="16" y="105"/>
                      </a:moveTo>
                      <a:cubicBezTo>
                        <a:pt x="16" y="105"/>
                        <a:pt x="16" y="105"/>
                        <a:pt x="16" y="106"/>
                      </a:cubicBezTo>
                      <a:cubicBezTo>
                        <a:pt x="16" y="105"/>
                        <a:pt x="16" y="105"/>
                        <a:pt x="16" y="105"/>
                      </a:cubicBezTo>
                      <a:cubicBezTo>
                        <a:pt x="16" y="105"/>
                        <a:pt x="16" y="105"/>
                        <a:pt x="16" y="105"/>
                      </a:cubicBezTo>
                      <a:close/>
                      <a:moveTo>
                        <a:pt x="7" y="101"/>
                      </a:moveTo>
                      <a:cubicBezTo>
                        <a:pt x="7" y="101"/>
                        <a:pt x="7" y="102"/>
                        <a:pt x="7" y="102"/>
                      </a:cubicBezTo>
                      <a:cubicBezTo>
                        <a:pt x="7" y="101"/>
                        <a:pt x="7" y="101"/>
                        <a:pt x="6" y="100"/>
                      </a:cubicBezTo>
                      <a:cubicBezTo>
                        <a:pt x="6" y="98"/>
                        <a:pt x="6" y="98"/>
                        <a:pt x="6" y="98"/>
                      </a:cubicBezTo>
                      <a:cubicBezTo>
                        <a:pt x="6" y="96"/>
                        <a:pt x="6" y="94"/>
                        <a:pt x="7" y="91"/>
                      </a:cubicBezTo>
                      <a:cubicBezTo>
                        <a:pt x="6" y="95"/>
                        <a:pt x="7" y="98"/>
                        <a:pt x="7" y="101"/>
                      </a:cubicBezTo>
                      <a:close/>
                      <a:moveTo>
                        <a:pt x="18" y="140"/>
                      </a:moveTo>
                      <a:cubicBezTo>
                        <a:pt x="18" y="140"/>
                        <a:pt x="18" y="140"/>
                        <a:pt x="18" y="140"/>
                      </a:cubicBezTo>
                      <a:cubicBezTo>
                        <a:pt x="18" y="141"/>
                        <a:pt x="18" y="141"/>
                        <a:pt x="19" y="142"/>
                      </a:cubicBezTo>
                      <a:cubicBezTo>
                        <a:pt x="19" y="142"/>
                        <a:pt x="19" y="142"/>
                        <a:pt x="18" y="142"/>
                      </a:cubicBezTo>
                      <a:cubicBezTo>
                        <a:pt x="18" y="141"/>
                        <a:pt x="18" y="141"/>
                        <a:pt x="18" y="140"/>
                      </a:cubicBezTo>
                      <a:close/>
                      <a:moveTo>
                        <a:pt x="26" y="131"/>
                      </a:moveTo>
                      <a:cubicBezTo>
                        <a:pt x="26" y="131"/>
                        <a:pt x="26" y="131"/>
                        <a:pt x="26" y="132"/>
                      </a:cubicBezTo>
                      <a:cubicBezTo>
                        <a:pt x="26" y="133"/>
                        <a:pt x="27" y="133"/>
                        <a:pt x="27" y="134"/>
                      </a:cubicBezTo>
                      <a:cubicBezTo>
                        <a:pt x="28" y="135"/>
                        <a:pt x="28" y="135"/>
                        <a:pt x="29" y="137"/>
                      </a:cubicBezTo>
                      <a:cubicBezTo>
                        <a:pt x="30" y="138"/>
                        <a:pt x="32" y="140"/>
                        <a:pt x="33" y="142"/>
                      </a:cubicBezTo>
                      <a:cubicBezTo>
                        <a:pt x="34" y="143"/>
                        <a:pt x="34" y="143"/>
                        <a:pt x="34" y="143"/>
                      </a:cubicBezTo>
                      <a:cubicBezTo>
                        <a:pt x="34" y="143"/>
                        <a:pt x="35" y="144"/>
                        <a:pt x="36" y="145"/>
                      </a:cubicBezTo>
                      <a:cubicBezTo>
                        <a:pt x="34" y="143"/>
                        <a:pt x="33" y="143"/>
                        <a:pt x="31" y="141"/>
                      </a:cubicBezTo>
                      <a:cubicBezTo>
                        <a:pt x="31" y="141"/>
                        <a:pt x="31" y="141"/>
                        <a:pt x="31" y="141"/>
                      </a:cubicBezTo>
                      <a:cubicBezTo>
                        <a:pt x="29" y="138"/>
                        <a:pt x="27" y="135"/>
                        <a:pt x="26" y="131"/>
                      </a:cubicBezTo>
                      <a:close/>
                      <a:moveTo>
                        <a:pt x="34" y="145"/>
                      </a:moveTo>
                      <a:cubicBezTo>
                        <a:pt x="35" y="146"/>
                        <a:pt x="36" y="147"/>
                        <a:pt x="36" y="147"/>
                      </a:cubicBezTo>
                      <a:cubicBezTo>
                        <a:pt x="37" y="147"/>
                        <a:pt x="38" y="148"/>
                        <a:pt x="38" y="149"/>
                      </a:cubicBezTo>
                      <a:cubicBezTo>
                        <a:pt x="40" y="150"/>
                        <a:pt x="41" y="151"/>
                        <a:pt x="43" y="152"/>
                      </a:cubicBezTo>
                      <a:cubicBezTo>
                        <a:pt x="46" y="155"/>
                        <a:pt x="50" y="159"/>
                        <a:pt x="54" y="162"/>
                      </a:cubicBezTo>
                      <a:cubicBezTo>
                        <a:pt x="50" y="159"/>
                        <a:pt x="46" y="157"/>
                        <a:pt x="43" y="154"/>
                      </a:cubicBezTo>
                      <a:cubicBezTo>
                        <a:pt x="41" y="152"/>
                        <a:pt x="39" y="151"/>
                        <a:pt x="38" y="149"/>
                      </a:cubicBezTo>
                      <a:cubicBezTo>
                        <a:pt x="36" y="147"/>
                        <a:pt x="35" y="147"/>
                        <a:pt x="34" y="145"/>
                      </a:cubicBezTo>
                      <a:close/>
                      <a:moveTo>
                        <a:pt x="33" y="137"/>
                      </a:moveTo>
                      <a:cubicBezTo>
                        <a:pt x="32" y="136"/>
                        <a:pt x="32" y="135"/>
                        <a:pt x="31" y="134"/>
                      </a:cubicBezTo>
                      <a:cubicBezTo>
                        <a:pt x="28" y="129"/>
                        <a:pt x="26" y="123"/>
                        <a:pt x="25" y="117"/>
                      </a:cubicBezTo>
                      <a:cubicBezTo>
                        <a:pt x="27" y="124"/>
                        <a:pt x="29" y="131"/>
                        <a:pt x="33" y="137"/>
                      </a:cubicBezTo>
                      <a:close/>
                      <a:moveTo>
                        <a:pt x="76" y="170"/>
                      </a:moveTo>
                      <a:cubicBezTo>
                        <a:pt x="76" y="170"/>
                        <a:pt x="76" y="170"/>
                        <a:pt x="76" y="170"/>
                      </a:cubicBezTo>
                      <a:cubicBezTo>
                        <a:pt x="76" y="170"/>
                        <a:pt x="76" y="170"/>
                        <a:pt x="77" y="171"/>
                      </a:cubicBezTo>
                      <a:cubicBezTo>
                        <a:pt x="77" y="170"/>
                        <a:pt x="76" y="170"/>
                        <a:pt x="76" y="170"/>
                      </a:cubicBezTo>
                      <a:close/>
                      <a:moveTo>
                        <a:pt x="74" y="185"/>
                      </a:moveTo>
                      <a:cubicBezTo>
                        <a:pt x="76" y="185"/>
                        <a:pt x="77" y="185"/>
                        <a:pt x="78" y="185"/>
                      </a:cubicBezTo>
                      <a:cubicBezTo>
                        <a:pt x="84" y="187"/>
                        <a:pt x="88" y="187"/>
                        <a:pt x="94" y="188"/>
                      </a:cubicBezTo>
                      <a:cubicBezTo>
                        <a:pt x="84" y="187"/>
                        <a:pt x="75" y="185"/>
                        <a:pt x="66" y="182"/>
                      </a:cubicBezTo>
                      <a:cubicBezTo>
                        <a:pt x="67" y="182"/>
                        <a:pt x="67" y="182"/>
                        <a:pt x="67" y="182"/>
                      </a:cubicBezTo>
                      <a:cubicBezTo>
                        <a:pt x="68" y="182"/>
                        <a:pt x="69" y="183"/>
                        <a:pt x="70" y="183"/>
                      </a:cubicBezTo>
                      <a:cubicBezTo>
                        <a:pt x="70" y="183"/>
                        <a:pt x="71" y="183"/>
                        <a:pt x="71" y="183"/>
                      </a:cubicBezTo>
                      <a:cubicBezTo>
                        <a:pt x="73" y="184"/>
                        <a:pt x="75" y="184"/>
                        <a:pt x="77" y="185"/>
                      </a:cubicBezTo>
                      <a:cubicBezTo>
                        <a:pt x="76" y="185"/>
                        <a:pt x="75" y="185"/>
                        <a:pt x="74" y="185"/>
                      </a:cubicBezTo>
                      <a:close/>
                      <a:moveTo>
                        <a:pt x="86" y="173"/>
                      </a:moveTo>
                      <a:cubicBezTo>
                        <a:pt x="86" y="173"/>
                        <a:pt x="84" y="173"/>
                        <a:pt x="84" y="173"/>
                      </a:cubicBezTo>
                      <a:cubicBezTo>
                        <a:pt x="86" y="173"/>
                        <a:pt x="90" y="173"/>
                        <a:pt x="92" y="173"/>
                      </a:cubicBezTo>
                      <a:cubicBezTo>
                        <a:pt x="93" y="173"/>
                        <a:pt x="94" y="173"/>
                        <a:pt x="95" y="173"/>
                      </a:cubicBezTo>
                      <a:cubicBezTo>
                        <a:pt x="94" y="173"/>
                        <a:pt x="94" y="173"/>
                        <a:pt x="93" y="173"/>
                      </a:cubicBezTo>
                      <a:cubicBezTo>
                        <a:pt x="91" y="173"/>
                        <a:pt x="90" y="173"/>
                        <a:pt x="88" y="173"/>
                      </a:cubicBezTo>
                      <a:cubicBezTo>
                        <a:pt x="88" y="173"/>
                        <a:pt x="87" y="173"/>
                        <a:pt x="86"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7" name="Freeform 30"/>
                <p:cNvSpPr/>
                <p:nvPr/>
              </p:nvSpPr>
              <p:spPr bwMode="auto">
                <a:xfrm>
                  <a:off x="205" y="4356"/>
                  <a:ext cx="54" cy="83"/>
                </a:xfrm>
                <a:custGeom>
                  <a:avLst/>
                  <a:gdLst>
                    <a:gd name="T0" fmla="*/ 0 w 38"/>
                    <a:gd name="T1" fmla="*/ 24 h 58"/>
                    <a:gd name="T2" fmla="*/ 5 w 38"/>
                    <a:gd name="T3" fmla="*/ 43 h 58"/>
                    <a:gd name="T4" fmla="*/ 19 w 38"/>
                    <a:gd name="T5" fmla="*/ 58 h 58"/>
                    <a:gd name="T6" fmla="*/ 26 w 38"/>
                    <a:gd name="T7" fmla="*/ 58 h 58"/>
                    <a:gd name="T8" fmla="*/ 29 w 38"/>
                    <a:gd name="T9" fmla="*/ 56 h 58"/>
                    <a:gd name="T10" fmla="*/ 35 w 38"/>
                    <a:gd name="T11" fmla="*/ 39 h 58"/>
                    <a:gd name="T12" fmla="*/ 37 w 38"/>
                    <a:gd name="T13" fmla="*/ 20 h 58"/>
                    <a:gd name="T14" fmla="*/ 23 w 38"/>
                    <a:gd name="T15" fmla="*/ 0 h 58"/>
                    <a:gd name="T16" fmla="*/ 18 w 38"/>
                    <a:gd name="T17" fmla="*/ 0 h 58"/>
                    <a:gd name="T18" fmla="*/ 12 w 38"/>
                    <a:gd name="T19" fmla="*/ 5 h 58"/>
                    <a:gd name="T20" fmla="*/ 3 w 38"/>
                    <a:gd name="T21" fmla="*/ 22 h 58"/>
                    <a:gd name="T22" fmla="*/ 9 w 38"/>
                    <a:gd name="T23" fmla="*/ 10 h 58"/>
                    <a:gd name="T24" fmla="*/ 22 w 38"/>
                    <a:gd name="T25" fmla="*/ 1 h 58"/>
                    <a:gd name="T26" fmla="*/ 29 w 38"/>
                    <a:gd name="T27" fmla="*/ 4 h 58"/>
                    <a:gd name="T28" fmla="*/ 33 w 38"/>
                    <a:gd name="T29" fmla="*/ 8 h 58"/>
                    <a:gd name="T30" fmla="*/ 36 w 38"/>
                    <a:gd name="T31" fmla="*/ 27 h 58"/>
                    <a:gd name="T32" fmla="*/ 33 w 38"/>
                    <a:gd name="T33" fmla="*/ 46 h 58"/>
                    <a:gd name="T34" fmla="*/ 26 w 38"/>
                    <a:gd name="T35" fmla="*/ 56 h 58"/>
                    <a:gd name="T36" fmla="*/ 18 w 38"/>
                    <a:gd name="T37" fmla="*/ 56 h 58"/>
                    <a:gd name="T38" fmla="*/ 0 w 38"/>
                    <a:gd name="T39" fmla="*/ 2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58">
                      <a:moveTo>
                        <a:pt x="0" y="24"/>
                      </a:moveTo>
                      <a:cubicBezTo>
                        <a:pt x="0" y="30"/>
                        <a:pt x="2" y="37"/>
                        <a:pt x="5" y="43"/>
                      </a:cubicBezTo>
                      <a:cubicBezTo>
                        <a:pt x="8" y="50"/>
                        <a:pt x="13" y="55"/>
                        <a:pt x="19" y="58"/>
                      </a:cubicBezTo>
                      <a:cubicBezTo>
                        <a:pt x="22" y="58"/>
                        <a:pt x="24" y="58"/>
                        <a:pt x="26" y="58"/>
                      </a:cubicBezTo>
                      <a:cubicBezTo>
                        <a:pt x="27" y="58"/>
                        <a:pt x="28" y="56"/>
                        <a:pt x="29" y="56"/>
                      </a:cubicBezTo>
                      <a:cubicBezTo>
                        <a:pt x="32" y="51"/>
                        <a:pt x="34" y="45"/>
                        <a:pt x="35" y="39"/>
                      </a:cubicBezTo>
                      <a:cubicBezTo>
                        <a:pt x="36" y="33"/>
                        <a:pt x="37" y="26"/>
                        <a:pt x="37" y="20"/>
                      </a:cubicBezTo>
                      <a:cubicBezTo>
                        <a:pt x="38" y="9"/>
                        <a:pt x="34" y="2"/>
                        <a:pt x="23" y="0"/>
                      </a:cubicBezTo>
                      <a:cubicBezTo>
                        <a:pt x="21" y="0"/>
                        <a:pt x="20" y="0"/>
                        <a:pt x="18" y="0"/>
                      </a:cubicBezTo>
                      <a:cubicBezTo>
                        <a:pt x="16" y="1"/>
                        <a:pt x="14" y="3"/>
                        <a:pt x="12" y="5"/>
                      </a:cubicBezTo>
                      <a:cubicBezTo>
                        <a:pt x="8" y="10"/>
                        <a:pt x="5" y="16"/>
                        <a:pt x="3" y="22"/>
                      </a:cubicBezTo>
                      <a:cubicBezTo>
                        <a:pt x="5" y="18"/>
                        <a:pt x="7" y="14"/>
                        <a:pt x="9" y="10"/>
                      </a:cubicBezTo>
                      <a:cubicBezTo>
                        <a:pt x="12" y="4"/>
                        <a:pt x="16" y="1"/>
                        <a:pt x="22" y="1"/>
                      </a:cubicBezTo>
                      <a:cubicBezTo>
                        <a:pt x="25" y="2"/>
                        <a:pt x="27" y="3"/>
                        <a:pt x="29" y="4"/>
                      </a:cubicBezTo>
                      <a:cubicBezTo>
                        <a:pt x="31" y="5"/>
                        <a:pt x="32" y="6"/>
                        <a:pt x="33" y="8"/>
                      </a:cubicBezTo>
                      <a:cubicBezTo>
                        <a:pt x="36" y="14"/>
                        <a:pt x="37" y="20"/>
                        <a:pt x="36" y="27"/>
                      </a:cubicBezTo>
                      <a:cubicBezTo>
                        <a:pt x="35" y="33"/>
                        <a:pt x="34" y="40"/>
                        <a:pt x="33" y="46"/>
                      </a:cubicBezTo>
                      <a:cubicBezTo>
                        <a:pt x="32" y="50"/>
                        <a:pt x="30" y="54"/>
                        <a:pt x="26" y="56"/>
                      </a:cubicBezTo>
                      <a:cubicBezTo>
                        <a:pt x="24" y="58"/>
                        <a:pt x="20" y="58"/>
                        <a:pt x="18" y="56"/>
                      </a:cubicBezTo>
                      <a:cubicBezTo>
                        <a:pt x="8" y="48"/>
                        <a:pt x="2" y="37"/>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8" name="Freeform 31"/>
                <p:cNvSpPr/>
                <p:nvPr/>
              </p:nvSpPr>
              <p:spPr bwMode="auto">
                <a:xfrm>
                  <a:off x="245" y="4450"/>
                  <a:ext cx="13" cy="4"/>
                </a:xfrm>
                <a:custGeom>
                  <a:avLst/>
                  <a:gdLst>
                    <a:gd name="T0" fmla="*/ 8 w 9"/>
                    <a:gd name="T1" fmla="*/ 0 h 3"/>
                    <a:gd name="T2" fmla="*/ 5 w 9"/>
                    <a:gd name="T3" fmla="*/ 0 h 3"/>
                    <a:gd name="T4" fmla="*/ 0 w 9"/>
                    <a:gd name="T5" fmla="*/ 3 h 3"/>
                    <a:gd name="T6" fmla="*/ 4 w 9"/>
                    <a:gd name="T7" fmla="*/ 0 h 3"/>
                    <a:gd name="T8" fmla="*/ 9 w 9"/>
                    <a:gd name="T9" fmla="*/ 0 h 3"/>
                    <a:gd name="T10" fmla="*/ 8 w 9"/>
                    <a:gd name="T11" fmla="*/ 0 h 3"/>
                  </a:gdLst>
                  <a:ahLst/>
                  <a:cxnLst>
                    <a:cxn ang="0">
                      <a:pos x="T0" y="T1"/>
                    </a:cxn>
                    <a:cxn ang="0">
                      <a:pos x="T2" y="T3"/>
                    </a:cxn>
                    <a:cxn ang="0">
                      <a:pos x="T4" y="T5"/>
                    </a:cxn>
                    <a:cxn ang="0">
                      <a:pos x="T6" y="T7"/>
                    </a:cxn>
                    <a:cxn ang="0">
                      <a:pos x="T8" y="T9"/>
                    </a:cxn>
                    <a:cxn ang="0">
                      <a:pos x="T10" y="T11"/>
                    </a:cxn>
                  </a:cxnLst>
                  <a:rect l="0" t="0" r="r" b="b"/>
                  <a:pathLst>
                    <a:path w="9" h="3">
                      <a:moveTo>
                        <a:pt x="8" y="0"/>
                      </a:moveTo>
                      <a:cubicBezTo>
                        <a:pt x="7" y="0"/>
                        <a:pt x="6" y="0"/>
                        <a:pt x="5" y="0"/>
                      </a:cubicBezTo>
                      <a:cubicBezTo>
                        <a:pt x="3" y="0"/>
                        <a:pt x="2" y="1"/>
                        <a:pt x="0" y="3"/>
                      </a:cubicBezTo>
                      <a:cubicBezTo>
                        <a:pt x="2" y="2"/>
                        <a:pt x="3" y="2"/>
                        <a:pt x="4" y="0"/>
                      </a:cubicBezTo>
                      <a:cubicBezTo>
                        <a:pt x="6" y="0"/>
                        <a:pt x="7" y="0"/>
                        <a:pt x="9" y="0"/>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9" name="Freeform 32"/>
                <p:cNvSpPr/>
                <p:nvPr/>
              </p:nvSpPr>
              <p:spPr bwMode="auto">
                <a:xfrm>
                  <a:off x="242" y="4456"/>
                  <a:ext cx="18" cy="11"/>
                </a:xfrm>
                <a:custGeom>
                  <a:avLst/>
                  <a:gdLst>
                    <a:gd name="T0" fmla="*/ 6 w 13"/>
                    <a:gd name="T1" fmla="*/ 8 h 8"/>
                    <a:gd name="T2" fmla="*/ 0 w 13"/>
                    <a:gd name="T3" fmla="*/ 4 h 8"/>
                    <a:gd name="T4" fmla="*/ 9 w 13"/>
                    <a:gd name="T5" fmla="*/ 8 h 8"/>
                    <a:gd name="T6" fmla="*/ 9 w 13"/>
                    <a:gd name="T7" fmla="*/ 8 h 8"/>
                    <a:gd name="T8" fmla="*/ 12 w 13"/>
                    <a:gd name="T9" fmla="*/ 0 h 8"/>
                    <a:gd name="T10" fmla="*/ 12 w 13"/>
                    <a:gd name="T11" fmla="*/ 0 h 8"/>
                    <a:gd name="T12" fmla="*/ 9 w 13"/>
                    <a:gd name="T13" fmla="*/ 7 h 8"/>
                    <a:gd name="T14" fmla="*/ 6 w 1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8">
                      <a:moveTo>
                        <a:pt x="6" y="8"/>
                      </a:moveTo>
                      <a:cubicBezTo>
                        <a:pt x="4" y="6"/>
                        <a:pt x="2" y="5"/>
                        <a:pt x="0" y="4"/>
                      </a:cubicBezTo>
                      <a:cubicBezTo>
                        <a:pt x="2" y="7"/>
                        <a:pt x="5" y="8"/>
                        <a:pt x="9" y="8"/>
                      </a:cubicBezTo>
                      <a:cubicBezTo>
                        <a:pt x="9" y="8"/>
                        <a:pt x="9" y="8"/>
                        <a:pt x="9" y="8"/>
                      </a:cubicBezTo>
                      <a:cubicBezTo>
                        <a:pt x="12" y="6"/>
                        <a:pt x="13" y="4"/>
                        <a:pt x="12" y="0"/>
                      </a:cubicBezTo>
                      <a:cubicBezTo>
                        <a:pt x="12" y="0"/>
                        <a:pt x="11" y="0"/>
                        <a:pt x="12" y="0"/>
                      </a:cubicBezTo>
                      <a:cubicBezTo>
                        <a:pt x="12" y="3"/>
                        <a:pt x="11" y="6"/>
                        <a:pt x="9" y="7"/>
                      </a:cubicBezTo>
                      <a:cubicBezTo>
                        <a:pt x="8" y="7"/>
                        <a:pt x="7"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33"/>
                <p:cNvSpPr/>
                <p:nvPr/>
              </p:nvSpPr>
              <p:spPr bwMode="auto">
                <a:xfrm>
                  <a:off x="341" y="4478"/>
                  <a:ext cx="47" cy="33"/>
                </a:xfrm>
                <a:custGeom>
                  <a:avLst/>
                  <a:gdLst>
                    <a:gd name="T0" fmla="*/ 26 w 33"/>
                    <a:gd name="T1" fmla="*/ 9 h 23"/>
                    <a:gd name="T2" fmla="*/ 33 w 33"/>
                    <a:gd name="T3" fmla="*/ 0 h 23"/>
                    <a:gd name="T4" fmla="*/ 33 w 33"/>
                    <a:gd name="T5" fmla="*/ 0 h 23"/>
                    <a:gd name="T6" fmla="*/ 4 w 33"/>
                    <a:gd name="T7" fmla="*/ 22 h 23"/>
                    <a:gd name="T8" fmla="*/ 0 w 33"/>
                    <a:gd name="T9" fmla="*/ 22 h 23"/>
                    <a:gd name="T10" fmla="*/ 7 w 33"/>
                    <a:gd name="T11" fmla="*/ 22 h 23"/>
                    <a:gd name="T12" fmla="*/ 8 w 33"/>
                    <a:gd name="T13" fmla="*/ 23 h 23"/>
                    <a:gd name="T14" fmla="*/ 9 w 33"/>
                    <a:gd name="T15" fmla="*/ 22 h 23"/>
                    <a:gd name="T16" fmla="*/ 26 w 33"/>
                    <a:gd name="T1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26" y="9"/>
                      </a:moveTo>
                      <a:cubicBezTo>
                        <a:pt x="30" y="6"/>
                        <a:pt x="32" y="3"/>
                        <a:pt x="33" y="0"/>
                      </a:cubicBezTo>
                      <a:cubicBezTo>
                        <a:pt x="33" y="0"/>
                        <a:pt x="33" y="0"/>
                        <a:pt x="33" y="0"/>
                      </a:cubicBezTo>
                      <a:cubicBezTo>
                        <a:pt x="24" y="7"/>
                        <a:pt x="14" y="14"/>
                        <a:pt x="4" y="22"/>
                      </a:cubicBezTo>
                      <a:cubicBezTo>
                        <a:pt x="3" y="22"/>
                        <a:pt x="2" y="22"/>
                        <a:pt x="0" y="22"/>
                      </a:cubicBezTo>
                      <a:cubicBezTo>
                        <a:pt x="2" y="23"/>
                        <a:pt x="4" y="23"/>
                        <a:pt x="7" y="22"/>
                      </a:cubicBezTo>
                      <a:cubicBezTo>
                        <a:pt x="7" y="22"/>
                        <a:pt x="8" y="22"/>
                        <a:pt x="8" y="23"/>
                      </a:cubicBezTo>
                      <a:cubicBezTo>
                        <a:pt x="8" y="22"/>
                        <a:pt x="8" y="22"/>
                        <a:pt x="9" y="22"/>
                      </a:cubicBezTo>
                      <a:cubicBezTo>
                        <a:pt x="16" y="18"/>
                        <a:pt x="21" y="14"/>
                        <a:pt x="2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34"/>
                <p:cNvSpPr/>
                <p:nvPr/>
              </p:nvSpPr>
              <p:spPr bwMode="auto">
                <a:xfrm>
                  <a:off x="357" y="4495"/>
                  <a:ext cx="18" cy="20"/>
                </a:xfrm>
                <a:custGeom>
                  <a:avLst/>
                  <a:gdLst>
                    <a:gd name="T0" fmla="*/ 13 w 13"/>
                    <a:gd name="T1" fmla="*/ 0 h 14"/>
                    <a:gd name="T2" fmla="*/ 13 w 13"/>
                    <a:gd name="T3" fmla="*/ 0 h 14"/>
                    <a:gd name="T4" fmla="*/ 12 w 13"/>
                    <a:gd name="T5" fmla="*/ 0 h 14"/>
                    <a:gd name="T6" fmla="*/ 12 w 13"/>
                    <a:gd name="T7" fmla="*/ 1 h 14"/>
                    <a:gd name="T8" fmla="*/ 0 w 13"/>
                    <a:gd name="T9" fmla="*/ 14 h 14"/>
                    <a:gd name="T10" fmla="*/ 0 w 13"/>
                    <a:gd name="T11" fmla="*/ 14 h 14"/>
                    <a:gd name="T12" fmla="*/ 0 w 13"/>
                    <a:gd name="T13" fmla="*/ 14 h 14"/>
                    <a:gd name="T14" fmla="*/ 1 w 13"/>
                    <a:gd name="T15" fmla="*/ 14 h 14"/>
                    <a:gd name="T16" fmla="*/ 13 w 13"/>
                    <a:gd name="T17" fmla="*/ 1 h 14"/>
                    <a:gd name="T18" fmla="*/ 13 w 13"/>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3" y="0"/>
                      </a:moveTo>
                      <a:cubicBezTo>
                        <a:pt x="13" y="0"/>
                        <a:pt x="13" y="0"/>
                        <a:pt x="13" y="0"/>
                      </a:cubicBezTo>
                      <a:cubicBezTo>
                        <a:pt x="12" y="0"/>
                        <a:pt x="12" y="0"/>
                        <a:pt x="12" y="0"/>
                      </a:cubicBezTo>
                      <a:cubicBezTo>
                        <a:pt x="12" y="0"/>
                        <a:pt x="12" y="0"/>
                        <a:pt x="12" y="1"/>
                      </a:cubicBezTo>
                      <a:cubicBezTo>
                        <a:pt x="7" y="4"/>
                        <a:pt x="3" y="8"/>
                        <a:pt x="0" y="14"/>
                      </a:cubicBezTo>
                      <a:cubicBezTo>
                        <a:pt x="0" y="14"/>
                        <a:pt x="0" y="14"/>
                        <a:pt x="0" y="14"/>
                      </a:cubicBezTo>
                      <a:cubicBezTo>
                        <a:pt x="0" y="14"/>
                        <a:pt x="0" y="14"/>
                        <a:pt x="0" y="14"/>
                      </a:cubicBezTo>
                      <a:cubicBezTo>
                        <a:pt x="1" y="14"/>
                        <a:pt x="1" y="14"/>
                        <a:pt x="1" y="14"/>
                      </a:cubicBezTo>
                      <a:cubicBezTo>
                        <a:pt x="5" y="10"/>
                        <a:pt x="10" y="6"/>
                        <a:pt x="13" y="1"/>
                      </a:cubicBezTo>
                      <a:cubicBezTo>
                        <a:pt x="13" y="1"/>
                        <a:pt x="13" y="1"/>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35"/>
                <p:cNvSpPr/>
                <p:nvPr/>
              </p:nvSpPr>
              <p:spPr bwMode="auto">
                <a:xfrm>
                  <a:off x="351" y="4521"/>
                  <a:ext cx="3" cy="4"/>
                </a:xfrm>
                <a:custGeom>
                  <a:avLst/>
                  <a:gdLst>
                    <a:gd name="T0" fmla="*/ 2 w 2"/>
                    <a:gd name="T1" fmla="*/ 1 h 3"/>
                    <a:gd name="T2" fmla="*/ 2 w 2"/>
                    <a:gd name="T3" fmla="*/ 0 h 3"/>
                    <a:gd name="T4" fmla="*/ 1 w 2"/>
                    <a:gd name="T5" fmla="*/ 0 h 3"/>
                    <a:gd name="T6" fmla="*/ 0 w 2"/>
                    <a:gd name="T7" fmla="*/ 3 h 3"/>
                    <a:gd name="T8" fmla="*/ 2 w 2"/>
                    <a:gd name="T9" fmla="*/ 2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2" y="0"/>
                        <a:pt x="2" y="0"/>
                        <a:pt x="2" y="0"/>
                      </a:cubicBezTo>
                      <a:cubicBezTo>
                        <a:pt x="2" y="0"/>
                        <a:pt x="2" y="0"/>
                        <a:pt x="1" y="0"/>
                      </a:cubicBezTo>
                      <a:cubicBezTo>
                        <a:pt x="1" y="2"/>
                        <a:pt x="0" y="2"/>
                        <a:pt x="0" y="3"/>
                      </a:cubicBezTo>
                      <a:cubicBezTo>
                        <a:pt x="1" y="3"/>
                        <a:pt x="1" y="2"/>
                        <a:pt x="2"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36"/>
                <p:cNvSpPr/>
                <p:nvPr/>
              </p:nvSpPr>
              <p:spPr bwMode="auto">
                <a:xfrm>
                  <a:off x="405" y="4541"/>
                  <a:ext cx="10" cy="20"/>
                </a:xfrm>
                <a:custGeom>
                  <a:avLst/>
                  <a:gdLst>
                    <a:gd name="T0" fmla="*/ 6 w 7"/>
                    <a:gd name="T1" fmla="*/ 10 h 14"/>
                    <a:gd name="T2" fmla="*/ 6 w 7"/>
                    <a:gd name="T3" fmla="*/ 10 h 14"/>
                    <a:gd name="T4" fmla="*/ 5 w 7"/>
                    <a:gd name="T5" fmla="*/ 12 h 14"/>
                    <a:gd name="T6" fmla="*/ 5 w 7"/>
                    <a:gd name="T7" fmla="*/ 12 h 14"/>
                    <a:gd name="T8" fmla="*/ 0 w 7"/>
                    <a:gd name="T9" fmla="*/ 0 h 14"/>
                    <a:gd name="T10" fmla="*/ 0 w 7"/>
                    <a:gd name="T11" fmla="*/ 0 h 14"/>
                    <a:gd name="T12" fmla="*/ 5 w 7"/>
                    <a:gd name="T13" fmla="*/ 14 h 14"/>
                    <a:gd name="T14" fmla="*/ 7 w 7"/>
                    <a:gd name="T15" fmla="*/ 13 h 14"/>
                    <a:gd name="T16" fmla="*/ 7 w 7"/>
                    <a:gd name="T17" fmla="*/ 12 h 14"/>
                    <a:gd name="T18" fmla="*/ 6 w 7"/>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6" y="10"/>
                      </a:moveTo>
                      <a:cubicBezTo>
                        <a:pt x="6" y="10"/>
                        <a:pt x="6" y="10"/>
                        <a:pt x="6" y="10"/>
                      </a:cubicBezTo>
                      <a:cubicBezTo>
                        <a:pt x="5" y="10"/>
                        <a:pt x="5" y="11"/>
                        <a:pt x="5" y="12"/>
                      </a:cubicBezTo>
                      <a:cubicBezTo>
                        <a:pt x="5" y="12"/>
                        <a:pt x="5" y="12"/>
                        <a:pt x="5" y="12"/>
                      </a:cubicBezTo>
                      <a:cubicBezTo>
                        <a:pt x="3" y="7"/>
                        <a:pt x="2" y="4"/>
                        <a:pt x="0" y="0"/>
                      </a:cubicBezTo>
                      <a:cubicBezTo>
                        <a:pt x="0" y="0"/>
                        <a:pt x="0" y="0"/>
                        <a:pt x="0" y="0"/>
                      </a:cubicBezTo>
                      <a:cubicBezTo>
                        <a:pt x="1" y="4"/>
                        <a:pt x="3" y="9"/>
                        <a:pt x="5" y="14"/>
                      </a:cubicBezTo>
                      <a:cubicBezTo>
                        <a:pt x="5" y="13"/>
                        <a:pt x="6" y="13"/>
                        <a:pt x="7" y="13"/>
                      </a:cubicBezTo>
                      <a:cubicBezTo>
                        <a:pt x="7" y="12"/>
                        <a:pt x="7" y="12"/>
                        <a:pt x="7" y="12"/>
                      </a:cubicBezTo>
                      <a:cubicBezTo>
                        <a:pt x="7" y="12"/>
                        <a:pt x="6"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37"/>
                <p:cNvSpPr/>
                <p:nvPr/>
              </p:nvSpPr>
              <p:spPr bwMode="auto">
                <a:xfrm>
                  <a:off x="452" y="4700"/>
                  <a:ext cx="40" cy="21"/>
                </a:xfrm>
                <a:custGeom>
                  <a:avLst/>
                  <a:gdLst>
                    <a:gd name="T0" fmla="*/ 28 w 28"/>
                    <a:gd name="T1" fmla="*/ 0 h 15"/>
                    <a:gd name="T2" fmla="*/ 27 w 28"/>
                    <a:gd name="T3" fmla="*/ 0 h 15"/>
                    <a:gd name="T4" fmla="*/ 0 w 28"/>
                    <a:gd name="T5" fmla="*/ 12 h 15"/>
                    <a:gd name="T6" fmla="*/ 12 w 28"/>
                    <a:gd name="T7" fmla="*/ 12 h 15"/>
                    <a:gd name="T8" fmla="*/ 13 w 28"/>
                    <a:gd name="T9" fmla="*/ 12 h 15"/>
                    <a:gd name="T10" fmla="*/ 28 w 28"/>
                    <a:gd name="T11" fmla="*/ 0 h 15"/>
                  </a:gdLst>
                  <a:ahLst/>
                  <a:cxnLst>
                    <a:cxn ang="0">
                      <a:pos x="T0" y="T1"/>
                    </a:cxn>
                    <a:cxn ang="0">
                      <a:pos x="T2" y="T3"/>
                    </a:cxn>
                    <a:cxn ang="0">
                      <a:pos x="T4" y="T5"/>
                    </a:cxn>
                    <a:cxn ang="0">
                      <a:pos x="T6" y="T7"/>
                    </a:cxn>
                    <a:cxn ang="0">
                      <a:pos x="T8" y="T9"/>
                    </a:cxn>
                    <a:cxn ang="0">
                      <a:pos x="T10" y="T11"/>
                    </a:cxn>
                  </a:cxnLst>
                  <a:rect l="0" t="0" r="r" b="b"/>
                  <a:pathLst>
                    <a:path w="28" h="15">
                      <a:moveTo>
                        <a:pt x="28" y="0"/>
                      </a:moveTo>
                      <a:cubicBezTo>
                        <a:pt x="28" y="0"/>
                        <a:pt x="27" y="0"/>
                        <a:pt x="27" y="0"/>
                      </a:cubicBezTo>
                      <a:cubicBezTo>
                        <a:pt x="19" y="6"/>
                        <a:pt x="10" y="10"/>
                        <a:pt x="0" y="12"/>
                      </a:cubicBezTo>
                      <a:cubicBezTo>
                        <a:pt x="2" y="15"/>
                        <a:pt x="6" y="15"/>
                        <a:pt x="12" y="12"/>
                      </a:cubicBezTo>
                      <a:cubicBezTo>
                        <a:pt x="12" y="12"/>
                        <a:pt x="12" y="12"/>
                        <a:pt x="13" y="12"/>
                      </a:cubicBezTo>
                      <a:cubicBezTo>
                        <a:pt x="19" y="8"/>
                        <a:pt x="2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38"/>
                <p:cNvSpPr>
                  <a:spLocks noEditPoints="1"/>
                </p:cNvSpPr>
                <p:nvPr/>
              </p:nvSpPr>
              <p:spPr bwMode="auto">
                <a:xfrm>
                  <a:off x="425" y="4694"/>
                  <a:ext cx="51" cy="23"/>
                </a:xfrm>
                <a:custGeom>
                  <a:avLst/>
                  <a:gdLst>
                    <a:gd name="T0" fmla="*/ 34 w 36"/>
                    <a:gd name="T1" fmla="*/ 0 h 16"/>
                    <a:gd name="T2" fmla="*/ 32 w 36"/>
                    <a:gd name="T3" fmla="*/ 2 h 16"/>
                    <a:gd name="T4" fmla="*/ 27 w 36"/>
                    <a:gd name="T5" fmla="*/ 4 h 16"/>
                    <a:gd name="T6" fmla="*/ 26 w 36"/>
                    <a:gd name="T7" fmla="*/ 4 h 16"/>
                    <a:gd name="T8" fmla="*/ 28 w 36"/>
                    <a:gd name="T9" fmla="*/ 2 h 16"/>
                    <a:gd name="T10" fmla="*/ 26 w 36"/>
                    <a:gd name="T11" fmla="*/ 2 h 16"/>
                    <a:gd name="T12" fmla="*/ 20 w 36"/>
                    <a:gd name="T13" fmla="*/ 8 h 16"/>
                    <a:gd name="T14" fmla="*/ 0 w 36"/>
                    <a:gd name="T15" fmla="*/ 12 h 16"/>
                    <a:gd name="T16" fmla="*/ 0 w 36"/>
                    <a:gd name="T17" fmla="*/ 12 h 16"/>
                    <a:gd name="T18" fmla="*/ 5 w 36"/>
                    <a:gd name="T19" fmla="*/ 15 h 16"/>
                    <a:gd name="T20" fmla="*/ 6 w 36"/>
                    <a:gd name="T21" fmla="*/ 14 h 16"/>
                    <a:gd name="T22" fmla="*/ 8 w 36"/>
                    <a:gd name="T23" fmla="*/ 14 h 16"/>
                    <a:gd name="T24" fmla="*/ 15 w 36"/>
                    <a:gd name="T25" fmla="*/ 14 h 16"/>
                    <a:gd name="T26" fmla="*/ 16 w 36"/>
                    <a:gd name="T27" fmla="*/ 14 h 16"/>
                    <a:gd name="T28" fmla="*/ 24 w 36"/>
                    <a:gd name="T29" fmla="*/ 7 h 16"/>
                    <a:gd name="T30" fmla="*/ 29 w 36"/>
                    <a:gd name="T31" fmla="*/ 4 h 16"/>
                    <a:gd name="T32" fmla="*/ 15 w 36"/>
                    <a:gd name="T33" fmla="*/ 14 h 16"/>
                    <a:gd name="T34" fmla="*/ 19 w 36"/>
                    <a:gd name="T35" fmla="*/ 14 h 16"/>
                    <a:gd name="T36" fmla="*/ 19 w 36"/>
                    <a:gd name="T37" fmla="*/ 14 h 16"/>
                    <a:gd name="T38" fmla="*/ 36 w 36"/>
                    <a:gd name="T39" fmla="*/ 0 h 16"/>
                    <a:gd name="T40" fmla="*/ 34 w 36"/>
                    <a:gd name="T41" fmla="*/ 0 h 16"/>
                    <a:gd name="T42" fmla="*/ 15 w 36"/>
                    <a:gd name="T43" fmla="*/ 12 h 16"/>
                    <a:gd name="T44" fmla="*/ 10 w 36"/>
                    <a:gd name="T45" fmla="*/ 13 h 16"/>
                    <a:gd name="T46" fmla="*/ 17 w 36"/>
                    <a:gd name="T47" fmla="*/ 10 h 16"/>
                    <a:gd name="T48" fmla="*/ 15 w 36"/>
                    <a:gd name="T4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16">
                      <a:moveTo>
                        <a:pt x="34" y="0"/>
                      </a:moveTo>
                      <a:cubicBezTo>
                        <a:pt x="33" y="1"/>
                        <a:pt x="33" y="1"/>
                        <a:pt x="32" y="2"/>
                      </a:cubicBezTo>
                      <a:cubicBezTo>
                        <a:pt x="30" y="2"/>
                        <a:pt x="28" y="3"/>
                        <a:pt x="27" y="4"/>
                      </a:cubicBezTo>
                      <a:cubicBezTo>
                        <a:pt x="26" y="4"/>
                        <a:pt x="26" y="4"/>
                        <a:pt x="26" y="4"/>
                      </a:cubicBezTo>
                      <a:cubicBezTo>
                        <a:pt x="27" y="4"/>
                        <a:pt x="27" y="3"/>
                        <a:pt x="28" y="2"/>
                      </a:cubicBezTo>
                      <a:cubicBezTo>
                        <a:pt x="27" y="2"/>
                        <a:pt x="27" y="2"/>
                        <a:pt x="26" y="2"/>
                      </a:cubicBezTo>
                      <a:cubicBezTo>
                        <a:pt x="24" y="4"/>
                        <a:pt x="22" y="6"/>
                        <a:pt x="20" y="8"/>
                      </a:cubicBezTo>
                      <a:cubicBezTo>
                        <a:pt x="13" y="10"/>
                        <a:pt x="7" y="12"/>
                        <a:pt x="0" y="12"/>
                      </a:cubicBezTo>
                      <a:cubicBezTo>
                        <a:pt x="0" y="12"/>
                        <a:pt x="0" y="12"/>
                        <a:pt x="0" y="12"/>
                      </a:cubicBezTo>
                      <a:cubicBezTo>
                        <a:pt x="1" y="14"/>
                        <a:pt x="3" y="14"/>
                        <a:pt x="5" y="15"/>
                      </a:cubicBezTo>
                      <a:cubicBezTo>
                        <a:pt x="5" y="15"/>
                        <a:pt x="5" y="15"/>
                        <a:pt x="6" y="14"/>
                      </a:cubicBezTo>
                      <a:cubicBezTo>
                        <a:pt x="7" y="14"/>
                        <a:pt x="7" y="14"/>
                        <a:pt x="8" y="14"/>
                      </a:cubicBezTo>
                      <a:cubicBezTo>
                        <a:pt x="9" y="16"/>
                        <a:pt x="12" y="16"/>
                        <a:pt x="15" y="14"/>
                      </a:cubicBezTo>
                      <a:cubicBezTo>
                        <a:pt x="15" y="14"/>
                        <a:pt x="16" y="14"/>
                        <a:pt x="16" y="14"/>
                      </a:cubicBezTo>
                      <a:cubicBezTo>
                        <a:pt x="19" y="11"/>
                        <a:pt x="22" y="9"/>
                        <a:pt x="24" y="7"/>
                      </a:cubicBezTo>
                      <a:cubicBezTo>
                        <a:pt x="26" y="6"/>
                        <a:pt x="27" y="5"/>
                        <a:pt x="29" y="4"/>
                      </a:cubicBezTo>
                      <a:cubicBezTo>
                        <a:pt x="24" y="8"/>
                        <a:pt x="19" y="11"/>
                        <a:pt x="15" y="14"/>
                      </a:cubicBezTo>
                      <a:cubicBezTo>
                        <a:pt x="17" y="14"/>
                        <a:pt x="17" y="14"/>
                        <a:pt x="19" y="14"/>
                      </a:cubicBezTo>
                      <a:cubicBezTo>
                        <a:pt x="19" y="14"/>
                        <a:pt x="19" y="14"/>
                        <a:pt x="19" y="14"/>
                      </a:cubicBezTo>
                      <a:cubicBezTo>
                        <a:pt x="26" y="10"/>
                        <a:pt x="31" y="5"/>
                        <a:pt x="36" y="0"/>
                      </a:cubicBezTo>
                      <a:cubicBezTo>
                        <a:pt x="35" y="0"/>
                        <a:pt x="35" y="0"/>
                        <a:pt x="34" y="0"/>
                      </a:cubicBezTo>
                      <a:close/>
                      <a:moveTo>
                        <a:pt x="15" y="12"/>
                      </a:moveTo>
                      <a:cubicBezTo>
                        <a:pt x="13" y="12"/>
                        <a:pt x="12" y="13"/>
                        <a:pt x="10" y="13"/>
                      </a:cubicBezTo>
                      <a:cubicBezTo>
                        <a:pt x="12" y="12"/>
                        <a:pt x="15" y="11"/>
                        <a:pt x="17" y="10"/>
                      </a:cubicBezTo>
                      <a:cubicBezTo>
                        <a:pt x="16" y="11"/>
                        <a:pt x="15" y="11"/>
                        <a:pt x="1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39"/>
                <p:cNvSpPr/>
                <p:nvPr/>
              </p:nvSpPr>
              <p:spPr bwMode="auto">
                <a:xfrm>
                  <a:off x="389" y="4683"/>
                  <a:ext cx="71" cy="24"/>
                </a:xfrm>
                <a:custGeom>
                  <a:avLst/>
                  <a:gdLst>
                    <a:gd name="T0" fmla="*/ 50 w 50"/>
                    <a:gd name="T1" fmla="*/ 3 h 17"/>
                    <a:gd name="T2" fmla="*/ 50 w 50"/>
                    <a:gd name="T3" fmla="*/ 3 h 17"/>
                    <a:gd name="T4" fmla="*/ 39 w 50"/>
                    <a:gd name="T5" fmla="*/ 2 h 17"/>
                    <a:gd name="T6" fmla="*/ 35 w 50"/>
                    <a:gd name="T7" fmla="*/ 4 h 17"/>
                    <a:gd name="T8" fmla="*/ 38 w 50"/>
                    <a:gd name="T9" fmla="*/ 0 h 17"/>
                    <a:gd name="T10" fmla="*/ 37 w 50"/>
                    <a:gd name="T11" fmla="*/ 1 h 17"/>
                    <a:gd name="T12" fmla="*/ 30 w 50"/>
                    <a:gd name="T13" fmla="*/ 7 h 17"/>
                    <a:gd name="T14" fmla="*/ 28 w 50"/>
                    <a:gd name="T15" fmla="*/ 8 h 17"/>
                    <a:gd name="T16" fmla="*/ 29 w 50"/>
                    <a:gd name="T17" fmla="*/ 4 h 17"/>
                    <a:gd name="T18" fmla="*/ 28 w 50"/>
                    <a:gd name="T19" fmla="*/ 3 h 17"/>
                    <a:gd name="T20" fmla="*/ 28 w 50"/>
                    <a:gd name="T21" fmla="*/ 2 h 17"/>
                    <a:gd name="T22" fmla="*/ 28 w 50"/>
                    <a:gd name="T23" fmla="*/ 2 h 17"/>
                    <a:gd name="T24" fmla="*/ 26 w 50"/>
                    <a:gd name="T25" fmla="*/ 2 h 17"/>
                    <a:gd name="T26" fmla="*/ 26 w 50"/>
                    <a:gd name="T27" fmla="*/ 2 h 17"/>
                    <a:gd name="T28" fmla="*/ 0 w 50"/>
                    <a:gd name="T29" fmla="*/ 10 h 17"/>
                    <a:gd name="T30" fmla="*/ 11 w 50"/>
                    <a:gd name="T31" fmla="*/ 9 h 17"/>
                    <a:gd name="T32" fmla="*/ 4 w 50"/>
                    <a:gd name="T33" fmla="*/ 13 h 17"/>
                    <a:gd name="T34" fmla="*/ 7 w 50"/>
                    <a:gd name="T35" fmla="*/ 13 h 17"/>
                    <a:gd name="T36" fmla="*/ 8 w 50"/>
                    <a:gd name="T37" fmla="*/ 13 h 17"/>
                    <a:gd name="T38" fmla="*/ 23 w 50"/>
                    <a:gd name="T39" fmla="*/ 6 h 17"/>
                    <a:gd name="T40" fmla="*/ 27 w 50"/>
                    <a:gd name="T41" fmla="*/ 5 h 17"/>
                    <a:gd name="T42" fmla="*/ 24 w 50"/>
                    <a:gd name="T43" fmla="*/ 8 h 17"/>
                    <a:gd name="T44" fmla="*/ 18 w 50"/>
                    <a:gd name="T45" fmla="*/ 10 h 17"/>
                    <a:gd name="T46" fmla="*/ 27 w 50"/>
                    <a:gd name="T47" fmla="*/ 8 h 17"/>
                    <a:gd name="T48" fmla="*/ 15 w 50"/>
                    <a:gd name="T49" fmla="*/ 17 h 17"/>
                    <a:gd name="T50" fmla="*/ 18 w 50"/>
                    <a:gd name="T51" fmla="*/ 16 h 17"/>
                    <a:gd name="T52" fmla="*/ 22 w 50"/>
                    <a:gd name="T53" fmla="*/ 14 h 17"/>
                    <a:gd name="T54" fmla="*/ 19 w 50"/>
                    <a:gd name="T55" fmla="*/ 17 h 17"/>
                    <a:gd name="T56" fmla="*/ 22 w 50"/>
                    <a:gd name="T57" fmla="*/ 17 h 17"/>
                    <a:gd name="T58" fmla="*/ 24 w 50"/>
                    <a:gd name="T59" fmla="*/ 15 h 17"/>
                    <a:gd name="T60" fmla="*/ 34 w 50"/>
                    <a:gd name="T61" fmla="*/ 8 h 17"/>
                    <a:gd name="T62" fmla="*/ 32 w 50"/>
                    <a:gd name="T63" fmla="*/ 8 h 17"/>
                    <a:gd name="T64" fmla="*/ 30 w 50"/>
                    <a:gd name="T65" fmla="*/ 9 h 17"/>
                    <a:gd name="T66" fmla="*/ 32 w 50"/>
                    <a:gd name="T67" fmla="*/ 8 h 17"/>
                    <a:gd name="T68" fmla="*/ 50 w 50"/>
                    <a:gd name="T69"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17">
                      <a:moveTo>
                        <a:pt x="50" y="3"/>
                      </a:moveTo>
                      <a:cubicBezTo>
                        <a:pt x="50" y="3"/>
                        <a:pt x="50" y="3"/>
                        <a:pt x="50" y="3"/>
                      </a:cubicBezTo>
                      <a:cubicBezTo>
                        <a:pt x="46" y="2"/>
                        <a:pt x="42" y="2"/>
                        <a:pt x="39" y="2"/>
                      </a:cubicBezTo>
                      <a:cubicBezTo>
                        <a:pt x="38" y="2"/>
                        <a:pt x="37" y="3"/>
                        <a:pt x="35" y="4"/>
                      </a:cubicBezTo>
                      <a:cubicBezTo>
                        <a:pt x="36" y="3"/>
                        <a:pt x="37" y="1"/>
                        <a:pt x="38" y="0"/>
                      </a:cubicBezTo>
                      <a:cubicBezTo>
                        <a:pt x="37" y="0"/>
                        <a:pt x="37" y="1"/>
                        <a:pt x="37" y="1"/>
                      </a:cubicBezTo>
                      <a:cubicBezTo>
                        <a:pt x="34" y="3"/>
                        <a:pt x="32" y="5"/>
                        <a:pt x="30" y="7"/>
                      </a:cubicBezTo>
                      <a:cubicBezTo>
                        <a:pt x="29" y="7"/>
                        <a:pt x="28" y="7"/>
                        <a:pt x="28" y="8"/>
                      </a:cubicBezTo>
                      <a:cubicBezTo>
                        <a:pt x="29" y="6"/>
                        <a:pt x="29" y="5"/>
                        <a:pt x="29" y="4"/>
                      </a:cubicBezTo>
                      <a:cubicBezTo>
                        <a:pt x="28" y="3"/>
                        <a:pt x="28" y="3"/>
                        <a:pt x="28" y="3"/>
                      </a:cubicBezTo>
                      <a:cubicBezTo>
                        <a:pt x="28" y="2"/>
                        <a:pt x="28" y="2"/>
                        <a:pt x="28" y="2"/>
                      </a:cubicBezTo>
                      <a:cubicBezTo>
                        <a:pt x="28" y="2"/>
                        <a:pt x="28" y="2"/>
                        <a:pt x="28" y="2"/>
                      </a:cubicBezTo>
                      <a:cubicBezTo>
                        <a:pt x="27" y="2"/>
                        <a:pt x="26" y="2"/>
                        <a:pt x="26" y="2"/>
                      </a:cubicBezTo>
                      <a:cubicBezTo>
                        <a:pt x="26" y="2"/>
                        <a:pt x="26" y="2"/>
                        <a:pt x="26" y="2"/>
                      </a:cubicBezTo>
                      <a:cubicBezTo>
                        <a:pt x="17" y="4"/>
                        <a:pt x="8" y="7"/>
                        <a:pt x="0" y="10"/>
                      </a:cubicBezTo>
                      <a:cubicBezTo>
                        <a:pt x="4" y="10"/>
                        <a:pt x="7" y="10"/>
                        <a:pt x="11" y="9"/>
                      </a:cubicBezTo>
                      <a:cubicBezTo>
                        <a:pt x="8" y="10"/>
                        <a:pt x="6" y="12"/>
                        <a:pt x="4" y="13"/>
                      </a:cubicBezTo>
                      <a:cubicBezTo>
                        <a:pt x="5" y="13"/>
                        <a:pt x="6" y="13"/>
                        <a:pt x="7" y="13"/>
                      </a:cubicBezTo>
                      <a:cubicBezTo>
                        <a:pt x="8" y="13"/>
                        <a:pt x="8" y="13"/>
                        <a:pt x="8" y="13"/>
                      </a:cubicBezTo>
                      <a:cubicBezTo>
                        <a:pt x="13" y="12"/>
                        <a:pt x="18" y="10"/>
                        <a:pt x="23" y="6"/>
                      </a:cubicBezTo>
                      <a:cubicBezTo>
                        <a:pt x="24" y="6"/>
                        <a:pt x="26" y="6"/>
                        <a:pt x="27" y="5"/>
                      </a:cubicBezTo>
                      <a:cubicBezTo>
                        <a:pt x="24" y="6"/>
                        <a:pt x="24" y="8"/>
                        <a:pt x="24" y="8"/>
                      </a:cubicBezTo>
                      <a:cubicBezTo>
                        <a:pt x="22" y="9"/>
                        <a:pt x="20" y="9"/>
                        <a:pt x="18" y="10"/>
                      </a:cubicBezTo>
                      <a:cubicBezTo>
                        <a:pt x="21" y="9"/>
                        <a:pt x="24" y="9"/>
                        <a:pt x="27" y="8"/>
                      </a:cubicBezTo>
                      <a:cubicBezTo>
                        <a:pt x="24" y="12"/>
                        <a:pt x="20" y="14"/>
                        <a:pt x="15" y="17"/>
                      </a:cubicBezTo>
                      <a:cubicBezTo>
                        <a:pt x="16" y="16"/>
                        <a:pt x="17" y="16"/>
                        <a:pt x="18" y="16"/>
                      </a:cubicBezTo>
                      <a:cubicBezTo>
                        <a:pt x="19" y="16"/>
                        <a:pt x="20" y="15"/>
                        <a:pt x="22" y="14"/>
                      </a:cubicBezTo>
                      <a:cubicBezTo>
                        <a:pt x="21" y="15"/>
                        <a:pt x="20" y="16"/>
                        <a:pt x="19" y="17"/>
                      </a:cubicBezTo>
                      <a:cubicBezTo>
                        <a:pt x="20" y="17"/>
                        <a:pt x="21" y="17"/>
                        <a:pt x="22" y="17"/>
                      </a:cubicBezTo>
                      <a:cubicBezTo>
                        <a:pt x="23" y="16"/>
                        <a:pt x="24" y="16"/>
                        <a:pt x="24" y="15"/>
                      </a:cubicBezTo>
                      <a:cubicBezTo>
                        <a:pt x="28" y="13"/>
                        <a:pt x="31" y="10"/>
                        <a:pt x="34" y="8"/>
                      </a:cubicBezTo>
                      <a:cubicBezTo>
                        <a:pt x="33" y="8"/>
                        <a:pt x="32" y="8"/>
                        <a:pt x="32" y="8"/>
                      </a:cubicBezTo>
                      <a:cubicBezTo>
                        <a:pt x="31" y="8"/>
                        <a:pt x="31" y="9"/>
                        <a:pt x="30" y="9"/>
                      </a:cubicBezTo>
                      <a:cubicBezTo>
                        <a:pt x="31" y="8"/>
                        <a:pt x="31" y="8"/>
                        <a:pt x="32" y="8"/>
                      </a:cubicBezTo>
                      <a:cubicBezTo>
                        <a:pt x="38" y="7"/>
                        <a:pt x="44" y="5"/>
                        <a:pt x="5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40"/>
                <p:cNvSpPr>
                  <a:spLocks noEditPoints="1"/>
                </p:cNvSpPr>
                <p:nvPr/>
              </p:nvSpPr>
              <p:spPr bwMode="auto">
                <a:xfrm>
                  <a:off x="299" y="4668"/>
                  <a:ext cx="144" cy="29"/>
                </a:xfrm>
                <a:custGeom>
                  <a:avLst/>
                  <a:gdLst>
                    <a:gd name="T0" fmla="*/ 102 w 102"/>
                    <a:gd name="T1" fmla="*/ 5 h 20"/>
                    <a:gd name="T2" fmla="*/ 98 w 102"/>
                    <a:gd name="T3" fmla="*/ 4 h 20"/>
                    <a:gd name="T4" fmla="*/ 82 w 102"/>
                    <a:gd name="T5" fmla="*/ 10 h 20"/>
                    <a:gd name="T6" fmla="*/ 83 w 102"/>
                    <a:gd name="T7" fmla="*/ 9 h 20"/>
                    <a:gd name="T8" fmla="*/ 83 w 102"/>
                    <a:gd name="T9" fmla="*/ 8 h 20"/>
                    <a:gd name="T10" fmla="*/ 82 w 102"/>
                    <a:gd name="T11" fmla="*/ 7 h 20"/>
                    <a:gd name="T12" fmla="*/ 78 w 102"/>
                    <a:gd name="T13" fmla="*/ 6 h 20"/>
                    <a:gd name="T14" fmla="*/ 73 w 102"/>
                    <a:gd name="T15" fmla="*/ 10 h 20"/>
                    <a:gd name="T16" fmla="*/ 73 w 102"/>
                    <a:gd name="T17" fmla="*/ 6 h 20"/>
                    <a:gd name="T18" fmla="*/ 65 w 102"/>
                    <a:gd name="T19" fmla="*/ 4 h 20"/>
                    <a:gd name="T20" fmla="*/ 65 w 102"/>
                    <a:gd name="T21" fmla="*/ 4 h 20"/>
                    <a:gd name="T22" fmla="*/ 64 w 102"/>
                    <a:gd name="T23" fmla="*/ 5 h 20"/>
                    <a:gd name="T24" fmla="*/ 60 w 102"/>
                    <a:gd name="T25" fmla="*/ 6 h 20"/>
                    <a:gd name="T26" fmla="*/ 60 w 102"/>
                    <a:gd name="T27" fmla="*/ 7 h 20"/>
                    <a:gd name="T28" fmla="*/ 38 w 102"/>
                    <a:gd name="T29" fmla="*/ 14 h 20"/>
                    <a:gd name="T30" fmla="*/ 40 w 102"/>
                    <a:gd name="T31" fmla="*/ 14 h 20"/>
                    <a:gd name="T32" fmla="*/ 59 w 102"/>
                    <a:gd name="T33" fmla="*/ 4 h 20"/>
                    <a:gd name="T34" fmla="*/ 66 w 102"/>
                    <a:gd name="T35" fmla="*/ 2 h 20"/>
                    <a:gd name="T36" fmla="*/ 65 w 102"/>
                    <a:gd name="T37" fmla="*/ 1 h 20"/>
                    <a:gd name="T38" fmla="*/ 61 w 102"/>
                    <a:gd name="T39" fmla="*/ 0 h 20"/>
                    <a:gd name="T40" fmla="*/ 60 w 102"/>
                    <a:gd name="T41" fmla="*/ 1 h 20"/>
                    <a:gd name="T42" fmla="*/ 55 w 102"/>
                    <a:gd name="T43" fmla="*/ 0 h 20"/>
                    <a:gd name="T44" fmla="*/ 54 w 102"/>
                    <a:gd name="T45" fmla="*/ 1 h 20"/>
                    <a:gd name="T46" fmla="*/ 44 w 102"/>
                    <a:gd name="T47" fmla="*/ 5 h 20"/>
                    <a:gd name="T48" fmla="*/ 22 w 102"/>
                    <a:gd name="T49" fmla="*/ 6 h 20"/>
                    <a:gd name="T50" fmla="*/ 38 w 102"/>
                    <a:gd name="T51" fmla="*/ 8 h 20"/>
                    <a:gd name="T52" fmla="*/ 0 w 102"/>
                    <a:gd name="T53" fmla="*/ 14 h 20"/>
                    <a:gd name="T54" fmla="*/ 11 w 102"/>
                    <a:gd name="T55" fmla="*/ 17 h 20"/>
                    <a:gd name="T56" fmla="*/ 42 w 102"/>
                    <a:gd name="T57" fmla="*/ 8 h 20"/>
                    <a:gd name="T58" fmla="*/ 47 w 102"/>
                    <a:gd name="T59" fmla="*/ 7 h 20"/>
                    <a:gd name="T60" fmla="*/ 29 w 102"/>
                    <a:gd name="T61" fmla="*/ 17 h 20"/>
                    <a:gd name="T62" fmla="*/ 72 w 102"/>
                    <a:gd name="T63" fmla="*/ 8 h 20"/>
                    <a:gd name="T64" fmla="*/ 68 w 102"/>
                    <a:gd name="T65" fmla="*/ 10 h 20"/>
                    <a:gd name="T66" fmla="*/ 65 w 102"/>
                    <a:gd name="T67" fmla="*/ 13 h 20"/>
                    <a:gd name="T68" fmla="*/ 48 w 102"/>
                    <a:gd name="T69" fmla="*/ 14 h 20"/>
                    <a:gd name="T70" fmla="*/ 60 w 102"/>
                    <a:gd name="T71" fmla="*/ 15 h 20"/>
                    <a:gd name="T72" fmla="*/ 59 w 102"/>
                    <a:gd name="T73" fmla="*/ 16 h 20"/>
                    <a:gd name="T74" fmla="*/ 58 w 102"/>
                    <a:gd name="T75" fmla="*/ 16 h 20"/>
                    <a:gd name="T76" fmla="*/ 56 w 102"/>
                    <a:gd name="T77" fmla="*/ 16 h 20"/>
                    <a:gd name="T78" fmla="*/ 50 w 102"/>
                    <a:gd name="T79" fmla="*/ 18 h 20"/>
                    <a:gd name="T80" fmla="*/ 51 w 102"/>
                    <a:gd name="T81" fmla="*/ 18 h 20"/>
                    <a:gd name="T82" fmla="*/ 56 w 102"/>
                    <a:gd name="T83" fmla="*/ 18 h 20"/>
                    <a:gd name="T84" fmla="*/ 56 w 102"/>
                    <a:gd name="T85" fmla="*/ 19 h 20"/>
                    <a:gd name="T86" fmla="*/ 56 w 102"/>
                    <a:gd name="T87" fmla="*/ 20 h 20"/>
                    <a:gd name="T88" fmla="*/ 76 w 102"/>
                    <a:gd name="T89" fmla="*/ 12 h 20"/>
                    <a:gd name="T90" fmla="*/ 76 w 102"/>
                    <a:gd name="T91" fmla="*/ 13 h 20"/>
                    <a:gd name="T92" fmla="*/ 78 w 102"/>
                    <a:gd name="T93" fmla="*/ 14 h 20"/>
                    <a:gd name="T94" fmla="*/ 79 w 102"/>
                    <a:gd name="T95" fmla="*/ 13 h 20"/>
                    <a:gd name="T96" fmla="*/ 102 w 102"/>
                    <a:gd name="T97" fmla="*/ 6 h 20"/>
                    <a:gd name="T98" fmla="*/ 102 w 102"/>
                    <a:gd name="T99" fmla="*/ 5 h 20"/>
                    <a:gd name="T100" fmla="*/ 81 w 102"/>
                    <a:gd name="T101" fmla="*/ 10 h 20"/>
                    <a:gd name="T102" fmla="*/ 81 w 102"/>
                    <a:gd name="T103" fmla="*/ 10 h 20"/>
                    <a:gd name="T104" fmla="*/ 77 w 102"/>
                    <a:gd name="T105" fmla="*/ 11 h 20"/>
                    <a:gd name="T106" fmla="*/ 78 w 102"/>
                    <a:gd name="T107" fmla="*/ 11 h 20"/>
                    <a:gd name="T108" fmla="*/ 81 w 102"/>
                    <a:gd name="T109" fmla="*/ 9 h 20"/>
                    <a:gd name="T110" fmla="*/ 81 w 102"/>
                    <a:gd name="T11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 h="20">
                      <a:moveTo>
                        <a:pt x="102" y="5"/>
                      </a:moveTo>
                      <a:cubicBezTo>
                        <a:pt x="100" y="4"/>
                        <a:pt x="99" y="4"/>
                        <a:pt x="98" y="4"/>
                      </a:cubicBezTo>
                      <a:cubicBezTo>
                        <a:pt x="92" y="6"/>
                        <a:pt x="88" y="8"/>
                        <a:pt x="82" y="10"/>
                      </a:cubicBezTo>
                      <a:cubicBezTo>
                        <a:pt x="82" y="10"/>
                        <a:pt x="82" y="9"/>
                        <a:pt x="83" y="9"/>
                      </a:cubicBezTo>
                      <a:cubicBezTo>
                        <a:pt x="83" y="9"/>
                        <a:pt x="83" y="8"/>
                        <a:pt x="83" y="8"/>
                      </a:cubicBezTo>
                      <a:cubicBezTo>
                        <a:pt x="83" y="8"/>
                        <a:pt x="83" y="7"/>
                        <a:pt x="82" y="7"/>
                      </a:cubicBezTo>
                      <a:cubicBezTo>
                        <a:pt x="81" y="6"/>
                        <a:pt x="80" y="6"/>
                        <a:pt x="78" y="6"/>
                      </a:cubicBezTo>
                      <a:cubicBezTo>
                        <a:pt x="77" y="8"/>
                        <a:pt x="75" y="9"/>
                        <a:pt x="73" y="10"/>
                      </a:cubicBezTo>
                      <a:cubicBezTo>
                        <a:pt x="74" y="9"/>
                        <a:pt x="74" y="8"/>
                        <a:pt x="73" y="6"/>
                      </a:cubicBezTo>
                      <a:cubicBezTo>
                        <a:pt x="71" y="4"/>
                        <a:pt x="68" y="3"/>
                        <a:pt x="65" y="4"/>
                      </a:cubicBezTo>
                      <a:cubicBezTo>
                        <a:pt x="65" y="4"/>
                        <a:pt x="65" y="4"/>
                        <a:pt x="65" y="4"/>
                      </a:cubicBezTo>
                      <a:cubicBezTo>
                        <a:pt x="65" y="5"/>
                        <a:pt x="64" y="5"/>
                        <a:pt x="64" y="5"/>
                      </a:cubicBezTo>
                      <a:cubicBezTo>
                        <a:pt x="63" y="6"/>
                        <a:pt x="61" y="6"/>
                        <a:pt x="60" y="6"/>
                      </a:cubicBezTo>
                      <a:cubicBezTo>
                        <a:pt x="60" y="7"/>
                        <a:pt x="60" y="7"/>
                        <a:pt x="60" y="7"/>
                      </a:cubicBezTo>
                      <a:cubicBezTo>
                        <a:pt x="51" y="10"/>
                        <a:pt x="44" y="13"/>
                        <a:pt x="38" y="14"/>
                      </a:cubicBezTo>
                      <a:cubicBezTo>
                        <a:pt x="39" y="14"/>
                        <a:pt x="39" y="14"/>
                        <a:pt x="40" y="14"/>
                      </a:cubicBezTo>
                      <a:cubicBezTo>
                        <a:pt x="48" y="11"/>
                        <a:pt x="54" y="8"/>
                        <a:pt x="59" y="4"/>
                      </a:cubicBezTo>
                      <a:cubicBezTo>
                        <a:pt x="62" y="4"/>
                        <a:pt x="64" y="2"/>
                        <a:pt x="66" y="2"/>
                      </a:cubicBezTo>
                      <a:cubicBezTo>
                        <a:pt x="66" y="2"/>
                        <a:pt x="66" y="1"/>
                        <a:pt x="65" y="1"/>
                      </a:cubicBezTo>
                      <a:cubicBezTo>
                        <a:pt x="64" y="1"/>
                        <a:pt x="62" y="0"/>
                        <a:pt x="61" y="0"/>
                      </a:cubicBezTo>
                      <a:cubicBezTo>
                        <a:pt x="61" y="0"/>
                        <a:pt x="60" y="0"/>
                        <a:pt x="60" y="1"/>
                      </a:cubicBezTo>
                      <a:cubicBezTo>
                        <a:pt x="58" y="0"/>
                        <a:pt x="57" y="0"/>
                        <a:pt x="55" y="0"/>
                      </a:cubicBezTo>
                      <a:cubicBezTo>
                        <a:pt x="55" y="0"/>
                        <a:pt x="54" y="0"/>
                        <a:pt x="54" y="1"/>
                      </a:cubicBezTo>
                      <a:cubicBezTo>
                        <a:pt x="51" y="2"/>
                        <a:pt x="47" y="4"/>
                        <a:pt x="44" y="5"/>
                      </a:cubicBezTo>
                      <a:cubicBezTo>
                        <a:pt x="37" y="6"/>
                        <a:pt x="29" y="7"/>
                        <a:pt x="22" y="6"/>
                      </a:cubicBezTo>
                      <a:cubicBezTo>
                        <a:pt x="27" y="8"/>
                        <a:pt x="32" y="8"/>
                        <a:pt x="38" y="8"/>
                      </a:cubicBezTo>
                      <a:cubicBezTo>
                        <a:pt x="26" y="12"/>
                        <a:pt x="13" y="14"/>
                        <a:pt x="0" y="14"/>
                      </a:cubicBezTo>
                      <a:cubicBezTo>
                        <a:pt x="3" y="17"/>
                        <a:pt x="6" y="18"/>
                        <a:pt x="11" y="17"/>
                      </a:cubicBezTo>
                      <a:cubicBezTo>
                        <a:pt x="21" y="14"/>
                        <a:pt x="31" y="10"/>
                        <a:pt x="42" y="8"/>
                      </a:cubicBezTo>
                      <a:cubicBezTo>
                        <a:pt x="44" y="7"/>
                        <a:pt x="46" y="7"/>
                        <a:pt x="47" y="7"/>
                      </a:cubicBezTo>
                      <a:cubicBezTo>
                        <a:pt x="41" y="10"/>
                        <a:pt x="35" y="13"/>
                        <a:pt x="29" y="17"/>
                      </a:cubicBezTo>
                      <a:cubicBezTo>
                        <a:pt x="44" y="14"/>
                        <a:pt x="58" y="11"/>
                        <a:pt x="72" y="8"/>
                      </a:cubicBezTo>
                      <a:cubicBezTo>
                        <a:pt x="70" y="8"/>
                        <a:pt x="69" y="9"/>
                        <a:pt x="68" y="10"/>
                      </a:cubicBezTo>
                      <a:cubicBezTo>
                        <a:pt x="67" y="11"/>
                        <a:pt x="66" y="12"/>
                        <a:pt x="65" y="13"/>
                      </a:cubicBezTo>
                      <a:cubicBezTo>
                        <a:pt x="60" y="14"/>
                        <a:pt x="54" y="15"/>
                        <a:pt x="48" y="14"/>
                      </a:cubicBezTo>
                      <a:cubicBezTo>
                        <a:pt x="52" y="15"/>
                        <a:pt x="56" y="16"/>
                        <a:pt x="60" y="15"/>
                      </a:cubicBezTo>
                      <a:cubicBezTo>
                        <a:pt x="60" y="16"/>
                        <a:pt x="60" y="16"/>
                        <a:pt x="59" y="16"/>
                      </a:cubicBezTo>
                      <a:cubicBezTo>
                        <a:pt x="58" y="16"/>
                        <a:pt x="58" y="16"/>
                        <a:pt x="58" y="16"/>
                      </a:cubicBezTo>
                      <a:cubicBezTo>
                        <a:pt x="57" y="16"/>
                        <a:pt x="57" y="16"/>
                        <a:pt x="56" y="16"/>
                      </a:cubicBezTo>
                      <a:cubicBezTo>
                        <a:pt x="54" y="17"/>
                        <a:pt x="52" y="18"/>
                        <a:pt x="50" y="18"/>
                      </a:cubicBezTo>
                      <a:cubicBezTo>
                        <a:pt x="50" y="18"/>
                        <a:pt x="50" y="18"/>
                        <a:pt x="51" y="18"/>
                      </a:cubicBezTo>
                      <a:cubicBezTo>
                        <a:pt x="53" y="19"/>
                        <a:pt x="54" y="19"/>
                        <a:pt x="56" y="18"/>
                      </a:cubicBezTo>
                      <a:cubicBezTo>
                        <a:pt x="56" y="19"/>
                        <a:pt x="56" y="19"/>
                        <a:pt x="56" y="19"/>
                      </a:cubicBezTo>
                      <a:cubicBezTo>
                        <a:pt x="56" y="20"/>
                        <a:pt x="56" y="20"/>
                        <a:pt x="56" y="20"/>
                      </a:cubicBezTo>
                      <a:cubicBezTo>
                        <a:pt x="64" y="19"/>
                        <a:pt x="70" y="16"/>
                        <a:pt x="76" y="12"/>
                      </a:cubicBezTo>
                      <a:cubicBezTo>
                        <a:pt x="76" y="13"/>
                        <a:pt x="76" y="13"/>
                        <a:pt x="76" y="13"/>
                      </a:cubicBezTo>
                      <a:cubicBezTo>
                        <a:pt x="77" y="13"/>
                        <a:pt x="77" y="13"/>
                        <a:pt x="78" y="14"/>
                      </a:cubicBezTo>
                      <a:cubicBezTo>
                        <a:pt x="78" y="13"/>
                        <a:pt x="79" y="13"/>
                        <a:pt x="79" y="13"/>
                      </a:cubicBezTo>
                      <a:cubicBezTo>
                        <a:pt x="87" y="11"/>
                        <a:pt x="95" y="8"/>
                        <a:pt x="102" y="6"/>
                      </a:cubicBezTo>
                      <a:cubicBezTo>
                        <a:pt x="102" y="5"/>
                        <a:pt x="102" y="5"/>
                        <a:pt x="102" y="5"/>
                      </a:cubicBezTo>
                      <a:close/>
                      <a:moveTo>
                        <a:pt x="81" y="10"/>
                      </a:moveTo>
                      <a:cubicBezTo>
                        <a:pt x="81" y="10"/>
                        <a:pt x="81" y="10"/>
                        <a:pt x="81" y="10"/>
                      </a:cubicBezTo>
                      <a:cubicBezTo>
                        <a:pt x="80" y="11"/>
                        <a:pt x="78" y="11"/>
                        <a:pt x="77" y="11"/>
                      </a:cubicBezTo>
                      <a:cubicBezTo>
                        <a:pt x="78" y="11"/>
                        <a:pt x="78" y="11"/>
                        <a:pt x="78" y="11"/>
                      </a:cubicBezTo>
                      <a:cubicBezTo>
                        <a:pt x="79" y="10"/>
                        <a:pt x="80" y="9"/>
                        <a:pt x="81" y="9"/>
                      </a:cubicBezTo>
                      <a:cubicBezTo>
                        <a:pt x="81" y="9"/>
                        <a:pt x="81" y="10"/>
                        <a:pt x="8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8" name="Freeform 41"/>
                <p:cNvSpPr/>
                <p:nvPr/>
              </p:nvSpPr>
              <p:spPr bwMode="auto">
                <a:xfrm>
                  <a:off x="436" y="4695"/>
                  <a:ext cx="19" cy="7"/>
                </a:xfrm>
                <a:custGeom>
                  <a:avLst/>
                  <a:gdLst>
                    <a:gd name="T0" fmla="*/ 13 w 13"/>
                    <a:gd name="T1" fmla="*/ 1 h 5"/>
                    <a:gd name="T2" fmla="*/ 10 w 13"/>
                    <a:gd name="T3" fmla="*/ 0 h 5"/>
                    <a:gd name="T4" fmla="*/ 0 w 13"/>
                    <a:gd name="T5" fmla="*/ 3 h 5"/>
                    <a:gd name="T6" fmla="*/ 13 w 13"/>
                    <a:gd name="T7" fmla="*/ 2 h 5"/>
                    <a:gd name="T8" fmla="*/ 13 w 13"/>
                    <a:gd name="T9" fmla="*/ 1 h 5"/>
                  </a:gdLst>
                  <a:ahLst/>
                  <a:cxnLst>
                    <a:cxn ang="0">
                      <a:pos x="T0" y="T1"/>
                    </a:cxn>
                    <a:cxn ang="0">
                      <a:pos x="T2" y="T3"/>
                    </a:cxn>
                    <a:cxn ang="0">
                      <a:pos x="T4" y="T5"/>
                    </a:cxn>
                    <a:cxn ang="0">
                      <a:pos x="T6" y="T7"/>
                    </a:cxn>
                    <a:cxn ang="0">
                      <a:pos x="T8" y="T9"/>
                    </a:cxn>
                  </a:cxnLst>
                  <a:rect l="0" t="0" r="r" b="b"/>
                  <a:pathLst>
                    <a:path w="13" h="5">
                      <a:moveTo>
                        <a:pt x="13" y="1"/>
                      </a:moveTo>
                      <a:cubicBezTo>
                        <a:pt x="12" y="1"/>
                        <a:pt x="11" y="1"/>
                        <a:pt x="10" y="0"/>
                      </a:cubicBezTo>
                      <a:cubicBezTo>
                        <a:pt x="7" y="2"/>
                        <a:pt x="4" y="3"/>
                        <a:pt x="0" y="3"/>
                      </a:cubicBezTo>
                      <a:cubicBezTo>
                        <a:pt x="4" y="5"/>
                        <a:pt x="8" y="5"/>
                        <a:pt x="13" y="2"/>
                      </a:cubicBezTo>
                      <a:cubicBezTo>
                        <a:pt x="13" y="1"/>
                        <a:pt x="13"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42"/>
                <p:cNvSpPr/>
                <p:nvPr/>
              </p:nvSpPr>
              <p:spPr bwMode="auto">
                <a:xfrm>
                  <a:off x="469" y="4700"/>
                  <a:ext cx="31" cy="19"/>
                </a:xfrm>
                <a:custGeom>
                  <a:avLst/>
                  <a:gdLst>
                    <a:gd name="T0" fmla="*/ 0 w 22"/>
                    <a:gd name="T1" fmla="*/ 14 h 14"/>
                    <a:gd name="T2" fmla="*/ 2 w 22"/>
                    <a:gd name="T3" fmla="*/ 14 h 14"/>
                    <a:gd name="T4" fmla="*/ 22 w 22"/>
                    <a:gd name="T5" fmla="*/ 0 h 14"/>
                    <a:gd name="T6" fmla="*/ 20 w 22"/>
                    <a:gd name="T7" fmla="*/ 0 h 14"/>
                    <a:gd name="T8" fmla="*/ 0 w 22"/>
                    <a:gd name="T9" fmla="*/ 14 h 14"/>
                  </a:gdLst>
                  <a:ahLst/>
                  <a:cxnLst>
                    <a:cxn ang="0">
                      <a:pos x="T0" y="T1"/>
                    </a:cxn>
                    <a:cxn ang="0">
                      <a:pos x="T2" y="T3"/>
                    </a:cxn>
                    <a:cxn ang="0">
                      <a:pos x="T4" y="T5"/>
                    </a:cxn>
                    <a:cxn ang="0">
                      <a:pos x="T6" y="T7"/>
                    </a:cxn>
                    <a:cxn ang="0">
                      <a:pos x="T8" y="T9"/>
                    </a:cxn>
                  </a:cxnLst>
                  <a:rect l="0" t="0" r="r" b="b"/>
                  <a:pathLst>
                    <a:path w="22" h="14">
                      <a:moveTo>
                        <a:pt x="0" y="14"/>
                      </a:moveTo>
                      <a:cubicBezTo>
                        <a:pt x="0" y="14"/>
                        <a:pt x="1" y="14"/>
                        <a:pt x="2" y="14"/>
                      </a:cubicBezTo>
                      <a:cubicBezTo>
                        <a:pt x="10" y="10"/>
                        <a:pt x="17" y="6"/>
                        <a:pt x="22" y="0"/>
                      </a:cubicBezTo>
                      <a:cubicBezTo>
                        <a:pt x="22" y="0"/>
                        <a:pt x="21" y="0"/>
                        <a:pt x="20" y="0"/>
                      </a:cubicBezTo>
                      <a:cubicBezTo>
                        <a:pt x="13" y="5"/>
                        <a:pt x="6" y="10"/>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43"/>
                <p:cNvSpPr/>
                <p:nvPr/>
              </p:nvSpPr>
              <p:spPr bwMode="auto">
                <a:xfrm>
                  <a:off x="225" y="4664"/>
                  <a:ext cx="85" cy="17"/>
                </a:xfrm>
                <a:custGeom>
                  <a:avLst/>
                  <a:gdLst>
                    <a:gd name="T0" fmla="*/ 40 w 60"/>
                    <a:gd name="T1" fmla="*/ 1 h 12"/>
                    <a:gd name="T2" fmla="*/ 40 w 60"/>
                    <a:gd name="T3" fmla="*/ 1 h 12"/>
                    <a:gd name="T4" fmla="*/ 12 w 60"/>
                    <a:gd name="T5" fmla="*/ 7 h 12"/>
                    <a:gd name="T6" fmla="*/ 19 w 60"/>
                    <a:gd name="T7" fmla="*/ 8 h 12"/>
                    <a:gd name="T8" fmla="*/ 0 w 60"/>
                    <a:gd name="T9" fmla="*/ 9 h 12"/>
                    <a:gd name="T10" fmla="*/ 0 w 60"/>
                    <a:gd name="T11" fmla="*/ 10 h 12"/>
                    <a:gd name="T12" fmla="*/ 60 w 60"/>
                    <a:gd name="T13" fmla="*/ 0 h 12"/>
                    <a:gd name="T14" fmla="*/ 58 w 60"/>
                    <a:gd name="T15" fmla="*/ 0 h 12"/>
                    <a:gd name="T16" fmla="*/ 40 w 60"/>
                    <a:gd name="T17" fmla="*/ 5 h 12"/>
                    <a:gd name="T18" fmla="*/ 45 w 60"/>
                    <a:gd name="T19" fmla="*/ 3 h 12"/>
                    <a:gd name="T20" fmla="*/ 44 w 60"/>
                    <a:gd name="T21" fmla="*/ 2 h 12"/>
                    <a:gd name="T22" fmla="*/ 40 w 60"/>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2">
                      <a:moveTo>
                        <a:pt x="40" y="1"/>
                      </a:moveTo>
                      <a:cubicBezTo>
                        <a:pt x="40" y="1"/>
                        <a:pt x="40" y="1"/>
                        <a:pt x="40" y="1"/>
                      </a:cubicBezTo>
                      <a:cubicBezTo>
                        <a:pt x="31" y="5"/>
                        <a:pt x="22" y="7"/>
                        <a:pt x="12" y="7"/>
                      </a:cubicBezTo>
                      <a:cubicBezTo>
                        <a:pt x="14" y="8"/>
                        <a:pt x="16" y="8"/>
                        <a:pt x="19" y="8"/>
                      </a:cubicBezTo>
                      <a:cubicBezTo>
                        <a:pt x="12" y="9"/>
                        <a:pt x="6" y="9"/>
                        <a:pt x="0" y="9"/>
                      </a:cubicBezTo>
                      <a:cubicBezTo>
                        <a:pt x="0" y="10"/>
                        <a:pt x="0" y="10"/>
                        <a:pt x="0" y="10"/>
                      </a:cubicBezTo>
                      <a:cubicBezTo>
                        <a:pt x="22" y="12"/>
                        <a:pt x="42" y="8"/>
                        <a:pt x="60" y="0"/>
                      </a:cubicBezTo>
                      <a:cubicBezTo>
                        <a:pt x="59" y="0"/>
                        <a:pt x="58" y="0"/>
                        <a:pt x="58" y="0"/>
                      </a:cubicBezTo>
                      <a:cubicBezTo>
                        <a:pt x="52" y="2"/>
                        <a:pt x="46" y="3"/>
                        <a:pt x="40" y="5"/>
                      </a:cubicBezTo>
                      <a:cubicBezTo>
                        <a:pt x="42" y="4"/>
                        <a:pt x="43" y="3"/>
                        <a:pt x="45" y="3"/>
                      </a:cubicBezTo>
                      <a:cubicBezTo>
                        <a:pt x="44" y="3"/>
                        <a:pt x="44" y="2"/>
                        <a:pt x="44" y="2"/>
                      </a:cubicBezTo>
                      <a:cubicBezTo>
                        <a:pt x="43" y="2"/>
                        <a:pt x="41" y="1"/>
                        <a:pt x="4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44"/>
                <p:cNvSpPr/>
                <p:nvPr/>
              </p:nvSpPr>
              <p:spPr bwMode="auto">
                <a:xfrm>
                  <a:off x="225" y="4661"/>
                  <a:ext cx="38" cy="16"/>
                </a:xfrm>
                <a:custGeom>
                  <a:avLst/>
                  <a:gdLst>
                    <a:gd name="T0" fmla="*/ 27 w 27"/>
                    <a:gd name="T1" fmla="*/ 0 h 11"/>
                    <a:gd name="T2" fmla="*/ 26 w 27"/>
                    <a:gd name="T3" fmla="*/ 0 h 11"/>
                    <a:gd name="T4" fmla="*/ 0 w 27"/>
                    <a:gd name="T5" fmla="*/ 9 h 11"/>
                    <a:gd name="T6" fmla="*/ 0 w 27"/>
                    <a:gd name="T7" fmla="*/ 10 h 11"/>
                    <a:gd name="T8" fmla="*/ 27 w 27"/>
                    <a:gd name="T9" fmla="*/ 0 h 11"/>
                  </a:gdLst>
                  <a:ahLst/>
                  <a:cxnLst>
                    <a:cxn ang="0">
                      <a:pos x="T0" y="T1"/>
                    </a:cxn>
                    <a:cxn ang="0">
                      <a:pos x="T2" y="T3"/>
                    </a:cxn>
                    <a:cxn ang="0">
                      <a:pos x="T4" y="T5"/>
                    </a:cxn>
                    <a:cxn ang="0">
                      <a:pos x="T6" y="T7"/>
                    </a:cxn>
                    <a:cxn ang="0">
                      <a:pos x="T8" y="T9"/>
                    </a:cxn>
                  </a:cxnLst>
                  <a:rect l="0" t="0" r="r" b="b"/>
                  <a:pathLst>
                    <a:path w="27" h="11">
                      <a:moveTo>
                        <a:pt x="27" y="0"/>
                      </a:moveTo>
                      <a:cubicBezTo>
                        <a:pt x="26" y="0"/>
                        <a:pt x="26" y="0"/>
                        <a:pt x="26" y="0"/>
                      </a:cubicBezTo>
                      <a:cubicBezTo>
                        <a:pt x="18" y="6"/>
                        <a:pt x="10" y="9"/>
                        <a:pt x="0" y="9"/>
                      </a:cubicBezTo>
                      <a:cubicBezTo>
                        <a:pt x="0" y="10"/>
                        <a:pt x="0" y="10"/>
                        <a:pt x="0" y="10"/>
                      </a:cubicBezTo>
                      <a:cubicBezTo>
                        <a:pt x="11" y="11"/>
                        <a:pt x="20" y="7"/>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45"/>
                <p:cNvSpPr/>
                <p:nvPr/>
              </p:nvSpPr>
              <p:spPr bwMode="auto">
                <a:xfrm>
                  <a:off x="218" y="4647"/>
                  <a:ext cx="76" cy="16"/>
                </a:xfrm>
                <a:custGeom>
                  <a:avLst/>
                  <a:gdLst>
                    <a:gd name="T0" fmla="*/ 0 w 54"/>
                    <a:gd name="T1" fmla="*/ 10 h 11"/>
                    <a:gd name="T2" fmla="*/ 5 w 54"/>
                    <a:gd name="T3" fmla="*/ 11 h 11"/>
                    <a:gd name="T4" fmla="*/ 54 w 54"/>
                    <a:gd name="T5" fmla="*/ 1 h 11"/>
                    <a:gd name="T6" fmla="*/ 53 w 54"/>
                    <a:gd name="T7" fmla="*/ 1 h 11"/>
                    <a:gd name="T8" fmla="*/ 45 w 54"/>
                    <a:gd name="T9" fmla="*/ 0 h 11"/>
                    <a:gd name="T10" fmla="*/ 30 w 54"/>
                    <a:gd name="T11" fmla="*/ 3 h 11"/>
                    <a:gd name="T12" fmla="*/ 0 w 54"/>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54" h="11">
                      <a:moveTo>
                        <a:pt x="0" y="10"/>
                      </a:moveTo>
                      <a:cubicBezTo>
                        <a:pt x="1" y="11"/>
                        <a:pt x="3" y="11"/>
                        <a:pt x="5" y="11"/>
                      </a:cubicBezTo>
                      <a:cubicBezTo>
                        <a:pt x="21" y="6"/>
                        <a:pt x="37" y="3"/>
                        <a:pt x="54" y="1"/>
                      </a:cubicBezTo>
                      <a:cubicBezTo>
                        <a:pt x="53" y="1"/>
                        <a:pt x="53" y="1"/>
                        <a:pt x="53" y="1"/>
                      </a:cubicBezTo>
                      <a:cubicBezTo>
                        <a:pt x="50" y="0"/>
                        <a:pt x="48" y="0"/>
                        <a:pt x="45" y="0"/>
                      </a:cubicBezTo>
                      <a:cubicBezTo>
                        <a:pt x="41" y="1"/>
                        <a:pt x="35" y="2"/>
                        <a:pt x="30" y="3"/>
                      </a:cubicBezTo>
                      <a:cubicBezTo>
                        <a:pt x="20" y="5"/>
                        <a:pt x="10" y="7"/>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Freeform 46"/>
                <p:cNvSpPr/>
                <p:nvPr/>
              </p:nvSpPr>
              <p:spPr bwMode="auto">
                <a:xfrm>
                  <a:off x="258" y="4656"/>
                  <a:ext cx="90" cy="38"/>
                </a:xfrm>
                <a:custGeom>
                  <a:avLst/>
                  <a:gdLst>
                    <a:gd name="T0" fmla="*/ 47 w 64"/>
                    <a:gd name="T1" fmla="*/ 7 h 27"/>
                    <a:gd name="T2" fmla="*/ 52 w 64"/>
                    <a:gd name="T3" fmla="*/ 2 h 27"/>
                    <a:gd name="T4" fmla="*/ 50 w 64"/>
                    <a:gd name="T5" fmla="*/ 3 h 27"/>
                    <a:gd name="T6" fmla="*/ 52 w 64"/>
                    <a:gd name="T7" fmla="*/ 0 h 27"/>
                    <a:gd name="T8" fmla="*/ 47 w 64"/>
                    <a:gd name="T9" fmla="*/ 4 h 27"/>
                    <a:gd name="T10" fmla="*/ 29 w 64"/>
                    <a:gd name="T11" fmla="*/ 17 h 27"/>
                    <a:gd name="T12" fmla="*/ 28 w 64"/>
                    <a:gd name="T13" fmla="*/ 18 h 27"/>
                    <a:gd name="T14" fmla="*/ 16 w 64"/>
                    <a:gd name="T15" fmla="*/ 21 h 27"/>
                    <a:gd name="T16" fmla="*/ 15 w 64"/>
                    <a:gd name="T17" fmla="*/ 21 h 27"/>
                    <a:gd name="T18" fmla="*/ 17 w 64"/>
                    <a:gd name="T19" fmla="*/ 18 h 27"/>
                    <a:gd name="T20" fmla="*/ 17 w 64"/>
                    <a:gd name="T21" fmla="*/ 18 h 27"/>
                    <a:gd name="T22" fmla="*/ 12 w 64"/>
                    <a:gd name="T23" fmla="*/ 22 h 27"/>
                    <a:gd name="T24" fmla="*/ 0 w 64"/>
                    <a:gd name="T25" fmla="*/ 25 h 27"/>
                    <a:gd name="T26" fmla="*/ 7 w 64"/>
                    <a:gd name="T27" fmla="*/ 27 h 27"/>
                    <a:gd name="T28" fmla="*/ 15 w 64"/>
                    <a:gd name="T29" fmla="*/ 24 h 27"/>
                    <a:gd name="T30" fmla="*/ 17 w 64"/>
                    <a:gd name="T31" fmla="*/ 25 h 27"/>
                    <a:gd name="T32" fmla="*/ 18 w 64"/>
                    <a:gd name="T33" fmla="*/ 24 h 27"/>
                    <a:gd name="T34" fmla="*/ 26 w 64"/>
                    <a:gd name="T35" fmla="*/ 21 h 27"/>
                    <a:gd name="T36" fmla="*/ 21 w 64"/>
                    <a:gd name="T37" fmla="*/ 26 h 27"/>
                    <a:gd name="T38" fmla="*/ 23 w 64"/>
                    <a:gd name="T39" fmla="*/ 25 h 27"/>
                    <a:gd name="T40" fmla="*/ 29 w 64"/>
                    <a:gd name="T41" fmla="*/ 20 h 27"/>
                    <a:gd name="T42" fmla="*/ 64 w 64"/>
                    <a:gd name="T43" fmla="*/ 11 h 27"/>
                    <a:gd name="T44" fmla="*/ 63 w 64"/>
                    <a:gd name="T45" fmla="*/ 10 h 27"/>
                    <a:gd name="T46" fmla="*/ 59 w 64"/>
                    <a:gd name="T47" fmla="*/ 9 h 27"/>
                    <a:gd name="T48" fmla="*/ 56 w 64"/>
                    <a:gd name="T49" fmla="*/ 10 h 27"/>
                    <a:gd name="T50" fmla="*/ 34 w 64"/>
                    <a:gd name="T51" fmla="*/ 16 h 27"/>
                    <a:gd name="T52" fmla="*/ 47 w 64"/>
                    <a:gd name="T5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27">
                      <a:moveTo>
                        <a:pt x="47" y="7"/>
                      </a:moveTo>
                      <a:cubicBezTo>
                        <a:pt x="48" y="5"/>
                        <a:pt x="50" y="3"/>
                        <a:pt x="52" y="2"/>
                      </a:cubicBezTo>
                      <a:cubicBezTo>
                        <a:pt x="51" y="2"/>
                        <a:pt x="51" y="2"/>
                        <a:pt x="50" y="3"/>
                      </a:cubicBezTo>
                      <a:cubicBezTo>
                        <a:pt x="51" y="2"/>
                        <a:pt x="51" y="1"/>
                        <a:pt x="52" y="0"/>
                      </a:cubicBezTo>
                      <a:cubicBezTo>
                        <a:pt x="50" y="1"/>
                        <a:pt x="49" y="3"/>
                        <a:pt x="47" y="4"/>
                      </a:cubicBezTo>
                      <a:cubicBezTo>
                        <a:pt x="41" y="8"/>
                        <a:pt x="35" y="12"/>
                        <a:pt x="29" y="17"/>
                      </a:cubicBezTo>
                      <a:cubicBezTo>
                        <a:pt x="29" y="17"/>
                        <a:pt x="28" y="18"/>
                        <a:pt x="28" y="18"/>
                      </a:cubicBezTo>
                      <a:cubicBezTo>
                        <a:pt x="24" y="19"/>
                        <a:pt x="20" y="20"/>
                        <a:pt x="16" y="21"/>
                      </a:cubicBezTo>
                      <a:cubicBezTo>
                        <a:pt x="15" y="21"/>
                        <a:pt x="15" y="21"/>
                        <a:pt x="15" y="21"/>
                      </a:cubicBezTo>
                      <a:cubicBezTo>
                        <a:pt x="16" y="20"/>
                        <a:pt x="17" y="19"/>
                        <a:pt x="17" y="18"/>
                      </a:cubicBezTo>
                      <a:cubicBezTo>
                        <a:pt x="17" y="18"/>
                        <a:pt x="17" y="18"/>
                        <a:pt x="17" y="18"/>
                      </a:cubicBezTo>
                      <a:cubicBezTo>
                        <a:pt x="15" y="18"/>
                        <a:pt x="13" y="20"/>
                        <a:pt x="12" y="22"/>
                      </a:cubicBezTo>
                      <a:cubicBezTo>
                        <a:pt x="8" y="23"/>
                        <a:pt x="4" y="24"/>
                        <a:pt x="0" y="25"/>
                      </a:cubicBezTo>
                      <a:cubicBezTo>
                        <a:pt x="2" y="27"/>
                        <a:pt x="3" y="27"/>
                        <a:pt x="7" y="27"/>
                      </a:cubicBezTo>
                      <a:cubicBezTo>
                        <a:pt x="9" y="25"/>
                        <a:pt x="13" y="25"/>
                        <a:pt x="15" y="24"/>
                      </a:cubicBezTo>
                      <a:cubicBezTo>
                        <a:pt x="16" y="24"/>
                        <a:pt x="16" y="24"/>
                        <a:pt x="17" y="25"/>
                      </a:cubicBezTo>
                      <a:cubicBezTo>
                        <a:pt x="17" y="24"/>
                        <a:pt x="17" y="24"/>
                        <a:pt x="18" y="24"/>
                      </a:cubicBezTo>
                      <a:cubicBezTo>
                        <a:pt x="21" y="23"/>
                        <a:pt x="23" y="22"/>
                        <a:pt x="26" y="21"/>
                      </a:cubicBezTo>
                      <a:cubicBezTo>
                        <a:pt x="24" y="23"/>
                        <a:pt x="22" y="24"/>
                        <a:pt x="21" y="26"/>
                      </a:cubicBezTo>
                      <a:cubicBezTo>
                        <a:pt x="21" y="26"/>
                        <a:pt x="22" y="25"/>
                        <a:pt x="23" y="25"/>
                      </a:cubicBezTo>
                      <a:cubicBezTo>
                        <a:pt x="25" y="23"/>
                        <a:pt x="27" y="21"/>
                        <a:pt x="29" y="20"/>
                      </a:cubicBezTo>
                      <a:cubicBezTo>
                        <a:pt x="41" y="17"/>
                        <a:pt x="52" y="13"/>
                        <a:pt x="64" y="11"/>
                      </a:cubicBezTo>
                      <a:cubicBezTo>
                        <a:pt x="64" y="11"/>
                        <a:pt x="64" y="10"/>
                        <a:pt x="63" y="10"/>
                      </a:cubicBezTo>
                      <a:cubicBezTo>
                        <a:pt x="62" y="10"/>
                        <a:pt x="61" y="9"/>
                        <a:pt x="59" y="9"/>
                      </a:cubicBezTo>
                      <a:cubicBezTo>
                        <a:pt x="58" y="9"/>
                        <a:pt x="57" y="10"/>
                        <a:pt x="56" y="10"/>
                      </a:cubicBezTo>
                      <a:cubicBezTo>
                        <a:pt x="49" y="12"/>
                        <a:pt x="42" y="14"/>
                        <a:pt x="34" y="16"/>
                      </a:cubicBezTo>
                      <a:cubicBezTo>
                        <a:pt x="39" y="13"/>
                        <a:pt x="43" y="10"/>
                        <a:pt x="4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47"/>
                <p:cNvSpPr/>
                <p:nvPr/>
              </p:nvSpPr>
              <p:spPr bwMode="auto">
                <a:xfrm>
                  <a:off x="221" y="4694"/>
                  <a:ext cx="27" cy="1"/>
                </a:xfrm>
                <a:custGeom>
                  <a:avLst/>
                  <a:gdLst>
                    <a:gd name="T0" fmla="*/ 0 w 19"/>
                    <a:gd name="T1" fmla="*/ 0 h 1"/>
                    <a:gd name="T2" fmla="*/ 0 w 19"/>
                    <a:gd name="T3" fmla="*/ 0 h 1"/>
                    <a:gd name="T4" fmla="*/ 19 w 19"/>
                    <a:gd name="T5" fmla="*/ 1 h 1"/>
                    <a:gd name="T6" fmla="*/ 18 w 19"/>
                    <a:gd name="T7" fmla="*/ 0 h 1"/>
                    <a:gd name="T8" fmla="*/ 0 w 19"/>
                    <a:gd name="T9" fmla="*/ 0 h 1"/>
                  </a:gdLst>
                  <a:ahLst/>
                  <a:cxnLst>
                    <a:cxn ang="0">
                      <a:pos x="T0" y="T1"/>
                    </a:cxn>
                    <a:cxn ang="0">
                      <a:pos x="T2" y="T3"/>
                    </a:cxn>
                    <a:cxn ang="0">
                      <a:pos x="T4" y="T5"/>
                    </a:cxn>
                    <a:cxn ang="0">
                      <a:pos x="T6" y="T7"/>
                    </a:cxn>
                    <a:cxn ang="0">
                      <a:pos x="T8" y="T9"/>
                    </a:cxn>
                  </a:cxnLst>
                  <a:rect l="0" t="0" r="r" b="b"/>
                  <a:pathLst>
                    <a:path w="19" h="1">
                      <a:moveTo>
                        <a:pt x="0" y="0"/>
                      </a:moveTo>
                      <a:cubicBezTo>
                        <a:pt x="0" y="0"/>
                        <a:pt x="0" y="0"/>
                        <a:pt x="0" y="0"/>
                      </a:cubicBezTo>
                      <a:cubicBezTo>
                        <a:pt x="6" y="0"/>
                        <a:pt x="12" y="1"/>
                        <a:pt x="19" y="1"/>
                      </a:cubicBezTo>
                      <a:cubicBezTo>
                        <a:pt x="19" y="0"/>
                        <a:pt x="19" y="0"/>
                        <a:pt x="18" y="0"/>
                      </a:cubicBezTo>
                      <a:cubicBezTo>
                        <a:pt x="12" y="0"/>
                        <a:pt x="6"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48"/>
                <p:cNvSpPr>
                  <a:spLocks noEditPoints="1"/>
                </p:cNvSpPr>
                <p:nvPr/>
              </p:nvSpPr>
              <p:spPr bwMode="auto">
                <a:xfrm>
                  <a:off x="520" y="3399"/>
                  <a:ext cx="408" cy="393"/>
                </a:xfrm>
                <a:custGeom>
                  <a:avLst/>
                  <a:gdLst>
                    <a:gd name="T0" fmla="*/ 75 w 288"/>
                    <a:gd name="T1" fmla="*/ 39 h 277"/>
                    <a:gd name="T2" fmla="*/ 72 w 288"/>
                    <a:gd name="T3" fmla="*/ 44 h 277"/>
                    <a:gd name="T4" fmla="*/ 65 w 288"/>
                    <a:gd name="T5" fmla="*/ 51 h 277"/>
                    <a:gd name="T6" fmla="*/ 56 w 288"/>
                    <a:gd name="T7" fmla="*/ 9 h 277"/>
                    <a:gd name="T8" fmla="*/ 55 w 288"/>
                    <a:gd name="T9" fmla="*/ 46 h 277"/>
                    <a:gd name="T10" fmla="*/ 136 w 288"/>
                    <a:gd name="T11" fmla="*/ 115 h 277"/>
                    <a:gd name="T12" fmla="*/ 114 w 288"/>
                    <a:gd name="T13" fmla="*/ 127 h 277"/>
                    <a:gd name="T14" fmla="*/ 76 w 288"/>
                    <a:gd name="T15" fmla="*/ 168 h 277"/>
                    <a:gd name="T16" fmla="*/ 1 w 288"/>
                    <a:gd name="T17" fmla="*/ 257 h 277"/>
                    <a:gd name="T18" fmla="*/ 32 w 288"/>
                    <a:gd name="T19" fmla="*/ 273 h 277"/>
                    <a:gd name="T20" fmla="*/ 104 w 288"/>
                    <a:gd name="T21" fmla="*/ 213 h 277"/>
                    <a:gd name="T22" fmla="*/ 118 w 288"/>
                    <a:gd name="T23" fmla="*/ 195 h 277"/>
                    <a:gd name="T24" fmla="*/ 135 w 288"/>
                    <a:gd name="T25" fmla="*/ 164 h 277"/>
                    <a:gd name="T26" fmla="*/ 115 w 288"/>
                    <a:gd name="T27" fmla="*/ 188 h 277"/>
                    <a:gd name="T28" fmla="*/ 89 w 288"/>
                    <a:gd name="T29" fmla="*/ 217 h 277"/>
                    <a:gd name="T30" fmla="*/ 63 w 288"/>
                    <a:gd name="T31" fmla="*/ 243 h 277"/>
                    <a:gd name="T32" fmla="*/ 53 w 288"/>
                    <a:gd name="T33" fmla="*/ 244 h 277"/>
                    <a:gd name="T34" fmla="*/ 6 w 288"/>
                    <a:gd name="T35" fmla="*/ 254 h 277"/>
                    <a:gd name="T36" fmla="*/ 90 w 288"/>
                    <a:gd name="T37" fmla="*/ 163 h 277"/>
                    <a:gd name="T38" fmla="*/ 114 w 288"/>
                    <a:gd name="T39" fmla="*/ 138 h 277"/>
                    <a:gd name="T40" fmla="*/ 122 w 288"/>
                    <a:gd name="T41" fmla="*/ 132 h 277"/>
                    <a:gd name="T42" fmla="*/ 139 w 288"/>
                    <a:gd name="T43" fmla="*/ 151 h 277"/>
                    <a:gd name="T44" fmla="*/ 145 w 288"/>
                    <a:gd name="T45" fmla="*/ 167 h 277"/>
                    <a:gd name="T46" fmla="*/ 156 w 288"/>
                    <a:gd name="T47" fmla="*/ 156 h 277"/>
                    <a:gd name="T48" fmla="*/ 234 w 288"/>
                    <a:gd name="T49" fmla="*/ 251 h 277"/>
                    <a:gd name="T50" fmla="*/ 258 w 288"/>
                    <a:gd name="T51" fmla="*/ 227 h 277"/>
                    <a:gd name="T52" fmla="*/ 280 w 288"/>
                    <a:gd name="T53" fmla="*/ 247 h 277"/>
                    <a:gd name="T54" fmla="*/ 266 w 288"/>
                    <a:gd name="T55" fmla="*/ 212 h 277"/>
                    <a:gd name="T56" fmla="*/ 284 w 288"/>
                    <a:gd name="T57" fmla="*/ 227 h 277"/>
                    <a:gd name="T58" fmla="*/ 287 w 288"/>
                    <a:gd name="T59" fmla="*/ 229 h 277"/>
                    <a:gd name="T60" fmla="*/ 248 w 288"/>
                    <a:gd name="T61" fmla="*/ 197 h 277"/>
                    <a:gd name="T62" fmla="*/ 254 w 288"/>
                    <a:gd name="T63" fmla="*/ 43 h 277"/>
                    <a:gd name="T64" fmla="*/ 278 w 288"/>
                    <a:gd name="T65" fmla="*/ 9 h 277"/>
                    <a:gd name="T66" fmla="*/ 248 w 288"/>
                    <a:gd name="T67" fmla="*/ 24 h 277"/>
                    <a:gd name="T68" fmla="*/ 114 w 288"/>
                    <a:gd name="T69" fmla="*/ 54 h 277"/>
                    <a:gd name="T70" fmla="*/ 110 w 288"/>
                    <a:gd name="T71" fmla="*/ 55 h 277"/>
                    <a:gd name="T72" fmla="*/ 136 w 288"/>
                    <a:gd name="T73" fmla="*/ 88 h 277"/>
                    <a:gd name="T74" fmla="*/ 221 w 288"/>
                    <a:gd name="T75" fmla="*/ 177 h 277"/>
                    <a:gd name="T76" fmla="*/ 260 w 288"/>
                    <a:gd name="T77" fmla="*/ 209 h 277"/>
                    <a:gd name="T78" fmla="*/ 259 w 288"/>
                    <a:gd name="T79" fmla="*/ 220 h 277"/>
                    <a:gd name="T80" fmla="*/ 248 w 288"/>
                    <a:gd name="T81" fmla="*/ 229 h 277"/>
                    <a:gd name="T82" fmla="*/ 231 w 288"/>
                    <a:gd name="T83" fmla="*/ 228 h 277"/>
                    <a:gd name="T84" fmla="*/ 232 w 288"/>
                    <a:gd name="T85" fmla="*/ 217 h 277"/>
                    <a:gd name="T86" fmla="*/ 208 w 288"/>
                    <a:gd name="T87" fmla="*/ 182 h 277"/>
                    <a:gd name="T88" fmla="*/ 176 w 288"/>
                    <a:gd name="T89" fmla="*/ 145 h 277"/>
                    <a:gd name="T90" fmla="*/ 120 w 288"/>
                    <a:gd name="T91" fmla="*/ 88 h 277"/>
                    <a:gd name="T92" fmla="*/ 102 w 288"/>
                    <a:gd name="T93" fmla="*/ 69 h 277"/>
                    <a:gd name="T94" fmla="*/ 90 w 288"/>
                    <a:gd name="T95" fmla="*/ 58 h 277"/>
                    <a:gd name="T96" fmla="*/ 97 w 288"/>
                    <a:gd name="T97" fmla="*/ 39 h 277"/>
                    <a:gd name="T98" fmla="*/ 113 w 288"/>
                    <a:gd name="T99" fmla="*/ 35 h 277"/>
                    <a:gd name="T100" fmla="*/ 81 w 288"/>
                    <a:gd name="T101" fmla="*/ 3 h 277"/>
                    <a:gd name="T102" fmla="*/ 78 w 288"/>
                    <a:gd name="T103" fmla="*/ 35 h 277"/>
                    <a:gd name="T104" fmla="*/ 87 w 288"/>
                    <a:gd name="T105" fmla="*/ 6 h 277"/>
                    <a:gd name="T106" fmla="*/ 90 w 288"/>
                    <a:gd name="T107" fmla="*/ 30 h 277"/>
                    <a:gd name="T108" fmla="*/ 242 w 288"/>
                    <a:gd name="T109" fmla="*/ 45 h 277"/>
                    <a:gd name="T110" fmla="*/ 277 w 288"/>
                    <a:gd name="T111" fmla="*/ 10 h 277"/>
                    <a:gd name="T112" fmla="*/ 142 w 288"/>
                    <a:gd name="T113" fmla="*/ 137 h 277"/>
                    <a:gd name="T114" fmla="*/ 250 w 288"/>
                    <a:gd name="T115" fmla="*/ 199 h 277"/>
                    <a:gd name="T116" fmla="*/ 246 w 288"/>
                    <a:gd name="T117" fmla="*/ 199 h 277"/>
                    <a:gd name="T118" fmla="*/ 236 w 288"/>
                    <a:gd name="T119" fmla="*/ 249 h 277"/>
                    <a:gd name="T120" fmla="*/ 91 w 288"/>
                    <a:gd name="T121" fmla="*/ 21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 h="277">
                      <a:moveTo>
                        <a:pt x="58" y="14"/>
                      </a:moveTo>
                      <a:cubicBezTo>
                        <a:pt x="58" y="14"/>
                        <a:pt x="58" y="15"/>
                        <a:pt x="58" y="16"/>
                      </a:cubicBezTo>
                      <a:cubicBezTo>
                        <a:pt x="57" y="14"/>
                        <a:pt x="57" y="13"/>
                        <a:pt x="57" y="12"/>
                      </a:cubicBezTo>
                      <a:cubicBezTo>
                        <a:pt x="56" y="12"/>
                        <a:pt x="56" y="12"/>
                        <a:pt x="56" y="12"/>
                      </a:cubicBezTo>
                      <a:cubicBezTo>
                        <a:pt x="56" y="17"/>
                        <a:pt x="56" y="21"/>
                        <a:pt x="59" y="26"/>
                      </a:cubicBezTo>
                      <a:cubicBezTo>
                        <a:pt x="60" y="31"/>
                        <a:pt x="62" y="34"/>
                        <a:pt x="66" y="36"/>
                      </a:cubicBezTo>
                      <a:cubicBezTo>
                        <a:pt x="66" y="36"/>
                        <a:pt x="66" y="36"/>
                        <a:pt x="66" y="36"/>
                      </a:cubicBezTo>
                      <a:cubicBezTo>
                        <a:pt x="66" y="36"/>
                        <a:pt x="67" y="36"/>
                        <a:pt x="67" y="36"/>
                      </a:cubicBezTo>
                      <a:cubicBezTo>
                        <a:pt x="67" y="36"/>
                        <a:pt x="67" y="36"/>
                        <a:pt x="66" y="36"/>
                      </a:cubicBezTo>
                      <a:cubicBezTo>
                        <a:pt x="66" y="36"/>
                        <a:pt x="66" y="36"/>
                        <a:pt x="65" y="36"/>
                      </a:cubicBezTo>
                      <a:cubicBezTo>
                        <a:pt x="65" y="36"/>
                        <a:pt x="64" y="37"/>
                        <a:pt x="64" y="37"/>
                      </a:cubicBezTo>
                      <a:cubicBezTo>
                        <a:pt x="64" y="38"/>
                        <a:pt x="65" y="38"/>
                        <a:pt x="66" y="39"/>
                      </a:cubicBezTo>
                      <a:cubicBezTo>
                        <a:pt x="69" y="39"/>
                        <a:pt x="72" y="40"/>
                        <a:pt x="75" y="39"/>
                      </a:cubicBezTo>
                      <a:cubicBezTo>
                        <a:pt x="76" y="40"/>
                        <a:pt x="76" y="40"/>
                        <a:pt x="76" y="40"/>
                      </a:cubicBezTo>
                      <a:cubicBezTo>
                        <a:pt x="78" y="46"/>
                        <a:pt x="81" y="53"/>
                        <a:pt x="84" y="59"/>
                      </a:cubicBezTo>
                      <a:cubicBezTo>
                        <a:pt x="83" y="59"/>
                        <a:pt x="82" y="59"/>
                        <a:pt x="82" y="59"/>
                      </a:cubicBezTo>
                      <a:cubicBezTo>
                        <a:pt x="82" y="59"/>
                        <a:pt x="81" y="58"/>
                        <a:pt x="80" y="58"/>
                      </a:cubicBezTo>
                      <a:cubicBezTo>
                        <a:pt x="79" y="58"/>
                        <a:pt x="78" y="57"/>
                        <a:pt x="78" y="57"/>
                      </a:cubicBezTo>
                      <a:cubicBezTo>
                        <a:pt x="78" y="57"/>
                        <a:pt x="78" y="56"/>
                        <a:pt x="78" y="56"/>
                      </a:cubicBezTo>
                      <a:cubicBezTo>
                        <a:pt x="78" y="56"/>
                        <a:pt x="78" y="56"/>
                        <a:pt x="78" y="56"/>
                      </a:cubicBezTo>
                      <a:cubicBezTo>
                        <a:pt x="79" y="57"/>
                        <a:pt x="80" y="57"/>
                        <a:pt x="80" y="57"/>
                      </a:cubicBezTo>
                      <a:cubicBezTo>
                        <a:pt x="82" y="57"/>
                        <a:pt x="81" y="56"/>
                        <a:pt x="79" y="55"/>
                      </a:cubicBezTo>
                      <a:cubicBezTo>
                        <a:pt x="77" y="51"/>
                        <a:pt x="74" y="47"/>
                        <a:pt x="72" y="43"/>
                      </a:cubicBezTo>
                      <a:cubicBezTo>
                        <a:pt x="72" y="43"/>
                        <a:pt x="72" y="43"/>
                        <a:pt x="71" y="43"/>
                      </a:cubicBezTo>
                      <a:cubicBezTo>
                        <a:pt x="71" y="43"/>
                        <a:pt x="71" y="43"/>
                        <a:pt x="72" y="43"/>
                      </a:cubicBezTo>
                      <a:cubicBezTo>
                        <a:pt x="72" y="43"/>
                        <a:pt x="72" y="44"/>
                        <a:pt x="72" y="44"/>
                      </a:cubicBezTo>
                      <a:cubicBezTo>
                        <a:pt x="73" y="47"/>
                        <a:pt x="74" y="50"/>
                        <a:pt x="76" y="53"/>
                      </a:cubicBezTo>
                      <a:cubicBezTo>
                        <a:pt x="76" y="53"/>
                        <a:pt x="76" y="54"/>
                        <a:pt x="76" y="54"/>
                      </a:cubicBezTo>
                      <a:cubicBezTo>
                        <a:pt x="76" y="54"/>
                        <a:pt x="76" y="54"/>
                        <a:pt x="76" y="54"/>
                      </a:cubicBezTo>
                      <a:cubicBezTo>
                        <a:pt x="76" y="54"/>
                        <a:pt x="76" y="54"/>
                        <a:pt x="76" y="54"/>
                      </a:cubicBezTo>
                      <a:cubicBezTo>
                        <a:pt x="72" y="49"/>
                        <a:pt x="68" y="44"/>
                        <a:pt x="64" y="39"/>
                      </a:cubicBezTo>
                      <a:cubicBezTo>
                        <a:pt x="64" y="38"/>
                        <a:pt x="64" y="38"/>
                        <a:pt x="63" y="38"/>
                      </a:cubicBezTo>
                      <a:cubicBezTo>
                        <a:pt x="64" y="42"/>
                        <a:pt x="66" y="46"/>
                        <a:pt x="69" y="49"/>
                      </a:cubicBezTo>
                      <a:cubicBezTo>
                        <a:pt x="69" y="50"/>
                        <a:pt x="69" y="51"/>
                        <a:pt x="70" y="51"/>
                      </a:cubicBezTo>
                      <a:cubicBezTo>
                        <a:pt x="69" y="51"/>
                        <a:pt x="69" y="50"/>
                        <a:pt x="68" y="50"/>
                      </a:cubicBezTo>
                      <a:cubicBezTo>
                        <a:pt x="68" y="49"/>
                        <a:pt x="68" y="49"/>
                        <a:pt x="67" y="49"/>
                      </a:cubicBezTo>
                      <a:cubicBezTo>
                        <a:pt x="67" y="51"/>
                        <a:pt x="67" y="51"/>
                        <a:pt x="68" y="53"/>
                      </a:cubicBezTo>
                      <a:cubicBezTo>
                        <a:pt x="68" y="53"/>
                        <a:pt x="68" y="53"/>
                        <a:pt x="68" y="53"/>
                      </a:cubicBezTo>
                      <a:cubicBezTo>
                        <a:pt x="67" y="52"/>
                        <a:pt x="66" y="52"/>
                        <a:pt x="65" y="51"/>
                      </a:cubicBezTo>
                      <a:cubicBezTo>
                        <a:pt x="66" y="52"/>
                        <a:pt x="66" y="52"/>
                        <a:pt x="66" y="53"/>
                      </a:cubicBezTo>
                      <a:cubicBezTo>
                        <a:pt x="66" y="52"/>
                        <a:pt x="65" y="52"/>
                        <a:pt x="65" y="51"/>
                      </a:cubicBezTo>
                      <a:cubicBezTo>
                        <a:pt x="65" y="51"/>
                        <a:pt x="64" y="51"/>
                        <a:pt x="64" y="51"/>
                      </a:cubicBezTo>
                      <a:cubicBezTo>
                        <a:pt x="63" y="49"/>
                        <a:pt x="62" y="48"/>
                        <a:pt x="62" y="47"/>
                      </a:cubicBezTo>
                      <a:cubicBezTo>
                        <a:pt x="60" y="44"/>
                        <a:pt x="58" y="41"/>
                        <a:pt x="55" y="39"/>
                      </a:cubicBezTo>
                      <a:cubicBezTo>
                        <a:pt x="55" y="39"/>
                        <a:pt x="55" y="39"/>
                        <a:pt x="56" y="40"/>
                      </a:cubicBezTo>
                      <a:cubicBezTo>
                        <a:pt x="56" y="40"/>
                        <a:pt x="56" y="41"/>
                        <a:pt x="56" y="41"/>
                      </a:cubicBezTo>
                      <a:cubicBezTo>
                        <a:pt x="56" y="41"/>
                        <a:pt x="55" y="41"/>
                        <a:pt x="55" y="40"/>
                      </a:cubicBezTo>
                      <a:cubicBezTo>
                        <a:pt x="55" y="40"/>
                        <a:pt x="55" y="39"/>
                        <a:pt x="54" y="39"/>
                      </a:cubicBezTo>
                      <a:cubicBezTo>
                        <a:pt x="52" y="32"/>
                        <a:pt x="52" y="25"/>
                        <a:pt x="52" y="19"/>
                      </a:cubicBezTo>
                      <a:cubicBezTo>
                        <a:pt x="53" y="16"/>
                        <a:pt x="54" y="13"/>
                        <a:pt x="55" y="11"/>
                      </a:cubicBezTo>
                      <a:cubicBezTo>
                        <a:pt x="56" y="10"/>
                        <a:pt x="56" y="9"/>
                        <a:pt x="57" y="9"/>
                      </a:cubicBezTo>
                      <a:cubicBezTo>
                        <a:pt x="56" y="9"/>
                        <a:pt x="56" y="9"/>
                        <a:pt x="56" y="9"/>
                      </a:cubicBezTo>
                      <a:cubicBezTo>
                        <a:pt x="56" y="9"/>
                        <a:pt x="55" y="10"/>
                        <a:pt x="54" y="11"/>
                      </a:cubicBezTo>
                      <a:cubicBezTo>
                        <a:pt x="54" y="11"/>
                        <a:pt x="54" y="12"/>
                        <a:pt x="53" y="13"/>
                      </a:cubicBezTo>
                      <a:cubicBezTo>
                        <a:pt x="54" y="12"/>
                        <a:pt x="54" y="11"/>
                        <a:pt x="54" y="10"/>
                      </a:cubicBezTo>
                      <a:cubicBezTo>
                        <a:pt x="54" y="10"/>
                        <a:pt x="54" y="10"/>
                        <a:pt x="53" y="10"/>
                      </a:cubicBezTo>
                      <a:cubicBezTo>
                        <a:pt x="52" y="13"/>
                        <a:pt x="50" y="17"/>
                        <a:pt x="49" y="20"/>
                      </a:cubicBezTo>
                      <a:cubicBezTo>
                        <a:pt x="49" y="20"/>
                        <a:pt x="49" y="21"/>
                        <a:pt x="49" y="21"/>
                      </a:cubicBezTo>
                      <a:cubicBezTo>
                        <a:pt x="49" y="21"/>
                        <a:pt x="49" y="21"/>
                        <a:pt x="49" y="22"/>
                      </a:cubicBezTo>
                      <a:cubicBezTo>
                        <a:pt x="48" y="23"/>
                        <a:pt x="48" y="25"/>
                        <a:pt x="48" y="27"/>
                      </a:cubicBezTo>
                      <a:cubicBezTo>
                        <a:pt x="48" y="26"/>
                        <a:pt x="47" y="25"/>
                        <a:pt x="47" y="24"/>
                      </a:cubicBezTo>
                      <a:cubicBezTo>
                        <a:pt x="46" y="24"/>
                        <a:pt x="46" y="24"/>
                        <a:pt x="46" y="24"/>
                      </a:cubicBezTo>
                      <a:cubicBezTo>
                        <a:pt x="47" y="27"/>
                        <a:pt x="47" y="29"/>
                        <a:pt x="48" y="32"/>
                      </a:cubicBezTo>
                      <a:cubicBezTo>
                        <a:pt x="49" y="36"/>
                        <a:pt x="50" y="39"/>
                        <a:pt x="52" y="43"/>
                      </a:cubicBezTo>
                      <a:cubicBezTo>
                        <a:pt x="52" y="45"/>
                        <a:pt x="54" y="46"/>
                        <a:pt x="55" y="46"/>
                      </a:cubicBezTo>
                      <a:cubicBezTo>
                        <a:pt x="55" y="45"/>
                        <a:pt x="54" y="45"/>
                        <a:pt x="54" y="44"/>
                      </a:cubicBezTo>
                      <a:cubicBezTo>
                        <a:pt x="54" y="45"/>
                        <a:pt x="55" y="45"/>
                        <a:pt x="55" y="46"/>
                      </a:cubicBezTo>
                      <a:cubicBezTo>
                        <a:pt x="56" y="47"/>
                        <a:pt x="57" y="49"/>
                        <a:pt x="58" y="50"/>
                      </a:cubicBezTo>
                      <a:cubicBezTo>
                        <a:pt x="64" y="55"/>
                        <a:pt x="70" y="59"/>
                        <a:pt x="78" y="62"/>
                      </a:cubicBezTo>
                      <a:cubicBezTo>
                        <a:pt x="79" y="63"/>
                        <a:pt x="80" y="63"/>
                        <a:pt x="81" y="63"/>
                      </a:cubicBezTo>
                      <a:cubicBezTo>
                        <a:pt x="85" y="65"/>
                        <a:pt x="90" y="67"/>
                        <a:pt x="94" y="67"/>
                      </a:cubicBezTo>
                      <a:cubicBezTo>
                        <a:pt x="96" y="68"/>
                        <a:pt x="96" y="68"/>
                        <a:pt x="97" y="67"/>
                      </a:cubicBezTo>
                      <a:cubicBezTo>
                        <a:pt x="98" y="68"/>
                        <a:pt x="98" y="69"/>
                        <a:pt x="99" y="70"/>
                      </a:cubicBezTo>
                      <a:cubicBezTo>
                        <a:pt x="101" y="72"/>
                        <a:pt x="103" y="75"/>
                        <a:pt x="106" y="77"/>
                      </a:cubicBezTo>
                      <a:cubicBezTo>
                        <a:pt x="108" y="81"/>
                        <a:pt x="112" y="84"/>
                        <a:pt x="114" y="88"/>
                      </a:cubicBezTo>
                      <a:cubicBezTo>
                        <a:pt x="111" y="84"/>
                        <a:pt x="108" y="81"/>
                        <a:pt x="105" y="77"/>
                      </a:cubicBezTo>
                      <a:cubicBezTo>
                        <a:pt x="102" y="75"/>
                        <a:pt x="100" y="73"/>
                        <a:pt x="97" y="72"/>
                      </a:cubicBezTo>
                      <a:cubicBezTo>
                        <a:pt x="110" y="86"/>
                        <a:pt x="123" y="101"/>
                        <a:pt x="136" y="115"/>
                      </a:cubicBezTo>
                      <a:cubicBezTo>
                        <a:pt x="136" y="116"/>
                        <a:pt x="137" y="116"/>
                        <a:pt x="137" y="116"/>
                      </a:cubicBezTo>
                      <a:cubicBezTo>
                        <a:pt x="140" y="120"/>
                        <a:pt x="142" y="123"/>
                        <a:pt x="145" y="127"/>
                      </a:cubicBezTo>
                      <a:cubicBezTo>
                        <a:pt x="145" y="127"/>
                        <a:pt x="145" y="127"/>
                        <a:pt x="145" y="127"/>
                      </a:cubicBezTo>
                      <a:cubicBezTo>
                        <a:pt x="145" y="127"/>
                        <a:pt x="145" y="127"/>
                        <a:pt x="144" y="127"/>
                      </a:cubicBezTo>
                      <a:cubicBezTo>
                        <a:pt x="143" y="129"/>
                        <a:pt x="142" y="130"/>
                        <a:pt x="141" y="132"/>
                      </a:cubicBezTo>
                      <a:cubicBezTo>
                        <a:pt x="140" y="133"/>
                        <a:pt x="140" y="133"/>
                        <a:pt x="140" y="133"/>
                      </a:cubicBezTo>
                      <a:cubicBezTo>
                        <a:pt x="140" y="134"/>
                        <a:pt x="140" y="134"/>
                        <a:pt x="140" y="134"/>
                      </a:cubicBezTo>
                      <a:cubicBezTo>
                        <a:pt x="140" y="134"/>
                        <a:pt x="140" y="134"/>
                        <a:pt x="140" y="134"/>
                      </a:cubicBezTo>
                      <a:cubicBezTo>
                        <a:pt x="134" y="129"/>
                        <a:pt x="128" y="127"/>
                        <a:pt x="120" y="127"/>
                      </a:cubicBezTo>
                      <a:cubicBezTo>
                        <a:pt x="119" y="127"/>
                        <a:pt x="118" y="127"/>
                        <a:pt x="117" y="127"/>
                      </a:cubicBezTo>
                      <a:cubicBezTo>
                        <a:pt x="117" y="127"/>
                        <a:pt x="117" y="127"/>
                        <a:pt x="117" y="127"/>
                      </a:cubicBezTo>
                      <a:cubicBezTo>
                        <a:pt x="116" y="127"/>
                        <a:pt x="115" y="127"/>
                        <a:pt x="115" y="127"/>
                      </a:cubicBezTo>
                      <a:cubicBezTo>
                        <a:pt x="115" y="127"/>
                        <a:pt x="115" y="127"/>
                        <a:pt x="114" y="127"/>
                      </a:cubicBezTo>
                      <a:cubicBezTo>
                        <a:pt x="114" y="127"/>
                        <a:pt x="114" y="127"/>
                        <a:pt x="114" y="127"/>
                      </a:cubicBezTo>
                      <a:cubicBezTo>
                        <a:pt x="114" y="128"/>
                        <a:pt x="113" y="128"/>
                        <a:pt x="113" y="128"/>
                      </a:cubicBezTo>
                      <a:cubicBezTo>
                        <a:pt x="113" y="129"/>
                        <a:pt x="113" y="129"/>
                        <a:pt x="113" y="129"/>
                      </a:cubicBezTo>
                      <a:cubicBezTo>
                        <a:pt x="113" y="129"/>
                        <a:pt x="113" y="129"/>
                        <a:pt x="113" y="129"/>
                      </a:cubicBezTo>
                      <a:cubicBezTo>
                        <a:pt x="113" y="129"/>
                        <a:pt x="113" y="130"/>
                        <a:pt x="112" y="130"/>
                      </a:cubicBezTo>
                      <a:cubicBezTo>
                        <a:pt x="112" y="130"/>
                        <a:pt x="112" y="130"/>
                        <a:pt x="112" y="131"/>
                      </a:cubicBezTo>
                      <a:cubicBezTo>
                        <a:pt x="112" y="131"/>
                        <a:pt x="112" y="131"/>
                        <a:pt x="112" y="132"/>
                      </a:cubicBezTo>
                      <a:cubicBezTo>
                        <a:pt x="112" y="133"/>
                        <a:pt x="112" y="133"/>
                        <a:pt x="112" y="134"/>
                      </a:cubicBezTo>
                      <a:cubicBezTo>
                        <a:pt x="112" y="134"/>
                        <a:pt x="112" y="134"/>
                        <a:pt x="112" y="134"/>
                      </a:cubicBezTo>
                      <a:cubicBezTo>
                        <a:pt x="109" y="138"/>
                        <a:pt x="107" y="143"/>
                        <a:pt x="106" y="149"/>
                      </a:cubicBezTo>
                      <a:cubicBezTo>
                        <a:pt x="104" y="151"/>
                        <a:pt x="102" y="153"/>
                        <a:pt x="99" y="155"/>
                      </a:cubicBezTo>
                      <a:cubicBezTo>
                        <a:pt x="90" y="157"/>
                        <a:pt x="82" y="162"/>
                        <a:pt x="75" y="169"/>
                      </a:cubicBezTo>
                      <a:cubicBezTo>
                        <a:pt x="76" y="168"/>
                        <a:pt x="76" y="168"/>
                        <a:pt x="76" y="168"/>
                      </a:cubicBezTo>
                      <a:cubicBezTo>
                        <a:pt x="74" y="170"/>
                        <a:pt x="70" y="172"/>
                        <a:pt x="68" y="175"/>
                      </a:cubicBezTo>
                      <a:cubicBezTo>
                        <a:pt x="62" y="181"/>
                        <a:pt x="56" y="186"/>
                        <a:pt x="50" y="192"/>
                      </a:cubicBezTo>
                      <a:cubicBezTo>
                        <a:pt x="44" y="198"/>
                        <a:pt x="39" y="204"/>
                        <a:pt x="34" y="210"/>
                      </a:cubicBezTo>
                      <a:cubicBezTo>
                        <a:pt x="24" y="219"/>
                        <a:pt x="16" y="229"/>
                        <a:pt x="7" y="240"/>
                      </a:cubicBezTo>
                      <a:cubicBezTo>
                        <a:pt x="5" y="241"/>
                        <a:pt x="3" y="243"/>
                        <a:pt x="2" y="246"/>
                      </a:cubicBezTo>
                      <a:cubicBezTo>
                        <a:pt x="1" y="247"/>
                        <a:pt x="1" y="249"/>
                        <a:pt x="1" y="250"/>
                      </a:cubicBezTo>
                      <a:cubicBezTo>
                        <a:pt x="1" y="251"/>
                        <a:pt x="0" y="252"/>
                        <a:pt x="0" y="253"/>
                      </a:cubicBezTo>
                      <a:cubicBezTo>
                        <a:pt x="0" y="253"/>
                        <a:pt x="0" y="254"/>
                        <a:pt x="0" y="254"/>
                      </a:cubicBezTo>
                      <a:cubicBezTo>
                        <a:pt x="0" y="256"/>
                        <a:pt x="0" y="256"/>
                        <a:pt x="1" y="257"/>
                      </a:cubicBezTo>
                      <a:cubicBezTo>
                        <a:pt x="1" y="256"/>
                        <a:pt x="1" y="255"/>
                        <a:pt x="2" y="254"/>
                      </a:cubicBezTo>
                      <a:cubicBezTo>
                        <a:pt x="2" y="255"/>
                        <a:pt x="2" y="255"/>
                        <a:pt x="2" y="255"/>
                      </a:cubicBezTo>
                      <a:cubicBezTo>
                        <a:pt x="1" y="255"/>
                        <a:pt x="1" y="255"/>
                        <a:pt x="1" y="255"/>
                      </a:cubicBezTo>
                      <a:cubicBezTo>
                        <a:pt x="1" y="255"/>
                        <a:pt x="1" y="256"/>
                        <a:pt x="1" y="257"/>
                      </a:cubicBezTo>
                      <a:cubicBezTo>
                        <a:pt x="1" y="257"/>
                        <a:pt x="1" y="258"/>
                        <a:pt x="1" y="259"/>
                      </a:cubicBezTo>
                      <a:cubicBezTo>
                        <a:pt x="2" y="263"/>
                        <a:pt x="4" y="266"/>
                        <a:pt x="7" y="269"/>
                      </a:cubicBezTo>
                      <a:cubicBezTo>
                        <a:pt x="13" y="275"/>
                        <a:pt x="19" y="277"/>
                        <a:pt x="26" y="277"/>
                      </a:cubicBezTo>
                      <a:cubicBezTo>
                        <a:pt x="26" y="277"/>
                        <a:pt x="26" y="277"/>
                        <a:pt x="26" y="277"/>
                      </a:cubicBezTo>
                      <a:cubicBezTo>
                        <a:pt x="20" y="275"/>
                        <a:pt x="14" y="273"/>
                        <a:pt x="10" y="269"/>
                      </a:cubicBezTo>
                      <a:cubicBezTo>
                        <a:pt x="11" y="269"/>
                        <a:pt x="12" y="269"/>
                        <a:pt x="13" y="269"/>
                      </a:cubicBezTo>
                      <a:cubicBezTo>
                        <a:pt x="15" y="270"/>
                        <a:pt x="17" y="271"/>
                        <a:pt x="20" y="272"/>
                      </a:cubicBezTo>
                      <a:cubicBezTo>
                        <a:pt x="20" y="272"/>
                        <a:pt x="21" y="273"/>
                        <a:pt x="22" y="273"/>
                      </a:cubicBezTo>
                      <a:cubicBezTo>
                        <a:pt x="22" y="273"/>
                        <a:pt x="22" y="273"/>
                        <a:pt x="22" y="273"/>
                      </a:cubicBezTo>
                      <a:cubicBezTo>
                        <a:pt x="22" y="273"/>
                        <a:pt x="21" y="273"/>
                        <a:pt x="21" y="273"/>
                      </a:cubicBezTo>
                      <a:cubicBezTo>
                        <a:pt x="21" y="273"/>
                        <a:pt x="21" y="274"/>
                        <a:pt x="21" y="274"/>
                      </a:cubicBezTo>
                      <a:cubicBezTo>
                        <a:pt x="23" y="274"/>
                        <a:pt x="25" y="274"/>
                        <a:pt x="27" y="274"/>
                      </a:cubicBezTo>
                      <a:cubicBezTo>
                        <a:pt x="29" y="274"/>
                        <a:pt x="30" y="273"/>
                        <a:pt x="32" y="273"/>
                      </a:cubicBezTo>
                      <a:cubicBezTo>
                        <a:pt x="32" y="273"/>
                        <a:pt x="31" y="273"/>
                        <a:pt x="31" y="273"/>
                      </a:cubicBezTo>
                      <a:cubicBezTo>
                        <a:pt x="33" y="272"/>
                        <a:pt x="35" y="271"/>
                        <a:pt x="37" y="270"/>
                      </a:cubicBezTo>
                      <a:cubicBezTo>
                        <a:pt x="42" y="269"/>
                        <a:pt x="46" y="267"/>
                        <a:pt x="50" y="263"/>
                      </a:cubicBezTo>
                      <a:cubicBezTo>
                        <a:pt x="50" y="263"/>
                        <a:pt x="50" y="263"/>
                        <a:pt x="50" y="263"/>
                      </a:cubicBezTo>
                      <a:cubicBezTo>
                        <a:pt x="50" y="262"/>
                        <a:pt x="50" y="262"/>
                        <a:pt x="50" y="262"/>
                      </a:cubicBezTo>
                      <a:cubicBezTo>
                        <a:pt x="50" y="262"/>
                        <a:pt x="50" y="262"/>
                        <a:pt x="50" y="262"/>
                      </a:cubicBezTo>
                      <a:cubicBezTo>
                        <a:pt x="49" y="262"/>
                        <a:pt x="49" y="262"/>
                        <a:pt x="48" y="262"/>
                      </a:cubicBezTo>
                      <a:cubicBezTo>
                        <a:pt x="48" y="263"/>
                        <a:pt x="47" y="263"/>
                        <a:pt x="46" y="263"/>
                      </a:cubicBezTo>
                      <a:cubicBezTo>
                        <a:pt x="47" y="263"/>
                        <a:pt x="47" y="262"/>
                        <a:pt x="48" y="262"/>
                      </a:cubicBezTo>
                      <a:cubicBezTo>
                        <a:pt x="49" y="261"/>
                        <a:pt x="50" y="260"/>
                        <a:pt x="50" y="259"/>
                      </a:cubicBezTo>
                      <a:cubicBezTo>
                        <a:pt x="66" y="249"/>
                        <a:pt x="81" y="237"/>
                        <a:pt x="95" y="224"/>
                      </a:cubicBezTo>
                      <a:cubicBezTo>
                        <a:pt x="99" y="220"/>
                        <a:pt x="102" y="217"/>
                        <a:pt x="104" y="213"/>
                      </a:cubicBezTo>
                      <a:cubicBezTo>
                        <a:pt x="104" y="213"/>
                        <a:pt x="104" y="213"/>
                        <a:pt x="104" y="213"/>
                      </a:cubicBezTo>
                      <a:cubicBezTo>
                        <a:pt x="104" y="213"/>
                        <a:pt x="104" y="213"/>
                        <a:pt x="104" y="213"/>
                      </a:cubicBezTo>
                      <a:cubicBezTo>
                        <a:pt x="104" y="213"/>
                        <a:pt x="104" y="213"/>
                        <a:pt x="104" y="213"/>
                      </a:cubicBezTo>
                      <a:cubicBezTo>
                        <a:pt x="104" y="213"/>
                        <a:pt x="104" y="213"/>
                        <a:pt x="104" y="213"/>
                      </a:cubicBezTo>
                      <a:cubicBezTo>
                        <a:pt x="106" y="211"/>
                        <a:pt x="108" y="209"/>
                        <a:pt x="110" y="206"/>
                      </a:cubicBezTo>
                      <a:cubicBezTo>
                        <a:pt x="110" y="207"/>
                        <a:pt x="110" y="207"/>
                        <a:pt x="110" y="208"/>
                      </a:cubicBezTo>
                      <a:cubicBezTo>
                        <a:pt x="110" y="208"/>
                        <a:pt x="111" y="208"/>
                        <a:pt x="111" y="207"/>
                      </a:cubicBezTo>
                      <a:cubicBezTo>
                        <a:pt x="112" y="207"/>
                        <a:pt x="112" y="207"/>
                        <a:pt x="112" y="207"/>
                      </a:cubicBezTo>
                      <a:cubicBezTo>
                        <a:pt x="112" y="207"/>
                        <a:pt x="112" y="206"/>
                        <a:pt x="112" y="206"/>
                      </a:cubicBezTo>
                      <a:cubicBezTo>
                        <a:pt x="113" y="204"/>
                        <a:pt x="114" y="202"/>
                        <a:pt x="115" y="200"/>
                      </a:cubicBezTo>
                      <a:cubicBezTo>
                        <a:pt x="115" y="199"/>
                        <a:pt x="116" y="198"/>
                        <a:pt x="116" y="197"/>
                      </a:cubicBezTo>
                      <a:cubicBezTo>
                        <a:pt x="117" y="197"/>
                        <a:pt x="118" y="197"/>
                        <a:pt x="118" y="197"/>
                      </a:cubicBezTo>
                      <a:cubicBezTo>
                        <a:pt x="118" y="197"/>
                        <a:pt x="118" y="196"/>
                        <a:pt x="119" y="196"/>
                      </a:cubicBezTo>
                      <a:cubicBezTo>
                        <a:pt x="118" y="195"/>
                        <a:pt x="118" y="195"/>
                        <a:pt x="118" y="195"/>
                      </a:cubicBezTo>
                      <a:cubicBezTo>
                        <a:pt x="120" y="193"/>
                        <a:pt x="121" y="190"/>
                        <a:pt x="122" y="188"/>
                      </a:cubicBezTo>
                      <a:cubicBezTo>
                        <a:pt x="122" y="188"/>
                        <a:pt x="121" y="187"/>
                        <a:pt x="121" y="187"/>
                      </a:cubicBezTo>
                      <a:cubicBezTo>
                        <a:pt x="121" y="187"/>
                        <a:pt x="121" y="187"/>
                        <a:pt x="121" y="187"/>
                      </a:cubicBezTo>
                      <a:cubicBezTo>
                        <a:pt x="120" y="187"/>
                        <a:pt x="120" y="187"/>
                        <a:pt x="120" y="187"/>
                      </a:cubicBezTo>
                      <a:cubicBezTo>
                        <a:pt x="120" y="187"/>
                        <a:pt x="120" y="187"/>
                        <a:pt x="120" y="187"/>
                      </a:cubicBezTo>
                      <a:cubicBezTo>
                        <a:pt x="120" y="187"/>
                        <a:pt x="120" y="187"/>
                        <a:pt x="120" y="187"/>
                      </a:cubicBezTo>
                      <a:cubicBezTo>
                        <a:pt x="120" y="184"/>
                        <a:pt x="121" y="182"/>
                        <a:pt x="122" y="179"/>
                      </a:cubicBezTo>
                      <a:cubicBezTo>
                        <a:pt x="122" y="179"/>
                        <a:pt x="122" y="179"/>
                        <a:pt x="122" y="179"/>
                      </a:cubicBezTo>
                      <a:cubicBezTo>
                        <a:pt x="124" y="177"/>
                        <a:pt x="126" y="175"/>
                        <a:pt x="127" y="173"/>
                      </a:cubicBezTo>
                      <a:cubicBezTo>
                        <a:pt x="129" y="171"/>
                        <a:pt x="131" y="169"/>
                        <a:pt x="134" y="167"/>
                      </a:cubicBezTo>
                      <a:cubicBezTo>
                        <a:pt x="134" y="167"/>
                        <a:pt x="134" y="167"/>
                        <a:pt x="134" y="166"/>
                      </a:cubicBezTo>
                      <a:cubicBezTo>
                        <a:pt x="134" y="165"/>
                        <a:pt x="135" y="165"/>
                        <a:pt x="135" y="164"/>
                      </a:cubicBezTo>
                      <a:cubicBezTo>
                        <a:pt x="135" y="164"/>
                        <a:pt x="135" y="164"/>
                        <a:pt x="135" y="164"/>
                      </a:cubicBezTo>
                      <a:cubicBezTo>
                        <a:pt x="134" y="165"/>
                        <a:pt x="133" y="165"/>
                        <a:pt x="132" y="165"/>
                      </a:cubicBezTo>
                      <a:cubicBezTo>
                        <a:pt x="132" y="165"/>
                        <a:pt x="132" y="165"/>
                        <a:pt x="132" y="165"/>
                      </a:cubicBezTo>
                      <a:cubicBezTo>
                        <a:pt x="132" y="165"/>
                        <a:pt x="131" y="165"/>
                        <a:pt x="131" y="166"/>
                      </a:cubicBezTo>
                      <a:cubicBezTo>
                        <a:pt x="130" y="167"/>
                        <a:pt x="129" y="167"/>
                        <a:pt x="128" y="169"/>
                      </a:cubicBezTo>
                      <a:cubicBezTo>
                        <a:pt x="127" y="169"/>
                        <a:pt x="127" y="169"/>
                        <a:pt x="127" y="169"/>
                      </a:cubicBezTo>
                      <a:cubicBezTo>
                        <a:pt x="126" y="169"/>
                        <a:pt x="126" y="169"/>
                        <a:pt x="126" y="169"/>
                      </a:cubicBezTo>
                      <a:cubicBezTo>
                        <a:pt x="126" y="169"/>
                        <a:pt x="126" y="169"/>
                        <a:pt x="126" y="169"/>
                      </a:cubicBezTo>
                      <a:cubicBezTo>
                        <a:pt x="126" y="170"/>
                        <a:pt x="126" y="170"/>
                        <a:pt x="126" y="170"/>
                      </a:cubicBezTo>
                      <a:cubicBezTo>
                        <a:pt x="124" y="172"/>
                        <a:pt x="122" y="174"/>
                        <a:pt x="120" y="177"/>
                      </a:cubicBezTo>
                      <a:cubicBezTo>
                        <a:pt x="120" y="177"/>
                        <a:pt x="120" y="177"/>
                        <a:pt x="120" y="177"/>
                      </a:cubicBezTo>
                      <a:cubicBezTo>
                        <a:pt x="120" y="176"/>
                        <a:pt x="119" y="176"/>
                        <a:pt x="119" y="176"/>
                      </a:cubicBezTo>
                      <a:cubicBezTo>
                        <a:pt x="117" y="177"/>
                        <a:pt x="116" y="179"/>
                        <a:pt x="116" y="183"/>
                      </a:cubicBezTo>
                      <a:cubicBezTo>
                        <a:pt x="116" y="185"/>
                        <a:pt x="116" y="186"/>
                        <a:pt x="115" y="188"/>
                      </a:cubicBezTo>
                      <a:cubicBezTo>
                        <a:pt x="113" y="192"/>
                        <a:pt x="111" y="196"/>
                        <a:pt x="111" y="199"/>
                      </a:cubicBezTo>
                      <a:cubicBezTo>
                        <a:pt x="110" y="200"/>
                        <a:pt x="110" y="200"/>
                        <a:pt x="110" y="201"/>
                      </a:cubicBezTo>
                      <a:cubicBezTo>
                        <a:pt x="106" y="204"/>
                        <a:pt x="102" y="207"/>
                        <a:pt x="98" y="211"/>
                      </a:cubicBezTo>
                      <a:cubicBezTo>
                        <a:pt x="98" y="211"/>
                        <a:pt x="98" y="211"/>
                        <a:pt x="98" y="211"/>
                      </a:cubicBezTo>
                      <a:cubicBezTo>
                        <a:pt x="97" y="211"/>
                        <a:pt x="96" y="210"/>
                        <a:pt x="96" y="210"/>
                      </a:cubicBezTo>
                      <a:cubicBezTo>
                        <a:pt x="95" y="211"/>
                        <a:pt x="93" y="211"/>
                        <a:pt x="92" y="212"/>
                      </a:cubicBezTo>
                      <a:cubicBezTo>
                        <a:pt x="86" y="214"/>
                        <a:pt x="82" y="217"/>
                        <a:pt x="79" y="221"/>
                      </a:cubicBezTo>
                      <a:cubicBezTo>
                        <a:pt x="79" y="222"/>
                        <a:pt x="79" y="222"/>
                        <a:pt x="80" y="222"/>
                      </a:cubicBezTo>
                      <a:cubicBezTo>
                        <a:pt x="80" y="221"/>
                        <a:pt x="81" y="221"/>
                        <a:pt x="82" y="221"/>
                      </a:cubicBezTo>
                      <a:cubicBezTo>
                        <a:pt x="84" y="219"/>
                        <a:pt x="86" y="217"/>
                        <a:pt x="89" y="216"/>
                      </a:cubicBezTo>
                      <a:cubicBezTo>
                        <a:pt x="89" y="216"/>
                        <a:pt x="89" y="216"/>
                        <a:pt x="90" y="215"/>
                      </a:cubicBezTo>
                      <a:cubicBezTo>
                        <a:pt x="89" y="216"/>
                        <a:pt x="89" y="216"/>
                        <a:pt x="89" y="217"/>
                      </a:cubicBezTo>
                      <a:cubicBezTo>
                        <a:pt x="89" y="217"/>
                        <a:pt x="89" y="217"/>
                        <a:pt x="89" y="217"/>
                      </a:cubicBezTo>
                      <a:cubicBezTo>
                        <a:pt x="89" y="218"/>
                        <a:pt x="88" y="219"/>
                        <a:pt x="88" y="220"/>
                      </a:cubicBezTo>
                      <a:cubicBezTo>
                        <a:pt x="87" y="221"/>
                        <a:pt x="85" y="223"/>
                        <a:pt x="84" y="225"/>
                      </a:cubicBezTo>
                      <a:cubicBezTo>
                        <a:pt x="84" y="223"/>
                        <a:pt x="85" y="221"/>
                        <a:pt x="86" y="220"/>
                      </a:cubicBezTo>
                      <a:cubicBezTo>
                        <a:pt x="86" y="220"/>
                        <a:pt x="85" y="220"/>
                        <a:pt x="85" y="220"/>
                      </a:cubicBezTo>
                      <a:cubicBezTo>
                        <a:pt x="83" y="223"/>
                        <a:pt x="82" y="225"/>
                        <a:pt x="80" y="227"/>
                      </a:cubicBezTo>
                      <a:cubicBezTo>
                        <a:pt x="78" y="229"/>
                        <a:pt x="76" y="231"/>
                        <a:pt x="74" y="233"/>
                      </a:cubicBezTo>
                      <a:cubicBezTo>
                        <a:pt x="74" y="232"/>
                        <a:pt x="74" y="232"/>
                        <a:pt x="74" y="232"/>
                      </a:cubicBezTo>
                      <a:cubicBezTo>
                        <a:pt x="74" y="232"/>
                        <a:pt x="73" y="232"/>
                        <a:pt x="73" y="233"/>
                      </a:cubicBezTo>
                      <a:cubicBezTo>
                        <a:pt x="73" y="233"/>
                        <a:pt x="72" y="233"/>
                        <a:pt x="72" y="234"/>
                      </a:cubicBezTo>
                      <a:cubicBezTo>
                        <a:pt x="71" y="235"/>
                        <a:pt x="70" y="236"/>
                        <a:pt x="69" y="237"/>
                      </a:cubicBezTo>
                      <a:cubicBezTo>
                        <a:pt x="70" y="237"/>
                        <a:pt x="70" y="237"/>
                        <a:pt x="70" y="237"/>
                      </a:cubicBezTo>
                      <a:cubicBezTo>
                        <a:pt x="70" y="237"/>
                        <a:pt x="69" y="238"/>
                        <a:pt x="68" y="239"/>
                      </a:cubicBezTo>
                      <a:cubicBezTo>
                        <a:pt x="66" y="240"/>
                        <a:pt x="65" y="241"/>
                        <a:pt x="63" y="243"/>
                      </a:cubicBezTo>
                      <a:cubicBezTo>
                        <a:pt x="66" y="239"/>
                        <a:pt x="68" y="235"/>
                        <a:pt x="70" y="230"/>
                      </a:cubicBezTo>
                      <a:cubicBezTo>
                        <a:pt x="70" y="230"/>
                        <a:pt x="70" y="230"/>
                        <a:pt x="70" y="230"/>
                      </a:cubicBezTo>
                      <a:cubicBezTo>
                        <a:pt x="67" y="235"/>
                        <a:pt x="64" y="239"/>
                        <a:pt x="62" y="243"/>
                      </a:cubicBezTo>
                      <a:cubicBezTo>
                        <a:pt x="62" y="243"/>
                        <a:pt x="62" y="243"/>
                        <a:pt x="62" y="243"/>
                      </a:cubicBezTo>
                      <a:cubicBezTo>
                        <a:pt x="62" y="244"/>
                        <a:pt x="62" y="244"/>
                        <a:pt x="62" y="244"/>
                      </a:cubicBezTo>
                      <a:cubicBezTo>
                        <a:pt x="61" y="245"/>
                        <a:pt x="59" y="246"/>
                        <a:pt x="58" y="247"/>
                      </a:cubicBezTo>
                      <a:cubicBezTo>
                        <a:pt x="56" y="249"/>
                        <a:pt x="53" y="251"/>
                        <a:pt x="51" y="253"/>
                      </a:cubicBezTo>
                      <a:cubicBezTo>
                        <a:pt x="54" y="249"/>
                        <a:pt x="57" y="244"/>
                        <a:pt x="60" y="239"/>
                      </a:cubicBezTo>
                      <a:cubicBezTo>
                        <a:pt x="60" y="239"/>
                        <a:pt x="59" y="239"/>
                        <a:pt x="59" y="239"/>
                      </a:cubicBezTo>
                      <a:cubicBezTo>
                        <a:pt x="55" y="244"/>
                        <a:pt x="52" y="249"/>
                        <a:pt x="50" y="254"/>
                      </a:cubicBezTo>
                      <a:cubicBezTo>
                        <a:pt x="48" y="256"/>
                        <a:pt x="46" y="257"/>
                        <a:pt x="45" y="259"/>
                      </a:cubicBezTo>
                      <a:cubicBezTo>
                        <a:pt x="47" y="253"/>
                        <a:pt x="50" y="249"/>
                        <a:pt x="53" y="244"/>
                      </a:cubicBezTo>
                      <a:cubicBezTo>
                        <a:pt x="53" y="244"/>
                        <a:pt x="53" y="244"/>
                        <a:pt x="53" y="244"/>
                      </a:cubicBezTo>
                      <a:cubicBezTo>
                        <a:pt x="49" y="247"/>
                        <a:pt x="46" y="250"/>
                        <a:pt x="45" y="253"/>
                      </a:cubicBezTo>
                      <a:cubicBezTo>
                        <a:pt x="43" y="256"/>
                        <a:pt x="42" y="259"/>
                        <a:pt x="42" y="262"/>
                      </a:cubicBezTo>
                      <a:cubicBezTo>
                        <a:pt x="41" y="262"/>
                        <a:pt x="40" y="263"/>
                        <a:pt x="39" y="263"/>
                      </a:cubicBezTo>
                      <a:cubicBezTo>
                        <a:pt x="39" y="263"/>
                        <a:pt x="38" y="264"/>
                        <a:pt x="38" y="264"/>
                      </a:cubicBezTo>
                      <a:cubicBezTo>
                        <a:pt x="40" y="261"/>
                        <a:pt x="42" y="257"/>
                        <a:pt x="44" y="253"/>
                      </a:cubicBezTo>
                      <a:cubicBezTo>
                        <a:pt x="44" y="253"/>
                        <a:pt x="44" y="253"/>
                        <a:pt x="44" y="253"/>
                      </a:cubicBezTo>
                      <a:cubicBezTo>
                        <a:pt x="40" y="257"/>
                        <a:pt x="36" y="261"/>
                        <a:pt x="34" y="265"/>
                      </a:cubicBezTo>
                      <a:cubicBezTo>
                        <a:pt x="29" y="267"/>
                        <a:pt x="25" y="267"/>
                        <a:pt x="20" y="268"/>
                      </a:cubicBezTo>
                      <a:cubicBezTo>
                        <a:pt x="20" y="267"/>
                        <a:pt x="20" y="267"/>
                        <a:pt x="20" y="267"/>
                      </a:cubicBezTo>
                      <a:cubicBezTo>
                        <a:pt x="20" y="267"/>
                        <a:pt x="19" y="267"/>
                        <a:pt x="19" y="267"/>
                      </a:cubicBezTo>
                      <a:cubicBezTo>
                        <a:pt x="19" y="267"/>
                        <a:pt x="18" y="267"/>
                        <a:pt x="18" y="267"/>
                      </a:cubicBezTo>
                      <a:cubicBezTo>
                        <a:pt x="18" y="267"/>
                        <a:pt x="18" y="267"/>
                        <a:pt x="18" y="267"/>
                      </a:cubicBezTo>
                      <a:cubicBezTo>
                        <a:pt x="13" y="264"/>
                        <a:pt x="9" y="260"/>
                        <a:pt x="6" y="254"/>
                      </a:cubicBezTo>
                      <a:cubicBezTo>
                        <a:pt x="6" y="254"/>
                        <a:pt x="6" y="254"/>
                        <a:pt x="6" y="253"/>
                      </a:cubicBezTo>
                      <a:cubicBezTo>
                        <a:pt x="6" y="253"/>
                        <a:pt x="6" y="251"/>
                        <a:pt x="5" y="251"/>
                      </a:cubicBezTo>
                      <a:cubicBezTo>
                        <a:pt x="5" y="251"/>
                        <a:pt x="5" y="251"/>
                        <a:pt x="5" y="251"/>
                      </a:cubicBezTo>
                      <a:cubicBezTo>
                        <a:pt x="4" y="251"/>
                        <a:pt x="4" y="251"/>
                        <a:pt x="4" y="251"/>
                      </a:cubicBezTo>
                      <a:cubicBezTo>
                        <a:pt x="4" y="251"/>
                        <a:pt x="4" y="250"/>
                        <a:pt x="4" y="250"/>
                      </a:cubicBezTo>
                      <a:cubicBezTo>
                        <a:pt x="4" y="249"/>
                        <a:pt x="4" y="249"/>
                        <a:pt x="5" y="248"/>
                      </a:cubicBezTo>
                      <a:cubicBezTo>
                        <a:pt x="10" y="243"/>
                        <a:pt x="14" y="237"/>
                        <a:pt x="18" y="232"/>
                      </a:cubicBezTo>
                      <a:cubicBezTo>
                        <a:pt x="19" y="232"/>
                        <a:pt x="19" y="232"/>
                        <a:pt x="19" y="231"/>
                      </a:cubicBezTo>
                      <a:cubicBezTo>
                        <a:pt x="24" y="226"/>
                        <a:pt x="28" y="221"/>
                        <a:pt x="33" y="216"/>
                      </a:cubicBezTo>
                      <a:cubicBezTo>
                        <a:pt x="46" y="203"/>
                        <a:pt x="58" y="191"/>
                        <a:pt x="72" y="181"/>
                      </a:cubicBezTo>
                      <a:cubicBezTo>
                        <a:pt x="70" y="181"/>
                        <a:pt x="68" y="182"/>
                        <a:pt x="67" y="183"/>
                      </a:cubicBezTo>
                      <a:cubicBezTo>
                        <a:pt x="63" y="185"/>
                        <a:pt x="59" y="188"/>
                        <a:pt x="56" y="191"/>
                      </a:cubicBezTo>
                      <a:cubicBezTo>
                        <a:pt x="66" y="180"/>
                        <a:pt x="78" y="171"/>
                        <a:pt x="90" y="163"/>
                      </a:cubicBezTo>
                      <a:cubicBezTo>
                        <a:pt x="92" y="162"/>
                        <a:pt x="93" y="161"/>
                        <a:pt x="95" y="161"/>
                      </a:cubicBezTo>
                      <a:cubicBezTo>
                        <a:pt x="100" y="159"/>
                        <a:pt x="104" y="157"/>
                        <a:pt x="107" y="153"/>
                      </a:cubicBezTo>
                      <a:cubicBezTo>
                        <a:pt x="108" y="153"/>
                        <a:pt x="108" y="153"/>
                        <a:pt x="108" y="153"/>
                      </a:cubicBezTo>
                      <a:cubicBezTo>
                        <a:pt x="108" y="153"/>
                        <a:pt x="108" y="153"/>
                        <a:pt x="108" y="153"/>
                      </a:cubicBezTo>
                      <a:cubicBezTo>
                        <a:pt x="108" y="152"/>
                        <a:pt x="109" y="151"/>
                        <a:pt x="110" y="150"/>
                      </a:cubicBezTo>
                      <a:cubicBezTo>
                        <a:pt x="112" y="147"/>
                        <a:pt x="115" y="143"/>
                        <a:pt x="116" y="139"/>
                      </a:cubicBezTo>
                      <a:cubicBezTo>
                        <a:pt x="116" y="139"/>
                        <a:pt x="116" y="139"/>
                        <a:pt x="116" y="139"/>
                      </a:cubicBezTo>
                      <a:cubicBezTo>
                        <a:pt x="115" y="140"/>
                        <a:pt x="115" y="140"/>
                        <a:pt x="115" y="140"/>
                      </a:cubicBezTo>
                      <a:cubicBezTo>
                        <a:pt x="113" y="141"/>
                        <a:pt x="112" y="143"/>
                        <a:pt x="110" y="145"/>
                      </a:cubicBezTo>
                      <a:cubicBezTo>
                        <a:pt x="110" y="142"/>
                        <a:pt x="111" y="139"/>
                        <a:pt x="112" y="136"/>
                      </a:cubicBezTo>
                      <a:cubicBezTo>
                        <a:pt x="112" y="136"/>
                        <a:pt x="113" y="136"/>
                        <a:pt x="113" y="136"/>
                      </a:cubicBezTo>
                      <a:cubicBezTo>
                        <a:pt x="113" y="136"/>
                        <a:pt x="113" y="136"/>
                        <a:pt x="113" y="137"/>
                      </a:cubicBezTo>
                      <a:cubicBezTo>
                        <a:pt x="114" y="137"/>
                        <a:pt x="114" y="137"/>
                        <a:pt x="114" y="138"/>
                      </a:cubicBezTo>
                      <a:cubicBezTo>
                        <a:pt x="114" y="138"/>
                        <a:pt x="115" y="138"/>
                        <a:pt x="115" y="137"/>
                      </a:cubicBezTo>
                      <a:cubicBezTo>
                        <a:pt x="115" y="137"/>
                        <a:pt x="115" y="137"/>
                        <a:pt x="115" y="137"/>
                      </a:cubicBezTo>
                      <a:cubicBezTo>
                        <a:pt x="115" y="137"/>
                        <a:pt x="115" y="136"/>
                        <a:pt x="115" y="135"/>
                      </a:cubicBezTo>
                      <a:cubicBezTo>
                        <a:pt x="115" y="135"/>
                        <a:pt x="115" y="134"/>
                        <a:pt x="115" y="133"/>
                      </a:cubicBezTo>
                      <a:cubicBezTo>
                        <a:pt x="116" y="132"/>
                        <a:pt x="117" y="132"/>
                        <a:pt x="119" y="132"/>
                      </a:cubicBezTo>
                      <a:cubicBezTo>
                        <a:pt x="119" y="133"/>
                        <a:pt x="120" y="133"/>
                        <a:pt x="120" y="134"/>
                      </a:cubicBezTo>
                      <a:cubicBezTo>
                        <a:pt x="120" y="135"/>
                        <a:pt x="121" y="135"/>
                        <a:pt x="121" y="135"/>
                      </a:cubicBezTo>
                      <a:cubicBezTo>
                        <a:pt x="122" y="135"/>
                        <a:pt x="122" y="135"/>
                        <a:pt x="122" y="135"/>
                      </a:cubicBezTo>
                      <a:cubicBezTo>
                        <a:pt x="122" y="135"/>
                        <a:pt x="122" y="135"/>
                        <a:pt x="122" y="135"/>
                      </a:cubicBezTo>
                      <a:cubicBezTo>
                        <a:pt x="122" y="134"/>
                        <a:pt x="123" y="133"/>
                        <a:pt x="123" y="133"/>
                      </a:cubicBezTo>
                      <a:cubicBezTo>
                        <a:pt x="123" y="133"/>
                        <a:pt x="122" y="133"/>
                        <a:pt x="122" y="132"/>
                      </a:cubicBezTo>
                      <a:cubicBezTo>
                        <a:pt x="122" y="132"/>
                        <a:pt x="122" y="132"/>
                        <a:pt x="122" y="132"/>
                      </a:cubicBezTo>
                      <a:cubicBezTo>
                        <a:pt x="122" y="132"/>
                        <a:pt x="122" y="132"/>
                        <a:pt x="122" y="132"/>
                      </a:cubicBezTo>
                      <a:cubicBezTo>
                        <a:pt x="126" y="133"/>
                        <a:pt x="128" y="134"/>
                        <a:pt x="131" y="135"/>
                      </a:cubicBezTo>
                      <a:cubicBezTo>
                        <a:pt x="132" y="136"/>
                        <a:pt x="133" y="137"/>
                        <a:pt x="134" y="138"/>
                      </a:cubicBezTo>
                      <a:cubicBezTo>
                        <a:pt x="134" y="139"/>
                        <a:pt x="134" y="139"/>
                        <a:pt x="135" y="139"/>
                      </a:cubicBezTo>
                      <a:cubicBezTo>
                        <a:pt x="135" y="139"/>
                        <a:pt x="135" y="139"/>
                        <a:pt x="135" y="139"/>
                      </a:cubicBezTo>
                      <a:cubicBezTo>
                        <a:pt x="135" y="139"/>
                        <a:pt x="135" y="139"/>
                        <a:pt x="135" y="139"/>
                      </a:cubicBezTo>
                      <a:cubicBezTo>
                        <a:pt x="136" y="139"/>
                        <a:pt x="137" y="140"/>
                        <a:pt x="138" y="141"/>
                      </a:cubicBezTo>
                      <a:cubicBezTo>
                        <a:pt x="138" y="141"/>
                        <a:pt x="138" y="141"/>
                        <a:pt x="138" y="141"/>
                      </a:cubicBezTo>
                      <a:cubicBezTo>
                        <a:pt x="138" y="141"/>
                        <a:pt x="138" y="141"/>
                        <a:pt x="138" y="141"/>
                      </a:cubicBezTo>
                      <a:cubicBezTo>
                        <a:pt x="139" y="143"/>
                        <a:pt x="141" y="143"/>
                        <a:pt x="142" y="144"/>
                      </a:cubicBezTo>
                      <a:cubicBezTo>
                        <a:pt x="142" y="144"/>
                        <a:pt x="142" y="144"/>
                        <a:pt x="142" y="145"/>
                      </a:cubicBezTo>
                      <a:cubicBezTo>
                        <a:pt x="141" y="146"/>
                        <a:pt x="139" y="148"/>
                        <a:pt x="138" y="150"/>
                      </a:cubicBezTo>
                      <a:cubicBezTo>
                        <a:pt x="138" y="150"/>
                        <a:pt x="138" y="151"/>
                        <a:pt x="138" y="151"/>
                      </a:cubicBezTo>
                      <a:cubicBezTo>
                        <a:pt x="138" y="151"/>
                        <a:pt x="139" y="151"/>
                        <a:pt x="139" y="151"/>
                      </a:cubicBezTo>
                      <a:cubicBezTo>
                        <a:pt x="140" y="149"/>
                        <a:pt x="142" y="148"/>
                        <a:pt x="143" y="147"/>
                      </a:cubicBezTo>
                      <a:cubicBezTo>
                        <a:pt x="144" y="147"/>
                        <a:pt x="144" y="147"/>
                        <a:pt x="144" y="147"/>
                      </a:cubicBezTo>
                      <a:cubicBezTo>
                        <a:pt x="144" y="148"/>
                        <a:pt x="144" y="148"/>
                        <a:pt x="145" y="148"/>
                      </a:cubicBezTo>
                      <a:cubicBezTo>
                        <a:pt x="145" y="148"/>
                        <a:pt x="145" y="148"/>
                        <a:pt x="145" y="147"/>
                      </a:cubicBezTo>
                      <a:cubicBezTo>
                        <a:pt x="146" y="147"/>
                        <a:pt x="146" y="147"/>
                        <a:pt x="146" y="147"/>
                      </a:cubicBezTo>
                      <a:cubicBezTo>
                        <a:pt x="146" y="148"/>
                        <a:pt x="146" y="148"/>
                        <a:pt x="146" y="148"/>
                      </a:cubicBezTo>
                      <a:cubicBezTo>
                        <a:pt x="147" y="151"/>
                        <a:pt x="148" y="153"/>
                        <a:pt x="149" y="156"/>
                      </a:cubicBezTo>
                      <a:cubicBezTo>
                        <a:pt x="149" y="156"/>
                        <a:pt x="149" y="156"/>
                        <a:pt x="149" y="157"/>
                      </a:cubicBezTo>
                      <a:cubicBezTo>
                        <a:pt x="148" y="159"/>
                        <a:pt x="148" y="161"/>
                        <a:pt x="147" y="164"/>
                      </a:cubicBezTo>
                      <a:cubicBezTo>
                        <a:pt x="147" y="164"/>
                        <a:pt x="146" y="165"/>
                        <a:pt x="146" y="165"/>
                      </a:cubicBezTo>
                      <a:cubicBezTo>
                        <a:pt x="146" y="165"/>
                        <a:pt x="146" y="165"/>
                        <a:pt x="146" y="165"/>
                      </a:cubicBezTo>
                      <a:cubicBezTo>
                        <a:pt x="146" y="166"/>
                        <a:pt x="146" y="167"/>
                        <a:pt x="146" y="167"/>
                      </a:cubicBezTo>
                      <a:cubicBezTo>
                        <a:pt x="145" y="167"/>
                        <a:pt x="145" y="167"/>
                        <a:pt x="145" y="167"/>
                      </a:cubicBezTo>
                      <a:cubicBezTo>
                        <a:pt x="143" y="167"/>
                        <a:pt x="142" y="167"/>
                        <a:pt x="141" y="167"/>
                      </a:cubicBezTo>
                      <a:cubicBezTo>
                        <a:pt x="140" y="167"/>
                        <a:pt x="140" y="167"/>
                        <a:pt x="140" y="167"/>
                      </a:cubicBezTo>
                      <a:cubicBezTo>
                        <a:pt x="140" y="168"/>
                        <a:pt x="140" y="168"/>
                        <a:pt x="139" y="169"/>
                      </a:cubicBezTo>
                      <a:cubicBezTo>
                        <a:pt x="140" y="169"/>
                        <a:pt x="142" y="170"/>
                        <a:pt x="143" y="171"/>
                      </a:cubicBezTo>
                      <a:cubicBezTo>
                        <a:pt x="145" y="171"/>
                        <a:pt x="148" y="171"/>
                        <a:pt x="150" y="171"/>
                      </a:cubicBezTo>
                      <a:cubicBezTo>
                        <a:pt x="150" y="170"/>
                        <a:pt x="151" y="170"/>
                        <a:pt x="151" y="170"/>
                      </a:cubicBezTo>
                      <a:cubicBezTo>
                        <a:pt x="152" y="170"/>
                        <a:pt x="154" y="170"/>
                        <a:pt x="155" y="169"/>
                      </a:cubicBezTo>
                      <a:cubicBezTo>
                        <a:pt x="155" y="166"/>
                        <a:pt x="156" y="163"/>
                        <a:pt x="156" y="161"/>
                      </a:cubicBezTo>
                      <a:cubicBezTo>
                        <a:pt x="156" y="160"/>
                        <a:pt x="155" y="160"/>
                        <a:pt x="155" y="159"/>
                      </a:cubicBezTo>
                      <a:cubicBezTo>
                        <a:pt x="155" y="159"/>
                        <a:pt x="155" y="159"/>
                        <a:pt x="155" y="159"/>
                      </a:cubicBezTo>
                      <a:cubicBezTo>
                        <a:pt x="155" y="158"/>
                        <a:pt x="155" y="157"/>
                        <a:pt x="155" y="157"/>
                      </a:cubicBezTo>
                      <a:cubicBezTo>
                        <a:pt x="155" y="157"/>
                        <a:pt x="155" y="157"/>
                        <a:pt x="156" y="157"/>
                      </a:cubicBezTo>
                      <a:cubicBezTo>
                        <a:pt x="156" y="157"/>
                        <a:pt x="156" y="157"/>
                        <a:pt x="156" y="156"/>
                      </a:cubicBezTo>
                      <a:cubicBezTo>
                        <a:pt x="156" y="156"/>
                        <a:pt x="156" y="156"/>
                        <a:pt x="156" y="155"/>
                      </a:cubicBezTo>
                      <a:cubicBezTo>
                        <a:pt x="155" y="155"/>
                        <a:pt x="155" y="155"/>
                        <a:pt x="155" y="155"/>
                      </a:cubicBezTo>
                      <a:cubicBezTo>
                        <a:pt x="155" y="153"/>
                        <a:pt x="154" y="151"/>
                        <a:pt x="152" y="150"/>
                      </a:cubicBezTo>
                      <a:cubicBezTo>
                        <a:pt x="151" y="149"/>
                        <a:pt x="151" y="149"/>
                        <a:pt x="150" y="149"/>
                      </a:cubicBezTo>
                      <a:cubicBezTo>
                        <a:pt x="150" y="147"/>
                        <a:pt x="149" y="147"/>
                        <a:pt x="148" y="145"/>
                      </a:cubicBezTo>
                      <a:cubicBezTo>
                        <a:pt x="148" y="145"/>
                        <a:pt x="148" y="145"/>
                        <a:pt x="148" y="145"/>
                      </a:cubicBezTo>
                      <a:cubicBezTo>
                        <a:pt x="149" y="143"/>
                        <a:pt x="151" y="141"/>
                        <a:pt x="153" y="139"/>
                      </a:cubicBezTo>
                      <a:cubicBezTo>
                        <a:pt x="154" y="139"/>
                        <a:pt x="154" y="139"/>
                        <a:pt x="154" y="139"/>
                      </a:cubicBezTo>
                      <a:cubicBezTo>
                        <a:pt x="158" y="145"/>
                        <a:pt x="161" y="149"/>
                        <a:pt x="165" y="154"/>
                      </a:cubicBezTo>
                      <a:cubicBezTo>
                        <a:pt x="175" y="169"/>
                        <a:pt x="187" y="183"/>
                        <a:pt x="201" y="197"/>
                      </a:cubicBezTo>
                      <a:cubicBezTo>
                        <a:pt x="209" y="205"/>
                        <a:pt x="217" y="213"/>
                        <a:pt x="225" y="222"/>
                      </a:cubicBezTo>
                      <a:cubicBezTo>
                        <a:pt x="224" y="229"/>
                        <a:pt x="226" y="235"/>
                        <a:pt x="229" y="241"/>
                      </a:cubicBezTo>
                      <a:cubicBezTo>
                        <a:pt x="230" y="244"/>
                        <a:pt x="232" y="247"/>
                        <a:pt x="234" y="251"/>
                      </a:cubicBezTo>
                      <a:cubicBezTo>
                        <a:pt x="236" y="253"/>
                        <a:pt x="237" y="255"/>
                        <a:pt x="238" y="257"/>
                      </a:cubicBezTo>
                      <a:cubicBezTo>
                        <a:pt x="239" y="257"/>
                        <a:pt x="240" y="257"/>
                        <a:pt x="242" y="258"/>
                      </a:cubicBezTo>
                      <a:cubicBezTo>
                        <a:pt x="243" y="258"/>
                        <a:pt x="244" y="258"/>
                        <a:pt x="244" y="257"/>
                      </a:cubicBezTo>
                      <a:cubicBezTo>
                        <a:pt x="244" y="256"/>
                        <a:pt x="245" y="255"/>
                        <a:pt x="247" y="255"/>
                      </a:cubicBezTo>
                      <a:cubicBezTo>
                        <a:pt x="247" y="254"/>
                        <a:pt x="246" y="254"/>
                        <a:pt x="246" y="253"/>
                      </a:cubicBezTo>
                      <a:cubicBezTo>
                        <a:pt x="248" y="253"/>
                        <a:pt x="250" y="253"/>
                        <a:pt x="252" y="253"/>
                      </a:cubicBezTo>
                      <a:cubicBezTo>
                        <a:pt x="253" y="253"/>
                        <a:pt x="254" y="254"/>
                        <a:pt x="254" y="255"/>
                      </a:cubicBezTo>
                      <a:cubicBezTo>
                        <a:pt x="256" y="255"/>
                        <a:pt x="257" y="255"/>
                        <a:pt x="259" y="255"/>
                      </a:cubicBezTo>
                      <a:cubicBezTo>
                        <a:pt x="259" y="255"/>
                        <a:pt x="259" y="255"/>
                        <a:pt x="259" y="255"/>
                      </a:cubicBezTo>
                      <a:cubicBezTo>
                        <a:pt x="259" y="255"/>
                        <a:pt x="259" y="255"/>
                        <a:pt x="258" y="255"/>
                      </a:cubicBezTo>
                      <a:cubicBezTo>
                        <a:pt x="258" y="254"/>
                        <a:pt x="258" y="253"/>
                        <a:pt x="257" y="253"/>
                      </a:cubicBezTo>
                      <a:cubicBezTo>
                        <a:pt x="252" y="249"/>
                        <a:pt x="249" y="243"/>
                        <a:pt x="249" y="236"/>
                      </a:cubicBezTo>
                      <a:cubicBezTo>
                        <a:pt x="251" y="232"/>
                        <a:pt x="254" y="229"/>
                        <a:pt x="258" y="227"/>
                      </a:cubicBezTo>
                      <a:cubicBezTo>
                        <a:pt x="259" y="227"/>
                        <a:pt x="261" y="226"/>
                        <a:pt x="262" y="227"/>
                      </a:cubicBezTo>
                      <a:cubicBezTo>
                        <a:pt x="263" y="227"/>
                        <a:pt x="264" y="227"/>
                        <a:pt x="264" y="227"/>
                      </a:cubicBezTo>
                      <a:cubicBezTo>
                        <a:pt x="265" y="228"/>
                        <a:pt x="266" y="229"/>
                        <a:pt x="268" y="229"/>
                      </a:cubicBezTo>
                      <a:cubicBezTo>
                        <a:pt x="268" y="230"/>
                        <a:pt x="269" y="231"/>
                        <a:pt x="270" y="232"/>
                      </a:cubicBezTo>
                      <a:cubicBezTo>
                        <a:pt x="270" y="233"/>
                        <a:pt x="270" y="233"/>
                        <a:pt x="270" y="234"/>
                      </a:cubicBezTo>
                      <a:cubicBezTo>
                        <a:pt x="270" y="235"/>
                        <a:pt x="270" y="235"/>
                        <a:pt x="270" y="235"/>
                      </a:cubicBezTo>
                      <a:cubicBezTo>
                        <a:pt x="270" y="235"/>
                        <a:pt x="270" y="235"/>
                        <a:pt x="270" y="235"/>
                      </a:cubicBezTo>
                      <a:cubicBezTo>
                        <a:pt x="270" y="236"/>
                        <a:pt x="270" y="236"/>
                        <a:pt x="270" y="236"/>
                      </a:cubicBezTo>
                      <a:cubicBezTo>
                        <a:pt x="270" y="236"/>
                        <a:pt x="271" y="236"/>
                        <a:pt x="271" y="236"/>
                      </a:cubicBezTo>
                      <a:cubicBezTo>
                        <a:pt x="272" y="235"/>
                        <a:pt x="272" y="234"/>
                        <a:pt x="272" y="233"/>
                      </a:cubicBezTo>
                      <a:cubicBezTo>
                        <a:pt x="274" y="235"/>
                        <a:pt x="275" y="238"/>
                        <a:pt x="277" y="241"/>
                      </a:cubicBezTo>
                      <a:cubicBezTo>
                        <a:pt x="278" y="243"/>
                        <a:pt x="278" y="245"/>
                        <a:pt x="279" y="247"/>
                      </a:cubicBezTo>
                      <a:cubicBezTo>
                        <a:pt x="280" y="247"/>
                        <a:pt x="280" y="247"/>
                        <a:pt x="280" y="247"/>
                      </a:cubicBezTo>
                      <a:cubicBezTo>
                        <a:pt x="280" y="246"/>
                        <a:pt x="280" y="246"/>
                        <a:pt x="281" y="246"/>
                      </a:cubicBezTo>
                      <a:cubicBezTo>
                        <a:pt x="281" y="246"/>
                        <a:pt x="281" y="245"/>
                        <a:pt x="281" y="245"/>
                      </a:cubicBezTo>
                      <a:cubicBezTo>
                        <a:pt x="281" y="245"/>
                        <a:pt x="281" y="245"/>
                        <a:pt x="281" y="245"/>
                      </a:cubicBezTo>
                      <a:cubicBezTo>
                        <a:pt x="280" y="244"/>
                        <a:pt x="280" y="244"/>
                        <a:pt x="280" y="244"/>
                      </a:cubicBezTo>
                      <a:cubicBezTo>
                        <a:pt x="280" y="243"/>
                        <a:pt x="280" y="243"/>
                        <a:pt x="280" y="243"/>
                      </a:cubicBezTo>
                      <a:cubicBezTo>
                        <a:pt x="280" y="243"/>
                        <a:pt x="280" y="242"/>
                        <a:pt x="280" y="242"/>
                      </a:cubicBezTo>
                      <a:cubicBezTo>
                        <a:pt x="280" y="241"/>
                        <a:pt x="280" y="241"/>
                        <a:pt x="280" y="241"/>
                      </a:cubicBezTo>
                      <a:cubicBezTo>
                        <a:pt x="279" y="238"/>
                        <a:pt x="277" y="236"/>
                        <a:pt x="276" y="233"/>
                      </a:cubicBezTo>
                      <a:cubicBezTo>
                        <a:pt x="275" y="233"/>
                        <a:pt x="275" y="233"/>
                        <a:pt x="275" y="233"/>
                      </a:cubicBezTo>
                      <a:cubicBezTo>
                        <a:pt x="274" y="232"/>
                        <a:pt x="274" y="231"/>
                        <a:pt x="273" y="230"/>
                      </a:cubicBezTo>
                      <a:cubicBezTo>
                        <a:pt x="271" y="228"/>
                        <a:pt x="269" y="226"/>
                        <a:pt x="267" y="225"/>
                      </a:cubicBezTo>
                      <a:cubicBezTo>
                        <a:pt x="265" y="220"/>
                        <a:pt x="263" y="215"/>
                        <a:pt x="260" y="211"/>
                      </a:cubicBezTo>
                      <a:cubicBezTo>
                        <a:pt x="262" y="211"/>
                        <a:pt x="264" y="211"/>
                        <a:pt x="266" y="212"/>
                      </a:cubicBezTo>
                      <a:cubicBezTo>
                        <a:pt x="269" y="219"/>
                        <a:pt x="272" y="225"/>
                        <a:pt x="275" y="233"/>
                      </a:cubicBezTo>
                      <a:cubicBezTo>
                        <a:pt x="276" y="233"/>
                        <a:pt x="276" y="233"/>
                        <a:pt x="276" y="233"/>
                      </a:cubicBezTo>
                      <a:cubicBezTo>
                        <a:pt x="276" y="229"/>
                        <a:pt x="275" y="226"/>
                        <a:pt x="273" y="222"/>
                      </a:cubicBezTo>
                      <a:cubicBezTo>
                        <a:pt x="271" y="218"/>
                        <a:pt x="269" y="215"/>
                        <a:pt x="267" y="212"/>
                      </a:cubicBezTo>
                      <a:cubicBezTo>
                        <a:pt x="269" y="213"/>
                        <a:pt x="272" y="213"/>
                        <a:pt x="274" y="215"/>
                      </a:cubicBezTo>
                      <a:cubicBezTo>
                        <a:pt x="274" y="215"/>
                        <a:pt x="274" y="215"/>
                        <a:pt x="275" y="215"/>
                      </a:cubicBezTo>
                      <a:cubicBezTo>
                        <a:pt x="275" y="215"/>
                        <a:pt x="275" y="215"/>
                        <a:pt x="275" y="215"/>
                      </a:cubicBezTo>
                      <a:cubicBezTo>
                        <a:pt x="276" y="216"/>
                        <a:pt x="278" y="217"/>
                        <a:pt x="279" y="218"/>
                      </a:cubicBezTo>
                      <a:cubicBezTo>
                        <a:pt x="280" y="219"/>
                        <a:pt x="280" y="219"/>
                        <a:pt x="281" y="220"/>
                      </a:cubicBezTo>
                      <a:cubicBezTo>
                        <a:pt x="282" y="221"/>
                        <a:pt x="282" y="221"/>
                        <a:pt x="282" y="222"/>
                      </a:cubicBezTo>
                      <a:cubicBezTo>
                        <a:pt x="282" y="222"/>
                        <a:pt x="282" y="222"/>
                        <a:pt x="283" y="222"/>
                      </a:cubicBezTo>
                      <a:cubicBezTo>
                        <a:pt x="283" y="222"/>
                        <a:pt x="283" y="222"/>
                        <a:pt x="283" y="223"/>
                      </a:cubicBezTo>
                      <a:cubicBezTo>
                        <a:pt x="283" y="224"/>
                        <a:pt x="283" y="225"/>
                        <a:pt x="284" y="227"/>
                      </a:cubicBezTo>
                      <a:cubicBezTo>
                        <a:pt x="283" y="229"/>
                        <a:pt x="283" y="231"/>
                        <a:pt x="282" y="233"/>
                      </a:cubicBezTo>
                      <a:cubicBezTo>
                        <a:pt x="282" y="233"/>
                        <a:pt x="282" y="233"/>
                        <a:pt x="282" y="234"/>
                      </a:cubicBezTo>
                      <a:cubicBezTo>
                        <a:pt x="283" y="234"/>
                        <a:pt x="283" y="234"/>
                        <a:pt x="283" y="234"/>
                      </a:cubicBezTo>
                      <a:cubicBezTo>
                        <a:pt x="283" y="234"/>
                        <a:pt x="283" y="233"/>
                        <a:pt x="283" y="233"/>
                      </a:cubicBezTo>
                      <a:cubicBezTo>
                        <a:pt x="283" y="233"/>
                        <a:pt x="283" y="233"/>
                        <a:pt x="283" y="233"/>
                      </a:cubicBezTo>
                      <a:cubicBezTo>
                        <a:pt x="284" y="232"/>
                        <a:pt x="284" y="232"/>
                        <a:pt x="284" y="232"/>
                      </a:cubicBezTo>
                      <a:cubicBezTo>
                        <a:pt x="284" y="233"/>
                        <a:pt x="284" y="233"/>
                        <a:pt x="284" y="233"/>
                      </a:cubicBezTo>
                      <a:cubicBezTo>
                        <a:pt x="284" y="236"/>
                        <a:pt x="283" y="238"/>
                        <a:pt x="282" y="241"/>
                      </a:cubicBezTo>
                      <a:cubicBezTo>
                        <a:pt x="282" y="241"/>
                        <a:pt x="282" y="241"/>
                        <a:pt x="282" y="242"/>
                      </a:cubicBezTo>
                      <a:cubicBezTo>
                        <a:pt x="283" y="242"/>
                        <a:pt x="283" y="243"/>
                        <a:pt x="284" y="243"/>
                      </a:cubicBezTo>
                      <a:cubicBezTo>
                        <a:pt x="284" y="243"/>
                        <a:pt x="284" y="243"/>
                        <a:pt x="285" y="242"/>
                      </a:cubicBezTo>
                      <a:cubicBezTo>
                        <a:pt x="286" y="239"/>
                        <a:pt x="287" y="235"/>
                        <a:pt x="287" y="231"/>
                      </a:cubicBezTo>
                      <a:cubicBezTo>
                        <a:pt x="287" y="231"/>
                        <a:pt x="287" y="230"/>
                        <a:pt x="287" y="229"/>
                      </a:cubicBezTo>
                      <a:cubicBezTo>
                        <a:pt x="287" y="227"/>
                        <a:pt x="287" y="226"/>
                        <a:pt x="288" y="225"/>
                      </a:cubicBezTo>
                      <a:cubicBezTo>
                        <a:pt x="288" y="225"/>
                        <a:pt x="288" y="224"/>
                        <a:pt x="288" y="224"/>
                      </a:cubicBezTo>
                      <a:cubicBezTo>
                        <a:pt x="286" y="221"/>
                        <a:pt x="285" y="218"/>
                        <a:pt x="283" y="215"/>
                      </a:cubicBezTo>
                      <a:cubicBezTo>
                        <a:pt x="282" y="214"/>
                        <a:pt x="282" y="213"/>
                        <a:pt x="281" y="212"/>
                      </a:cubicBezTo>
                      <a:cubicBezTo>
                        <a:pt x="280" y="212"/>
                        <a:pt x="280" y="211"/>
                        <a:pt x="280" y="211"/>
                      </a:cubicBezTo>
                      <a:cubicBezTo>
                        <a:pt x="280" y="211"/>
                        <a:pt x="281" y="212"/>
                        <a:pt x="281" y="212"/>
                      </a:cubicBezTo>
                      <a:cubicBezTo>
                        <a:pt x="282" y="213"/>
                        <a:pt x="283" y="214"/>
                        <a:pt x="284" y="215"/>
                      </a:cubicBezTo>
                      <a:cubicBezTo>
                        <a:pt x="285" y="216"/>
                        <a:pt x="286" y="217"/>
                        <a:pt x="286" y="218"/>
                      </a:cubicBezTo>
                      <a:cubicBezTo>
                        <a:pt x="286" y="218"/>
                        <a:pt x="287" y="218"/>
                        <a:pt x="287" y="218"/>
                      </a:cubicBezTo>
                      <a:cubicBezTo>
                        <a:pt x="286" y="214"/>
                        <a:pt x="284" y="211"/>
                        <a:pt x="280" y="208"/>
                      </a:cubicBezTo>
                      <a:cubicBezTo>
                        <a:pt x="277" y="206"/>
                        <a:pt x="273" y="204"/>
                        <a:pt x="270" y="203"/>
                      </a:cubicBezTo>
                      <a:cubicBezTo>
                        <a:pt x="266" y="200"/>
                        <a:pt x="261" y="198"/>
                        <a:pt x="257" y="196"/>
                      </a:cubicBezTo>
                      <a:cubicBezTo>
                        <a:pt x="254" y="196"/>
                        <a:pt x="251" y="197"/>
                        <a:pt x="248" y="197"/>
                      </a:cubicBezTo>
                      <a:cubicBezTo>
                        <a:pt x="246" y="195"/>
                        <a:pt x="243" y="192"/>
                        <a:pt x="241" y="189"/>
                      </a:cubicBezTo>
                      <a:cubicBezTo>
                        <a:pt x="240" y="189"/>
                        <a:pt x="240" y="189"/>
                        <a:pt x="240" y="189"/>
                      </a:cubicBezTo>
                      <a:cubicBezTo>
                        <a:pt x="240" y="188"/>
                        <a:pt x="239" y="187"/>
                        <a:pt x="239" y="187"/>
                      </a:cubicBezTo>
                      <a:cubicBezTo>
                        <a:pt x="238" y="187"/>
                        <a:pt x="238" y="187"/>
                        <a:pt x="238" y="186"/>
                      </a:cubicBezTo>
                      <a:cubicBezTo>
                        <a:pt x="227" y="176"/>
                        <a:pt x="216" y="165"/>
                        <a:pt x="205" y="154"/>
                      </a:cubicBezTo>
                      <a:cubicBezTo>
                        <a:pt x="201" y="150"/>
                        <a:pt x="197" y="145"/>
                        <a:pt x="192" y="141"/>
                      </a:cubicBezTo>
                      <a:cubicBezTo>
                        <a:pt x="190" y="138"/>
                        <a:pt x="188" y="135"/>
                        <a:pt x="185" y="133"/>
                      </a:cubicBezTo>
                      <a:cubicBezTo>
                        <a:pt x="180" y="129"/>
                        <a:pt x="176" y="124"/>
                        <a:pt x="172" y="119"/>
                      </a:cubicBezTo>
                      <a:cubicBezTo>
                        <a:pt x="172" y="119"/>
                        <a:pt x="172" y="119"/>
                        <a:pt x="172" y="119"/>
                      </a:cubicBezTo>
                      <a:cubicBezTo>
                        <a:pt x="181" y="111"/>
                        <a:pt x="190" y="103"/>
                        <a:pt x="200" y="94"/>
                      </a:cubicBezTo>
                      <a:cubicBezTo>
                        <a:pt x="215" y="81"/>
                        <a:pt x="230" y="68"/>
                        <a:pt x="244" y="55"/>
                      </a:cubicBezTo>
                      <a:cubicBezTo>
                        <a:pt x="242" y="56"/>
                        <a:pt x="241" y="57"/>
                        <a:pt x="239" y="58"/>
                      </a:cubicBezTo>
                      <a:cubicBezTo>
                        <a:pt x="244" y="53"/>
                        <a:pt x="249" y="48"/>
                        <a:pt x="254" y="43"/>
                      </a:cubicBezTo>
                      <a:cubicBezTo>
                        <a:pt x="254" y="43"/>
                        <a:pt x="254" y="43"/>
                        <a:pt x="254" y="43"/>
                      </a:cubicBezTo>
                      <a:cubicBezTo>
                        <a:pt x="255" y="43"/>
                        <a:pt x="256" y="43"/>
                        <a:pt x="256" y="43"/>
                      </a:cubicBezTo>
                      <a:cubicBezTo>
                        <a:pt x="260" y="42"/>
                        <a:pt x="264" y="41"/>
                        <a:pt x="268" y="40"/>
                      </a:cubicBezTo>
                      <a:cubicBezTo>
                        <a:pt x="267" y="41"/>
                        <a:pt x="267" y="42"/>
                        <a:pt x="267" y="43"/>
                      </a:cubicBezTo>
                      <a:cubicBezTo>
                        <a:pt x="267" y="43"/>
                        <a:pt x="267" y="43"/>
                        <a:pt x="267" y="43"/>
                      </a:cubicBezTo>
                      <a:cubicBezTo>
                        <a:pt x="268" y="42"/>
                        <a:pt x="268" y="41"/>
                        <a:pt x="269" y="40"/>
                      </a:cubicBezTo>
                      <a:cubicBezTo>
                        <a:pt x="269" y="40"/>
                        <a:pt x="269" y="40"/>
                        <a:pt x="269" y="40"/>
                      </a:cubicBezTo>
                      <a:cubicBezTo>
                        <a:pt x="269" y="40"/>
                        <a:pt x="269" y="40"/>
                        <a:pt x="269" y="40"/>
                      </a:cubicBezTo>
                      <a:cubicBezTo>
                        <a:pt x="269" y="40"/>
                        <a:pt x="269" y="40"/>
                        <a:pt x="269" y="40"/>
                      </a:cubicBezTo>
                      <a:cubicBezTo>
                        <a:pt x="274" y="32"/>
                        <a:pt x="278" y="24"/>
                        <a:pt x="282" y="15"/>
                      </a:cubicBezTo>
                      <a:cubicBezTo>
                        <a:pt x="282" y="15"/>
                        <a:pt x="282" y="15"/>
                        <a:pt x="283" y="15"/>
                      </a:cubicBezTo>
                      <a:cubicBezTo>
                        <a:pt x="282" y="13"/>
                        <a:pt x="280" y="12"/>
                        <a:pt x="280" y="11"/>
                      </a:cubicBezTo>
                      <a:cubicBezTo>
                        <a:pt x="279" y="10"/>
                        <a:pt x="278" y="9"/>
                        <a:pt x="278" y="9"/>
                      </a:cubicBezTo>
                      <a:cubicBezTo>
                        <a:pt x="273" y="11"/>
                        <a:pt x="267" y="14"/>
                        <a:pt x="262" y="16"/>
                      </a:cubicBezTo>
                      <a:cubicBezTo>
                        <a:pt x="258" y="17"/>
                        <a:pt x="256" y="18"/>
                        <a:pt x="253" y="19"/>
                      </a:cubicBezTo>
                      <a:cubicBezTo>
                        <a:pt x="252" y="19"/>
                        <a:pt x="252" y="19"/>
                        <a:pt x="252" y="20"/>
                      </a:cubicBezTo>
                      <a:cubicBezTo>
                        <a:pt x="252" y="20"/>
                        <a:pt x="252" y="20"/>
                        <a:pt x="252" y="20"/>
                      </a:cubicBezTo>
                      <a:cubicBezTo>
                        <a:pt x="251" y="20"/>
                        <a:pt x="250" y="20"/>
                        <a:pt x="250" y="21"/>
                      </a:cubicBezTo>
                      <a:cubicBezTo>
                        <a:pt x="250" y="21"/>
                        <a:pt x="250" y="21"/>
                        <a:pt x="250" y="21"/>
                      </a:cubicBezTo>
                      <a:cubicBezTo>
                        <a:pt x="250" y="21"/>
                        <a:pt x="250" y="21"/>
                        <a:pt x="250" y="21"/>
                      </a:cubicBezTo>
                      <a:cubicBezTo>
                        <a:pt x="250" y="21"/>
                        <a:pt x="250" y="21"/>
                        <a:pt x="250" y="21"/>
                      </a:cubicBezTo>
                      <a:cubicBezTo>
                        <a:pt x="250" y="21"/>
                        <a:pt x="250" y="21"/>
                        <a:pt x="250" y="21"/>
                      </a:cubicBezTo>
                      <a:cubicBezTo>
                        <a:pt x="249" y="22"/>
                        <a:pt x="248" y="22"/>
                        <a:pt x="248" y="23"/>
                      </a:cubicBezTo>
                      <a:cubicBezTo>
                        <a:pt x="248" y="23"/>
                        <a:pt x="248" y="23"/>
                        <a:pt x="248" y="23"/>
                      </a:cubicBezTo>
                      <a:cubicBezTo>
                        <a:pt x="248" y="23"/>
                        <a:pt x="248" y="23"/>
                        <a:pt x="248" y="24"/>
                      </a:cubicBezTo>
                      <a:cubicBezTo>
                        <a:pt x="248" y="24"/>
                        <a:pt x="248" y="24"/>
                        <a:pt x="248" y="24"/>
                      </a:cubicBezTo>
                      <a:cubicBezTo>
                        <a:pt x="248" y="27"/>
                        <a:pt x="248" y="30"/>
                        <a:pt x="248" y="33"/>
                      </a:cubicBezTo>
                      <a:cubicBezTo>
                        <a:pt x="248" y="34"/>
                        <a:pt x="248" y="35"/>
                        <a:pt x="248" y="35"/>
                      </a:cubicBezTo>
                      <a:cubicBezTo>
                        <a:pt x="247" y="36"/>
                        <a:pt x="247" y="36"/>
                        <a:pt x="247" y="36"/>
                      </a:cubicBezTo>
                      <a:cubicBezTo>
                        <a:pt x="244" y="39"/>
                        <a:pt x="242" y="41"/>
                        <a:pt x="240" y="43"/>
                      </a:cubicBezTo>
                      <a:cubicBezTo>
                        <a:pt x="237" y="45"/>
                        <a:pt x="234" y="48"/>
                        <a:pt x="231" y="51"/>
                      </a:cubicBezTo>
                      <a:cubicBezTo>
                        <a:pt x="230" y="51"/>
                        <a:pt x="230" y="52"/>
                        <a:pt x="229" y="53"/>
                      </a:cubicBezTo>
                      <a:cubicBezTo>
                        <a:pt x="222" y="59"/>
                        <a:pt x="215" y="66"/>
                        <a:pt x="208" y="73"/>
                      </a:cubicBezTo>
                      <a:cubicBezTo>
                        <a:pt x="194" y="87"/>
                        <a:pt x="179" y="99"/>
                        <a:pt x="164" y="112"/>
                      </a:cubicBezTo>
                      <a:cubicBezTo>
                        <a:pt x="161" y="108"/>
                        <a:pt x="157" y="105"/>
                        <a:pt x="154" y="101"/>
                      </a:cubicBezTo>
                      <a:cubicBezTo>
                        <a:pt x="151" y="99"/>
                        <a:pt x="149" y="96"/>
                        <a:pt x="147" y="94"/>
                      </a:cubicBezTo>
                      <a:cubicBezTo>
                        <a:pt x="142" y="87"/>
                        <a:pt x="136" y="79"/>
                        <a:pt x="130" y="72"/>
                      </a:cubicBezTo>
                      <a:cubicBezTo>
                        <a:pt x="126" y="68"/>
                        <a:pt x="121" y="63"/>
                        <a:pt x="116" y="58"/>
                      </a:cubicBezTo>
                      <a:cubicBezTo>
                        <a:pt x="116" y="57"/>
                        <a:pt x="115" y="55"/>
                        <a:pt x="114" y="54"/>
                      </a:cubicBezTo>
                      <a:cubicBezTo>
                        <a:pt x="112" y="52"/>
                        <a:pt x="112" y="49"/>
                        <a:pt x="112" y="47"/>
                      </a:cubicBezTo>
                      <a:cubicBezTo>
                        <a:pt x="112" y="47"/>
                        <a:pt x="112" y="46"/>
                        <a:pt x="112" y="46"/>
                      </a:cubicBezTo>
                      <a:cubicBezTo>
                        <a:pt x="111" y="45"/>
                        <a:pt x="111" y="45"/>
                        <a:pt x="110" y="45"/>
                      </a:cubicBezTo>
                      <a:cubicBezTo>
                        <a:pt x="110" y="45"/>
                        <a:pt x="110" y="45"/>
                        <a:pt x="110" y="45"/>
                      </a:cubicBezTo>
                      <a:cubicBezTo>
                        <a:pt x="110" y="45"/>
                        <a:pt x="110" y="45"/>
                        <a:pt x="109" y="46"/>
                      </a:cubicBezTo>
                      <a:cubicBezTo>
                        <a:pt x="109" y="47"/>
                        <a:pt x="109" y="49"/>
                        <a:pt x="109" y="50"/>
                      </a:cubicBezTo>
                      <a:cubicBezTo>
                        <a:pt x="109" y="50"/>
                        <a:pt x="109" y="51"/>
                        <a:pt x="109" y="51"/>
                      </a:cubicBezTo>
                      <a:cubicBezTo>
                        <a:pt x="110" y="51"/>
                        <a:pt x="110" y="51"/>
                        <a:pt x="110" y="52"/>
                      </a:cubicBezTo>
                      <a:cubicBezTo>
                        <a:pt x="109" y="51"/>
                        <a:pt x="109" y="51"/>
                        <a:pt x="108" y="51"/>
                      </a:cubicBezTo>
                      <a:cubicBezTo>
                        <a:pt x="108" y="51"/>
                        <a:pt x="109" y="52"/>
                        <a:pt x="109" y="53"/>
                      </a:cubicBezTo>
                      <a:cubicBezTo>
                        <a:pt x="110" y="53"/>
                        <a:pt x="110" y="53"/>
                        <a:pt x="110" y="54"/>
                      </a:cubicBezTo>
                      <a:cubicBezTo>
                        <a:pt x="110" y="54"/>
                        <a:pt x="110" y="54"/>
                        <a:pt x="110" y="54"/>
                      </a:cubicBezTo>
                      <a:cubicBezTo>
                        <a:pt x="110" y="55"/>
                        <a:pt x="110" y="55"/>
                        <a:pt x="110" y="55"/>
                      </a:cubicBezTo>
                      <a:cubicBezTo>
                        <a:pt x="112" y="57"/>
                        <a:pt x="113" y="58"/>
                        <a:pt x="114" y="60"/>
                      </a:cubicBezTo>
                      <a:cubicBezTo>
                        <a:pt x="113" y="58"/>
                        <a:pt x="111" y="57"/>
                        <a:pt x="110" y="55"/>
                      </a:cubicBezTo>
                      <a:cubicBezTo>
                        <a:pt x="110" y="55"/>
                        <a:pt x="109" y="55"/>
                        <a:pt x="109" y="54"/>
                      </a:cubicBezTo>
                      <a:cubicBezTo>
                        <a:pt x="106" y="52"/>
                        <a:pt x="104" y="50"/>
                        <a:pt x="102" y="49"/>
                      </a:cubicBezTo>
                      <a:cubicBezTo>
                        <a:pt x="105" y="52"/>
                        <a:pt x="108" y="56"/>
                        <a:pt x="111" y="59"/>
                      </a:cubicBezTo>
                      <a:cubicBezTo>
                        <a:pt x="117" y="67"/>
                        <a:pt x="123" y="74"/>
                        <a:pt x="130" y="81"/>
                      </a:cubicBezTo>
                      <a:cubicBezTo>
                        <a:pt x="130" y="81"/>
                        <a:pt x="130" y="81"/>
                        <a:pt x="130" y="81"/>
                      </a:cubicBezTo>
                      <a:cubicBezTo>
                        <a:pt x="130" y="81"/>
                        <a:pt x="130" y="81"/>
                        <a:pt x="129" y="81"/>
                      </a:cubicBezTo>
                      <a:cubicBezTo>
                        <a:pt x="131" y="89"/>
                        <a:pt x="134" y="97"/>
                        <a:pt x="136" y="105"/>
                      </a:cubicBezTo>
                      <a:cubicBezTo>
                        <a:pt x="137" y="105"/>
                        <a:pt x="137" y="106"/>
                        <a:pt x="137" y="106"/>
                      </a:cubicBezTo>
                      <a:cubicBezTo>
                        <a:pt x="137" y="106"/>
                        <a:pt x="138" y="106"/>
                        <a:pt x="138" y="106"/>
                      </a:cubicBezTo>
                      <a:cubicBezTo>
                        <a:pt x="136" y="98"/>
                        <a:pt x="133" y="89"/>
                        <a:pt x="130" y="81"/>
                      </a:cubicBezTo>
                      <a:cubicBezTo>
                        <a:pt x="132" y="83"/>
                        <a:pt x="134" y="85"/>
                        <a:pt x="136" y="88"/>
                      </a:cubicBezTo>
                      <a:cubicBezTo>
                        <a:pt x="138" y="96"/>
                        <a:pt x="140" y="104"/>
                        <a:pt x="143" y="112"/>
                      </a:cubicBezTo>
                      <a:cubicBezTo>
                        <a:pt x="143" y="112"/>
                        <a:pt x="143" y="112"/>
                        <a:pt x="144" y="112"/>
                      </a:cubicBezTo>
                      <a:cubicBezTo>
                        <a:pt x="142" y="105"/>
                        <a:pt x="140" y="97"/>
                        <a:pt x="137" y="89"/>
                      </a:cubicBezTo>
                      <a:cubicBezTo>
                        <a:pt x="138" y="91"/>
                        <a:pt x="140" y="92"/>
                        <a:pt x="141" y="93"/>
                      </a:cubicBezTo>
                      <a:cubicBezTo>
                        <a:pt x="142" y="95"/>
                        <a:pt x="143" y="95"/>
                        <a:pt x="144" y="96"/>
                      </a:cubicBezTo>
                      <a:cubicBezTo>
                        <a:pt x="145" y="105"/>
                        <a:pt x="147" y="113"/>
                        <a:pt x="149" y="122"/>
                      </a:cubicBezTo>
                      <a:cubicBezTo>
                        <a:pt x="149" y="122"/>
                        <a:pt x="150" y="123"/>
                        <a:pt x="150" y="123"/>
                      </a:cubicBezTo>
                      <a:cubicBezTo>
                        <a:pt x="150" y="123"/>
                        <a:pt x="150" y="123"/>
                        <a:pt x="151" y="123"/>
                      </a:cubicBezTo>
                      <a:cubicBezTo>
                        <a:pt x="148" y="115"/>
                        <a:pt x="146" y="107"/>
                        <a:pt x="145" y="98"/>
                      </a:cubicBezTo>
                      <a:cubicBezTo>
                        <a:pt x="155" y="109"/>
                        <a:pt x="166" y="120"/>
                        <a:pt x="176" y="131"/>
                      </a:cubicBezTo>
                      <a:cubicBezTo>
                        <a:pt x="180" y="135"/>
                        <a:pt x="184" y="138"/>
                        <a:pt x="188" y="140"/>
                      </a:cubicBezTo>
                      <a:cubicBezTo>
                        <a:pt x="192" y="145"/>
                        <a:pt x="196" y="149"/>
                        <a:pt x="200" y="153"/>
                      </a:cubicBezTo>
                      <a:cubicBezTo>
                        <a:pt x="207" y="161"/>
                        <a:pt x="214" y="169"/>
                        <a:pt x="221" y="177"/>
                      </a:cubicBezTo>
                      <a:cubicBezTo>
                        <a:pt x="228" y="185"/>
                        <a:pt x="236" y="194"/>
                        <a:pt x="244" y="202"/>
                      </a:cubicBezTo>
                      <a:cubicBezTo>
                        <a:pt x="244" y="202"/>
                        <a:pt x="244" y="202"/>
                        <a:pt x="245" y="202"/>
                      </a:cubicBezTo>
                      <a:cubicBezTo>
                        <a:pt x="244" y="202"/>
                        <a:pt x="244" y="202"/>
                        <a:pt x="244" y="202"/>
                      </a:cubicBezTo>
                      <a:cubicBezTo>
                        <a:pt x="243" y="203"/>
                        <a:pt x="242" y="203"/>
                        <a:pt x="241" y="204"/>
                      </a:cubicBezTo>
                      <a:cubicBezTo>
                        <a:pt x="242" y="203"/>
                        <a:pt x="244" y="203"/>
                        <a:pt x="245" y="203"/>
                      </a:cubicBezTo>
                      <a:cubicBezTo>
                        <a:pt x="245" y="203"/>
                        <a:pt x="244" y="204"/>
                        <a:pt x="244" y="205"/>
                      </a:cubicBezTo>
                      <a:cubicBezTo>
                        <a:pt x="243" y="205"/>
                        <a:pt x="243" y="205"/>
                        <a:pt x="243" y="205"/>
                      </a:cubicBezTo>
                      <a:cubicBezTo>
                        <a:pt x="248" y="204"/>
                        <a:pt x="252" y="203"/>
                        <a:pt x="256" y="203"/>
                      </a:cubicBezTo>
                      <a:cubicBezTo>
                        <a:pt x="260" y="205"/>
                        <a:pt x="264" y="207"/>
                        <a:pt x="268" y="209"/>
                      </a:cubicBezTo>
                      <a:cubicBezTo>
                        <a:pt x="269" y="209"/>
                        <a:pt x="270" y="210"/>
                        <a:pt x="270" y="211"/>
                      </a:cubicBezTo>
                      <a:cubicBezTo>
                        <a:pt x="270" y="210"/>
                        <a:pt x="269" y="210"/>
                        <a:pt x="268" y="210"/>
                      </a:cubicBezTo>
                      <a:cubicBezTo>
                        <a:pt x="266" y="210"/>
                        <a:pt x="264" y="209"/>
                        <a:pt x="262" y="209"/>
                      </a:cubicBezTo>
                      <a:cubicBezTo>
                        <a:pt x="261" y="209"/>
                        <a:pt x="260" y="209"/>
                        <a:pt x="260" y="209"/>
                      </a:cubicBezTo>
                      <a:cubicBezTo>
                        <a:pt x="259" y="209"/>
                        <a:pt x="259" y="209"/>
                        <a:pt x="259" y="209"/>
                      </a:cubicBezTo>
                      <a:cubicBezTo>
                        <a:pt x="259" y="209"/>
                        <a:pt x="259" y="209"/>
                        <a:pt x="258" y="209"/>
                      </a:cubicBezTo>
                      <a:cubicBezTo>
                        <a:pt x="259" y="209"/>
                        <a:pt x="259" y="209"/>
                        <a:pt x="259" y="209"/>
                      </a:cubicBezTo>
                      <a:cubicBezTo>
                        <a:pt x="257" y="209"/>
                        <a:pt x="256" y="210"/>
                        <a:pt x="254" y="210"/>
                      </a:cubicBezTo>
                      <a:cubicBezTo>
                        <a:pt x="254" y="210"/>
                        <a:pt x="254" y="210"/>
                        <a:pt x="254" y="210"/>
                      </a:cubicBezTo>
                      <a:cubicBezTo>
                        <a:pt x="256" y="210"/>
                        <a:pt x="258" y="210"/>
                        <a:pt x="259" y="211"/>
                      </a:cubicBezTo>
                      <a:cubicBezTo>
                        <a:pt x="261" y="215"/>
                        <a:pt x="263" y="219"/>
                        <a:pt x="265" y="224"/>
                      </a:cubicBezTo>
                      <a:cubicBezTo>
                        <a:pt x="264" y="223"/>
                        <a:pt x="262" y="223"/>
                        <a:pt x="261" y="222"/>
                      </a:cubicBezTo>
                      <a:cubicBezTo>
                        <a:pt x="260" y="222"/>
                        <a:pt x="260" y="222"/>
                        <a:pt x="260" y="222"/>
                      </a:cubicBezTo>
                      <a:cubicBezTo>
                        <a:pt x="260" y="222"/>
                        <a:pt x="260" y="222"/>
                        <a:pt x="260" y="222"/>
                      </a:cubicBezTo>
                      <a:cubicBezTo>
                        <a:pt x="260" y="222"/>
                        <a:pt x="260" y="221"/>
                        <a:pt x="260" y="221"/>
                      </a:cubicBezTo>
                      <a:cubicBezTo>
                        <a:pt x="260" y="221"/>
                        <a:pt x="260" y="221"/>
                        <a:pt x="259" y="221"/>
                      </a:cubicBezTo>
                      <a:cubicBezTo>
                        <a:pt x="259" y="220"/>
                        <a:pt x="259" y="220"/>
                        <a:pt x="259" y="220"/>
                      </a:cubicBezTo>
                      <a:cubicBezTo>
                        <a:pt x="256" y="217"/>
                        <a:pt x="254" y="213"/>
                        <a:pt x="252" y="210"/>
                      </a:cubicBezTo>
                      <a:cubicBezTo>
                        <a:pt x="251" y="210"/>
                        <a:pt x="251" y="210"/>
                        <a:pt x="251" y="210"/>
                      </a:cubicBezTo>
                      <a:cubicBezTo>
                        <a:pt x="253" y="214"/>
                        <a:pt x="255" y="219"/>
                        <a:pt x="258" y="222"/>
                      </a:cubicBezTo>
                      <a:cubicBezTo>
                        <a:pt x="258" y="223"/>
                        <a:pt x="258" y="223"/>
                        <a:pt x="258" y="223"/>
                      </a:cubicBezTo>
                      <a:cubicBezTo>
                        <a:pt x="258" y="223"/>
                        <a:pt x="258" y="223"/>
                        <a:pt x="258" y="223"/>
                      </a:cubicBezTo>
                      <a:cubicBezTo>
                        <a:pt x="258" y="223"/>
                        <a:pt x="258" y="223"/>
                        <a:pt x="258" y="223"/>
                      </a:cubicBezTo>
                      <a:cubicBezTo>
                        <a:pt x="256" y="223"/>
                        <a:pt x="255" y="223"/>
                        <a:pt x="254" y="223"/>
                      </a:cubicBezTo>
                      <a:cubicBezTo>
                        <a:pt x="254" y="223"/>
                        <a:pt x="254" y="224"/>
                        <a:pt x="254" y="224"/>
                      </a:cubicBezTo>
                      <a:cubicBezTo>
                        <a:pt x="254" y="224"/>
                        <a:pt x="254" y="224"/>
                        <a:pt x="254" y="224"/>
                      </a:cubicBezTo>
                      <a:cubicBezTo>
                        <a:pt x="254" y="224"/>
                        <a:pt x="254" y="224"/>
                        <a:pt x="254" y="224"/>
                      </a:cubicBezTo>
                      <a:cubicBezTo>
                        <a:pt x="252" y="225"/>
                        <a:pt x="251" y="226"/>
                        <a:pt x="250" y="227"/>
                      </a:cubicBezTo>
                      <a:cubicBezTo>
                        <a:pt x="250" y="228"/>
                        <a:pt x="249" y="228"/>
                        <a:pt x="249" y="229"/>
                      </a:cubicBezTo>
                      <a:cubicBezTo>
                        <a:pt x="248" y="229"/>
                        <a:pt x="248" y="229"/>
                        <a:pt x="248" y="229"/>
                      </a:cubicBezTo>
                      <a:cubicBezTo>
                        <a:pt x="247" y="231"/>
                        <a:pt x="247" y="233"/>
                        <a:pt x="246" y="234"/>
                      </a:cubicBezTo>
                      <a:cubicBezTo>
                        <a:pt x="246" y="239"/>
                        <a:pt x="246" y="244"/>
                        <a:pt x="248" y="249"/>
                      </a:cubicBezTo>
                      <a:cubicBezTo>
                        <a:pt x="247" y="249"/>
                        <a:pt x="246" y="249"/>
                        <a:pt x="244" y="249"/>
                      </a:cubicBezTo>
                      <a:cubicBezTo>
                        <a:pt x="244" y="246"/>
                        <a:pt x="243" y="244"/>
                        <a:pt x="242" y="242"/>
                      </a:cubicBezTo>
                      <a:cubicBezTo>
                        <a:pt x="242" y="241"/>
                        <a:pt x="241" y="240"/>
                        <a:pt x="241" y="240"/>
                      </a:cubicBezTo>
                      <a:cubicBezTo>
                        <a:pt x="240" y="240"/>
                        <a:pt x="240" y="240"/>
                        <a:pt x="240" y="240"/>
                      </a:cubicBezTo>
                      <a:cubicBezTo>
                        <a:pt x="240" y="240"/>
                        <a:pt x="240" y="240"/>
                        <a:pt x="240" y="240"/>
                      </a:cubicBezTo>
                      <a:cubicBezTo>
                        <a:pt x="241" y="241"/>
                        <a:pt x="241" y="241"/>
                        <a:pt x="241" y="241"/>
                      </a:cubicBezTo>
                      <a:cubicBezTo>
                        <a:pt x="241" y="243"/>
                        <a:pt x="242" y="245"/>
                        <a:pt x="242" y="248"/>
                      </a:cubicBezTo>
                      <a:cubicBezTo>
                        <a:pt x="242" y="248"/>
                        <a:pt x="242" y="248"/>
                        <a:pt x="242" y="248"/>
                      </a:cubicBezTo>
                      <a:cubicBezTo>
                        <a:pt x="242" y="248"/>
                        <a:pt x="242" y="248"/>
                        <a:pt x="242" y="248"/>
                      </a:cubicBezTo>
                      <a:cubicBezTo>
                        <a:pt x="238" y="245"/>
                        <a:pt x="235" y="243"/>
                        <a:pt x="233" y="239"/>
                      </a:cubicBezTo>
                      <a:cubicBezTo>
                        <a:pt x="231" y="236"/>
                        <a:pt x="230" y="232"/>
                        <a:pt x="231" y="228"/>
                      </a:cubicBezTo>
                      <a:cubicBezTo>
                        <a:pt x="231" y="228"/>
                        <a:pt x="232" y="228"/>
                        <a:pt x="232" y="228"/>
                      </a:cubicBezTo>
                      <a:cubicBezTo>
                        <a:pt x="232" y="228"/>
                        <a:pt x="231" y="227"/>
                        <a:pt x="231" y="227"/>
                      </a:cubicBezTo>
                      <a:cubicBezTo>
                        <a:pt x="231" y="226"/>
                        <a:pt x="231" y="225"/>
                        <a:pt x="232" y="225"/>
                      </a:cubicBezTo>
                      <a:cubicBezTo>
                        <a:pt x="232" y="225"/>
                        <a:pt x="232" y="225"/>
                        <a:pt x="232" y="225"/>
                      </a:cubicBezTo>
                      <a:cubicBezTo>
                        <a:pt x="232" y="225"/>
                        <a:pt x="232" y="225"/>
                        <a:pt x="232" y="226"/>
                      </a:cubicBezTo>
                      <a:cubicBezTo>
                        <a:pt x="232" y="226"/>
                        <a:pt x="233" y="226"/>
                        <a:pt x="234" y="226"/>
                      </a:cubicBezTo>
                      <a:cubicBezTo>
                        <a:pt x="234" y="224"/>
                        <a:pt x="233" y="223"/>
                        <a:pt x="233" y="222"/>
                      </a:cubicBezTo>
                      <a:cubicBezTo>
                        <a:pt x="233" y="221"/>
                        <a:pt x="234" y="221"/>
                        <a:pt x="234" y="221"/>
                      </a:cubicBezTo>
                      <a:cubicBezTo>
                        <a:pt x="234" y="221"/>
                        <a:pt x="234" y="221"/>
                        <a:pt x="234" y="221"/>
                      </a:cubicBezTo>
                      <a:cubicBezTo>
                        <a:pt x="233" y="220"/>
                        <a:pt x="233" y="220"/>
                        <a:pt x="232" y="220"/>
                      </a:cubicBezTo>
                      <a:cubicBezTo>
                        <a:pt x="233" y="219"/>
                        <a:pt x="233" y="218"/>
                        <a:pt x="233" y="218"/>
                      </a:cubicBezTo>
                      <a:cubicBezTo>
                        <a:pt x="233" y="217"/>
                        <a:pt x="233" y="217"/>
                        <a:pt x="232" y="217"/>
                      </a:cubicBezTo>
                      <a:cubicBezTo>
                        <a:pt x="232" y="217"/>
                        <a:pt x="232" y="217"/>
                        <a:pt x="232" y="217"/>
                      </a:cubicBezTo>
                      <a:cubicBezTo>
                        <a:pt x="232" y="217"/>
                        <a:pt x="232" y="217"/>
                        <a:pt x="231" y="217"/>
                      </a:cubicBezTo>
                      <a:cubicBezTo>
                        <a:pt x="230" y="212"/>
                        <a:pt x="228" y="207"/>
                        <a:pt x="226" y="202"/>
                      </a:cubicBezTo>
                      <a:cubicBezTo>
                        <a:pt x="226" y="201"/>
                        <a:pt x="225" y="200"/>
                        <a:pt x="224" y="200"/>
                      </a:cubicBezTo>
                      <a:cubicBezTo>
                        <a:pt x="224" y="200"/>
                        <a:pt x="224" y="200"/>
                        <a:pt x="224" y="200"/>
                      </a:cubicBezTo>
                      <a:cubicBezTo>
                        <a:pt x="226" y="206"/>
                        <a:pt x="227" y="213"/>
                        <a:pt x="229" y="219"/>
                      </a:cubicBezTo>
                      <a:cubicBezTo>
                        <a:pt x="229" y="219"/>
                        <a:pt x="228" y="219"/>
                        <a:pt x="228" y="219"/>
                      </a:cubicBezTo>
                      <a:cubicBezTo>
                        <a:pt x="227" y="217"/>
                        <a:pt x="226" y="216"/>
                        <a:pt x="224" y="215"/>
                      </a:cubicBezTo>
                      <a:cubicBezTo>
                        <a:pt x="223" y="208"/>
                        <a:pt x="222" y="201"/>
                        <a:pt x="219" y="195"/>
                      </a:cubicBezTo>
                      <a:cubicBezTo>
                        <a:pt x="218" y="195"/>
                        <a:pt x="218" y="195"/>
                        <a:pt x="218" y="195"/>
                      </a:cubicBezTo>
                      <a:cubicBezTo>
                        <a:pt x="219" y="201"/>
                        <a:pt x="221" y="207"/>
                        <a:pt x="223" y="213"/>
                      </a:cubicBezTo>
                      <a:cubicBezTo>
                        <a:pt x="221" y="211"/>
                        <a:pt x="218" y="208"/>
                        <a:pt x="216" y="205"/>
                      </a:cubicBezTo>
                      <a:cubicBezTo>
                        <a:pt x="216" y="197"/>
                        <a:pt x="213" y="190"/>
                        <a:pt x="209" y="183"/>
                      </a:cubicBezTo>
                      <a:cubicBezTo>
                        <a:pt x="209" y="182"/>
                        <a:pt x="209" y="182"/>
                        <a:pt x="208" y="182"/>
                      </a:cubicBezTo>
                      <a:cubicBezTo>
                        <a:pt x="210" y="189"/>
                        <a:pt x="212" y="196"/>
                        <a:pt x="214" y="203"/>
                      </a:cubicBezTo>
                      <a:cubicBezTo>
                        <a:pt x="212" y="201"/>
                        <a:pt x="210" y="198"/>
                        <a:pt x="208" y="195"/>
                      </a:cubicBezTo>
                      <a:cubicBezTo>
                        <a:pt x="208" y="195"/>
                        <a:pt x="208" y="195"/>
                        <a:pt x="208" y="195"/>
                      </a:cubicBezTo>
                      <a:cubicBezTo>
                        <a:pt x="204" y="192"/>
                        <a:pt x="201" y="188"/>
                        <a:pt x="198" y="185"/>
                      </a:cubicBezTo>
                      <a:cubicBezTo>
                        <a:pt x="196" y="179"/>
                        <a:pt x="194" y="173"/>
                        <a:pt x="192" y="167"/>
                      </a:cubicBezTo>
                      <a:cubicBezTo>
                        <a:pt x="192" y="167"/>
                        <a:pt x="192" y="167"/>
                        <a:pt x="191" y="167"/>
                      </a:cubicBezTo>
                      <a:cubicBezTo>
                        <a:pt x="192" y="172"/>
                        <a:pt x="193" y="177"/>
                        <a:pt x="196" y="182"/>
                      </a:cubicBezTo>
                      <a:cubicBezTo>
                        <a:pt x="194" y="180"/>
                        <a:pt x="192" y="178"/>
                        <a:pt x="190" y="176"/>
                      </a:cubicBezTo>
                      <a:cubicBezTo>
                        <a:pt x="189" y="175"/>
                        <a:pt x="189" y="175"/>
                        <a:pt x="188" y="174"/>
                      </a:cubicBezTo>
                      <a:cubicBezTo>
                        <a:pt x="188" y="174"/>
                        <a:pt x="187" y="173"/>
                        <a:pt x="187" y="173"/>
                      </a:cubicBezTo>
                      <a:cubicBezTo>
                        <a:pt x="187" y="170"/>
                        <a:pt x="186" y="167"/>
                        <a:pt x="184" y="164"/>
                      </a:cubicBezTo>
                      <a:cubicBezTo>
                        <a:pt x="182" y="159"/>
                        <a:pt x="180" y="154"/>
                        <a:pt x="179" y="149"/>
                      </a:cubicBezTo>
                      <a:cubicBezTo>
                        <a:pt x="178" y="148"/>
                        <a:pt x="177" y="146"/>
                        <a:pt x="176" y="145"/>
                      </a:cubicBezTo>
                      <a:cubicBezTo>
                        <a:pt x="175" y="145"/>
                        <a:pt x="175" y="145"/>
                        <a:pt x="175" y="145"/>
                      </a:cubicBezTo>
                      <a:cubicBezTo>
                        <a:pt x="178" y="152"/>
                        <a:pt x="180" y="159"/>
                        <a:pt x="182" y="167"/>
                      </a:cubicBezTo>
                      <a:cubicBezTo>
                        <a:pt x="179" y="163"/>
                        <a:pt x="176" y="159"/>
                        <a:pt x="174" y="156"/>
                      </a:cubicBezTo>
                      <a:cubicBezTo>
                        <a:pt x="171" y="147"/>
                        <a:pt x="169" y="139"/>
                        <a:pt x="166" y="131"/>
                      </a:cubicBezTo>
                      <a:cubicBezTo>
                        <a:pt x="166" y="131"/>
                        <a:pt x="166" y="131"/>
                        <a:pt x="165" y="131"/>
                      </a:cubicBezTo>
                      <a:cubicBezTo>
                        <a:pt x="167" y="138"/>
                        <a:pt x="168" y="145"/>
                        <a:pt x="171" y="153"/>
                      </a:cubicBezTo>
                      <a:cubicBezTo>
                        <a:pt x="165" y="146"/>
                        <a:pt x="160" y="139"/>
                        <a:pt x="154" y="132"/>
                      </a:cubicBezTo>
                      <a:cubicBezTo>
                        <a:pt x="154" y="132"/>
                        <a:pt x="154" y="132"/>
                        <a:pt x="154" y="131"/>
                      </a:cubicBezTo>
                      <a:cubicBezTo>
                        <a:pt x="151" y="127"/>
                        <a:pt x="147" y="123"/>
                        <a:pt x="144" y="119"/>
                      </a:cubicBezTo>
                      <a:cubicBezTo>
                        <a:pt x="138" y="111"/>
                        <a:pt x="132" y="104"/>
                        <a:pt x="127" y="97"/>
                      </a:cubicBezTo>
                      <a:cubicBezTo>
                        <a:pt x="126" y="97"/>
                        <a:pt x="126" y="96"/>
                        <a:pt x="126" y="96"/>
                      </a:cubicBezTo>
                      <a:cubicBezTo>
                        <a:pt x="125" y="95"/>
                        <a:pt x="124" y="93"/>
                        <a:pt x="123" y="92"/>
                      </a:cubicBezTo>
                      <a:cubicBezTo>
                        <a:pt x="122" y="91"/>
                        <a:pt x="121" y="89"/>
                        <a:pt x="120" y="88"/>
                      </a:cubicBezTo>
                      <a:cubicBezTo>
                        <a:pt x="117" y="79"/>
                        <a:pt x="114" y="69"/>
                        <a:pt x="111" y="60"/>
                      </a:cubicBezTo>
                      <a:cubicBezTo>
                        <a:pt x="110" y="60"/>
                        <a:pt x="110" y="60"/>
                        <a:pt x="110" y="60"/>
                      </a:cubicBezTo>
                      <a:cubicBezTo>
                        <a:pt x="110" y="60"/>
                        <a:pt x="110" y="61"/>
                        <a:pt x="110" y="61"/>
                      </a:cubicBezTo>
                      <a:cubicBezTo>
                        <a:pt x="110" y="61"/>
                        <a:pt x="110" y="62"/>
                        <a:pt x="110" y="62"/>
                      </a:cubicBezTo>
                      <a:cubicBezTo>
                        <a:pt x="113" y="69"/>
                        <a:pt x="115" y="77"/>
                        <a:pt x="117" y="85"/>
                      </a:cubicBezTo>
                      <a:cubicBezTo>
                        <a:pt x="115" y="83"/>
                        <a:pt x="113" y="81"/>
                        <a:pt x="111" y="78"/>
                      </a:cubicBezTo>
                      <a:cubicBezTo>
                        <a:pt x="108" y="70"/>
                        <a:pt x="105" y="62"/>
                        <a:pt x="102" y="53"/>
                      </a:cubicBezTo>
                      <a:cubicBezTo>
                        <a:pt x="102" y="53"/>
                        <a:pt x="102" y="53"/>
                        <a:pt x="101" y="53"/>
                      </a:cubicBezTo>
                      <a:cubicBezTo>
                        <a:pt x="102" y="57"/>
                        <a:pt x="103" y="61"/>
                        <a:pt x="105" y="65"/>
                      </a:cubicBezTo>
                      <a:cubicBezTo>
                        <a:pt x="105" y="66"/>
                        <a:pt x="105" y="66"/>
                        <a:pt x="105" y="66"/>
                      </a:cubicBezTo>
                      <a:cubicBezTo>
                        <a:pt x="106" y="69"/>
                        <a:pt x="107" y="73"/>
                        <a:pt x="109" y="76"/>
                      </a:cubicBezTo>
                      <a:cubicBezTo>
                        <a:pt x="107" y="74"/>
                        <a:pt x="105" y="72"/>
                        <a:pt x="104" y="70"/>
                      </a:cubicBezTo>
                      <a:cubicBezTo>
                        <a:pt x="103" y="70"/>
                        <a:pt x="103" y="69"/>
                        <a:pt x="102" y="69"/>
                      </a:cubicBezTo>
                      <a:cubicBezTo>
                        <a:pt x="103" y="69"/>
                        <a:pt x="104" y="69"/>
                        <a:pt x="104" y="69"/>
                      </a:cubicBezTo>
                      <a:cubicBezTo>
                        <a:pt x="104" y="68"/>
                        <a:pt x="104" y="67"/>
                        <a:pt x="104" y="66"/>
                      </a:cubicBezTo>
                      <a:cubicBezTo>
                        <a:pt x="104" y="66"/>
                        <a:pt x="104" y="66"/>
                        <a:pt x="104" y="66"/>
                      </a:cubicBezTo>
                      <a:cubicBezTo>
                        <a:pt x="103" y="65"/>
                        <a:pt x="103" y="66"/>
                        <a:pt x="103" y="67"/>
                      </a:cubicBezTo>
                      <a:cubicBezTo>
                        <a:pt x="103" y="67"/>
                        <a:pt x="103" y="67"/>
                        <a:pt x="103" y="68"/>
                      </a:cubicBezTo>
                      <a:cubicBezTo>
                        <a:pt x="102" y="68"/>
                        <a:pt x="102" y="68"/>
                        <a:pt x="102" y="68"/>
                      </a:cubicBezTo>
                      <a:cubicBezTo>
                        <a:pt x="97" y="61"/>
                        <a:pt x="94" y="53"/>
                        <a:pt x="92" y="45"/>
                      </a:cubicBezTo>
                      <a:cubicBezTo>
                        <a:pt x="91" y="45"/>
                        <a:pt x="91" y="45"/>
                        <a:pt x="91" y="45"/>
                      </a:cubicBezTo>
                      <a:cubicBezTo>
                        <a:pt x="92" y="54"/>
                        <a:pt x="96" y="62"/>
                        <a:pt x="102" y="68"/>
                      </a:cubicBezTo>
                      <a:cubicBezTo>
                        <a:pt x="99" y="65"/>
                        <a:pt x="96" y="63"/>
                        <a:pt x="94" y="60"/>
                      </a:cubicBezTo>
                      <a:cubicBezTo>
                        <a:pt x="93" y="59"/>
                        <a:pt x="92" y="59"/>
                        <a:pt x="91" y="58"/>
                      </a:cubicBezTo>
                      <a:cubicBezTo>
                        <a:pt x="91" y="58"/>
                        <a:pt x="91" y="58"/>
                        <a:pt x="90" y="58"/>
                      </a:cubicBezTo>
                      <a:cubicBezTo>
                        <a:pt x="90" y="58"/>
                        <a:pt x="90" y="58"/>
                        <a:pt x="90" y="58"/>
                      </a:cubicBezTo>
                      <a:cubicBezTo>
                        <a:pt x="90" y="58"/>
                        <a:pt x="90" y="58"/>
                        <a:pt x="90" y="58"/>
                      </a:cubicBezTo>
                      <a:cubicBezTo>
                        <a:pt x="90" y="58"/>
                        <a:pt x="88" y="58"/>
                        <a:pt x="88" y="58"/>
                      </a:cubicBezTo>
                      <a:cubicBezTo>
                        <a:pt x="87" y="58"/>
                        <a:pt x="86" y="58"/>
                        <a:pt x="86" y="58"/>
                      </a:cubicBezTo>
                      <a:cubicBezTo>
                        <a:pt x="83" y="52"/>
                        <a:pt x="80" y="46"/>
                        <a:pt x="77" y="40"/>
                      </a:cubicBezTo>
                      <a:cubicBezTo>
                        <a:pt x="79" y="40"/>
                        <a:pt x="80" y="39"/>
                        <a:pt x="82" y="38"/>
                      </a:cubicBezTo>
                      <a:cubicBezTo>
                        <a:pt x="83" y="38"/>
                        <a:pt x="83" y="38"/>
                        <a:pt x="83" y="38"/>
                      </a:cubicBezTo>
                      <a:cubicBezTo>
                        <a:pt x="85" y="37"/>
                        <a:pt x="87" y="37"/>
                        <a:pt x="89" y="36"/>
                      </a:cubicBezTo>
                      <a:cubicBezTo>
                        <a:pt x="89" y="37"/>
                        <a:pt x="89" y="37"/>
                        <a:pt x="89" y="37"/>
                      </a:cubicBezTo>
                      <a:cubicBezTo>
                        <a:pt x="89" y="37"/>
                        <a:pt x="89" y="37"/>
                        <a:pt x="88" y="38"/>
                      </a:cubicBezTo>
                      <a:cubicBezTo>
                        <a:pt x="86" y="39"/>
                        <a:pt x="83" y="40"/>
                        <a:pt x="80" y="41"/>
                      </a:cubicBezTo>
                      <a:cubicBezTo>
                        <a:pt x="88" y="43"/>
                        <a:pt x="93" y="40"/>
                        <a:pt x="95" y="33"/>
                      </a:cubicBezTo>
                      <a:cubicBezTo>
                        <a:pt x="95" y="35"/>
                        <a:pt x="95" y="37"/>
                        <a:pt x="95" y="39"/>
                      </a:cubicBezTo>
                      <a:cubicBezTo>
                        <a:pt x="96" y="39"/>
                        <a:pt x="96" y="39"/>
                        <a:pt x="97" y="39"/>
                      </a:cubicBezTo>
                      <a:cubicBezTo>
                        <a:pt x="98" y="35"/>
                        <a:pt x="98" y="31"/>
                        <a:pt x="98" y="28"/>
                      </a:cubicBezTo>
                      <a:cubicBezTo>
                        <a:pt x="99" y="26"/>
                        <a:pt x="99" y="23"/>
                        <a:pt x="99" y="20"/>
                      </a:cubicBezTo>
                      <a:cubicBezTo>
                        <a:pt x="99" y="19"/>
                        <a:pt x="99" y="19"/>
                        <a:pt x="99" y="19"/>
                      </a:cubicBezTo>
                      <a:cubicBezTo>
                        <a:pt x="98" y="18"/>
                        <a:pt x="97" y="17"/>
                        <a:pt x="97" y="16"/>
                      </a:cubicBezTo>
                      <a:cubicBezTo>
                        <a:pt x="96" y="13"/>
                        <a:pt x="96" y="11"/>
                        <a:pt x="96" y="9"/>
                      </a:cubicBezTo>
                      <a:cubicBezTo>
                        <a:pt x="100" y="12"/>
                        <a:pt x="104" y="16"/>
                        <a:pt x="107" y="21"/>
                      </a:cubicBezTo>
                      <a:cubicBezTo>
                        <a:pt x="109" y="24"/>
                        <a:pt x="110" y="27"/>
                        <a:pt x="111" y="31"/>
                      </a:cubicBezTo>
                      <a:cubicBezTo>
                        <a:pt x="111" y="32"/>
                        <a:pt x="111" y="33"/>
                        <a:pt x="112" y="34"/>
                      </a:cubicBezTo>
                      <a:cubicBezTo>
                        <a:pt x="111" y="35"/>
                        <a:pt x="111" y="37"/>
                        <a:pt x="111" y="39"/>
                      </a:cubicBezTo>
                      <a:cubicBezTo>
                        <a:pt x="110" y="39"/>
                        <a:pt x="110" y="39"/>
                        <a:pt x="110" y="39"/>
                      </a:cubicBezTo>
                      <a:cubicBezTo>
                        <a:pt x="109" y="41"/>
                        <a:pt x="108" y="43"/>
                        <a:pt x="108" y="45"/>
                      </a:cubicBezTo>
                      <a:cubicBezTo>
                        <a:pt x="110" y="43"/>
                        <a:pt x="111" y="41"/>
                        <a:pt x="112" y="39"/>
                      </a:cubicBezTo>
                      <a:cubicBezTo>
                        <a:pt x="113" y="38"/>
                        <a:pt x="113" y="37"/>
                        <a:pt x="113" y="35"/>
                      </a:cubicBezTo>
                      <a:cubicBezTo>
                        <a:pt x="114" y="32"/>
                        <a:pt x="114" y="29"/>
                        <a:pt x="113" y="26"/>
                      </a:cubicBezTo>
                      <a:cubicBezTo>
                        <a:pt x="114" y="22"/>
                        <a:pt x="113" y="18"/>
                        <a:pt x="110" y="13"/>
                      </a:cubicBezTo>
                      <a:cubicBezTo>
                        <a:pt x="107" y="9"/>
                        <a:pt x="104" y="6"/>
                        <a:pt x="102" y="2"/>
                      </a:cubicBezTo>
                      <a:cubicBezTo>
                        <a:pt x="101" y="1"/>
                        <a:pt x="100" y="1"/>
                        <a:pt x="99" y="0"/>
                      </a:cubicBezTo>
                      <a:cubicBezTo>
                        <a:pt x="101" y="3"/>
                        <a:pt x="103" y="6"/>
                        <a:pt x="104" y="9"/>
                      </a:cubicBezTo>
                      <a:cubicBezTo>
                        <a:pt x="104" y="9"/>
                        <a:pt x="104" y="9"/>
                        <a:pt x="104" y="9"/>
                      </a:cubicBezTo>
                      <a:cubicBezTo>
                        <a:pt x="102" y="7"/>
                        <a:pt x="100" y="4"/>
                        <a:pt x="98" y="2"/>
                      </a:cubicBezTo>
                      <a:cubicBezTo>
                        <a:pt x="98" y="2"/>
                        <a:pt x="97" y="1"/>
                        <a:pt x="96" y="1"/>
                      </a:cubicBezTo>
                      <a:cubicBezTo>
                        <a:pt x="97" y="3"/>
                        <a:pt x="98" y="4"/>
                        <a:pt x="100" y="6"/>
                      </a:cubicBezTo>
                      <a:cubicBezTo>
                        <a:pt x="96" y="4"/>
                        <a:pt x="92" y="2"/>
                        <a:pt x="88" y="1"/>
                      </a:cubicBezTo>
                      <a:cubicBezTo>
                        <a:pt x="86" y="1"/>
                        <a:pt x="84" y="1"/>
                        <a:pt x="82" y="1"/>
                      </a:cubicBezTo>
                      <a:cubicBezTo>
                        <a:pt x="82" y="1"/>
                        <a:pt x="81" y="2"/>
                        <a:pt x="81" y="2"/>
                      </a:cubicBezTo>
                      <a:cubicBezTo>
                        <a:pt x="81" y="2"/>
                        <a:pt x="81" y="3"/>
                        <a:pt x="81" y="3"/>
                      </a:cubicBezTo>
                      <a:cubicBezTo>
                        <a:pt x="80" y="3"/>
                        <a:pt x="80" y="4"/>
                        <a:pt x="80" y="5"/>
                      </a:cubicBezTo>
                      <a:cubicBezTo>
                        <a:pt x="80" y="5"/>
                        <a:pt x="80" y="5"/>
                        <a:pt x="80" y="6"/>
                      </a:cubicBezTo>
                      <a:cubicBezTo>
                        <a:pt x="80" y="6"/>
                        <a:pt x="80" y="6"/>
                        <a:pt x="80" y="6"/>
                      </a:cubicBezTo>
                      <a:cubicBezTo>
                        <a:pt x="81" y="6"/>
                        <a:pt x="81" y="5"/>
                        <a:pt x="81" y="5"/>
                      </a:cubicBezTo>
                      <a:cubicBezTo>
                        <a:pt x="82" y="5"/>
                        <a:pt x="82" y="4"/>
                        <a:pt x="82" y="4"/>
                      </a:cubicBezTo>
                      <a:cubicBezTo>
                        <a:pt x="82" y="4"/>
                        <a:pt x="83" y="4"/>
                        <a:pt x="84" y="4"/>
                      </a:cubicBezTo>
                      <a:cubicBezTo>
                        <a:pt x="85" y="5"/>
                        <a:pt x="86" y="7"/>
                        <a:pt x="87" y="8"/>
                      </a:cubicBezTo>
                      <a:cubicBezTo>
                        <a:pt x="89" y="12"/>
                        <a:pt x="91" y="15"/>
                        <a:pt x="92" y="19"/>
                      </a:cubicBezTo>
                      <a:cubicBezTo>
                        <a:pt x="92" y="20"/>
                        <a:pt x="92" y="21"/>
                        <a:pt x="91" y="23"/>
                      </a:cubicBezTo>
                      <a:cubicBezTo>
                        <a:pt x="89" y="27"/>
                        <a:pt x="87" y="31"/>
                        <a:pt x="84" y="33"/>
                      </a:cubicBezTo>
                      <a:cubicBezTo>
                        <a:pt x="82" y="34"/>
                        <a:pt x="79" y="35"/>
                        <a:pt x="77" y="35"/>
                      </a:cubicBezTo>
                      <a:cubicBezTo>
                        <a:pt x="78" y="35"/>
                        <a:pt x="78" y="35"/>
                        <a:pt x="79" y="35"/>
                      </a:cubicBezTo>
                      <a:cubicBezTo>
                        <a:pt x="78" y="35"/>
                        <a:pt x="78" y="35"/>
                        <a:pt x="78" y="35"/>
                      </a:cubicBezTo>
                      <a:cubicBezTo>
                        <a:pt x="77" y="35"/>
                        <a:pt x="77" y="35"/>
                        <a:pt x="77" y="35"/>
                      </a:cubicBezTo>
                      <a:cubicBezTo>
                        <a:pt x="73" y="35"/>
                        <a:pt x="70" y="34"/>
                        <a:pt x="66" y="32"/>
                      </a:cubicBezTo>
                      <a:cubicBezTo>
                        <a:pt x="66" y="32"/>
                        <a:pt x="66" y="32"/>
                        <a:pt x="66" y="32"/>
                      </a:cubicBezTo>
                      <a:cubicBezTo>
                        <a:pt x="66" y="32"/>
                        <a:pt x="66" y="32"/>
                        <a:pt x="65" y="31"/>
                      </a:cubicBezTo>
                      <a:cubicBezTo>
                        <a:pt x="66" y="32"/>
                        <a:pt x="66" y="32"/>
                        <a:pt x="66" y="32"/>
                      </a:cubicBezTo>
                      <a:cubicBezTo>
                        <a:pt x="68" y="33"/>
                        <a:pt x="70" y="32"/>
                        <a:pt x="72" y="31"/>
                      </a:cubicBezTo>
                      <a:cubicBezTo>
                        <a:pt x="70" y="30"/>
                        <a:pt x="68" y="30"/>
                        <a:pt x="66" y="29"/>
                      </a:cubicBezTo>
                      <a:cubicBezTo>
                        <a:pt x="62" y="25"/>
                        <a:pt x="60" y="20"/>
                        <a:pt x="59" y="14"/>
                      </a:cubicBezTo>
                      <a:lnTo>
                        <a:pt x="58" y="14"/>
                      </a:lnTo>
                      <a:close/>
                      <a:moveTo>
                        <a:pt x="93" y="9"/>
                      </a:moveTo>
                      <a:cubicBezTo>
                        <a:pt x="92" y="7"/>
                        <a:pt x="90" y="6"/>
                        <a:pt x="88" y="5"/>
                      </a:cubicBezTo>
                      <a:cubicBezTo>
                        <a:pt x="90" y="7"/>
                        <a:pt x="90" y="8"/>
                        <a:pt x="91" y="9"/>
                      </a:cubicBezTo>
                      <a:cubicBezTo>
                        <a:pt x="90" y="8"/>
                        <a:pt x="89" y="7"/>
                        <a:pt x="87" y="6"/>
                      </a:cubicBezTo>
                      <a:cubicBezTo>
                        <a:pt x="86" y="5"/>
                        <a:pt x="86" y="5"/>
                        <a:pt x="85" y="4"/>
                      </a:cubicBezTo>
                      <a:cubicBezTo>
                        <a:pt x="87" y="4"/>
                        <a:pt x="88" y="4"/>
                        <a:pt x="90" y="5"/>
                      </a:cubicBezTo>
                      <a:cubicBezTo>
                        <a:pt x="91" y="5"/>
                        <a:pt x="92" y="6"/>
                        <a:pt x="93" y="7"/>
                      </a:cubicBezTo>
                      <a:cubicBezTo>
                        <a:pt x="93" y="7"/>
                        <a:pt x="93" y="8"/>
                        <a:pt x="93" y="9"/>
                      </a:cubicBezTo>
                      <a:close/>
                      <a:moveTo>
                        <a:pt x="85" y="5"/>
                      </a:moveTo>
                      <a:cubicBezTo>
                        <a:pt x="85" y="5"/>
                        <a:pt x="84" y="4"/>
                        <a:pt x="84" y="4"/>
                      </a:cubicBezTo>
                      <a:cubicBezTo>
                        <a:pt x="84" y="4"/>
                        <a:pt x="84" y="4"/>
                        <a:pt x="85" y="4"/>
                      </a:cubicBezTo>
                      <a:cubicBezTo>
                        <a:pt x="85" y="4"/>
                        <a:pt x="85" y="5"/>
                        <a:pt x="85" y="5"/>
                      </a:cubicBezTo>
                      <a:close/>
                      <a:moveTo>
                        <a:pt x="93" y="23"/>
                      </a:moveTo>
                      <a:cubicBezTo>
                        <a:pt x="94" y="24"/>
                        <a:pt x="94" y="24"/>
                        <a:pt x="94" y="25"/>
                      </a:cubicBezTo>
                      <a:cubicBezTo>
                        <a:pt x="94" y="26"/>
                        <a:pt x="93" y="27"/>
                        <a:pt x="93" y="29"/>
                      </a:cubicBezTo>
                      <a:cubicBezTo>
                        <a:pt x="93" y="28"/>
                        <a:pt x="92" y="28"/>
                        <a:pt x="92" y="27"/>
                      </a:cubicBezTo>
                      <a:cubicBezTo>
                        <a:pt x="92" y="28"/>
                        <a:pt x="91" y="29"/>
                        <a:pt x="90" y="30"/>
                      </a:cubicBezTo>
                      <a:cubicBezTo>
                        <a:pt x="91" y="28"/>
                        <a:pt x="92" y="26"/>
                        <a:pt x="93" y="23"/>
                      </a:cubicBezTo>
                      <a:close/>
                      <a:moveTo>
                        <a:pt x="86" y="61"/>
                      </a:moveTo>
                      <a:cubicBezTo>
                        <a:pt x="86" y="61"/>
                        <a:pt x="86" y="61"/>
                        <a:pt x="86" y="61"/>
                      </a:cubicBezTo>
                      <a:cubicBezTo>
                        <a:pt x="88" y="61"/>
                        <a:pt x="90" y="61"/>
                        <a:pt x="92" y="61"/>
                      </a:cubicBezTo>
                      <a:cubicBezTo>
                        <a:pt x="91" y="61"/>
                        <a:pt x="90" y="61"/>
                        <a:pt x="90" y="61"/>
                      </a:cubicBezTo>
                      <a:cubicBezTo>
                        <a:pt x="90" y="61"/>
                        <a:pt x="91" y="61"/>
                        <a:pt x="91" y="61"/>
                      </a:cubicBezTo>
                      <a:cubicBezTo>
                        <a:pt x="92" y="61"/>
                        <a:pt x="92" y="61"/>
                        <a:pt x="92" y="60"/>
                      </a:cubicBezTo>
                      <a:cubicBezTo>
                        <a:pt x="93" y="62"/>
                        <a:pt x="94" y="64"/>
                        <a:pt x="96" y="67"/>
                      </a:cubicBezTo>
                      <a:cubicBezTo>
                        <a:pt x="93" y="65"/>
                        <a:pt x="90" y="64"/>
                        <a:pt x="87" y="63"/>
                      </a:cubicBezTo>
                      <a:cubicBezTo>
                        <a:pt x="88" y="63"/>
                        <a:pt x="88" y="62"/>
                        <a:pt x="90" y="62"/>
                      </a:cubicBezTo>
                      <a:cubicBezTo>
                        <a:pt x="88" y="62"/>
                        <a:pt x="88" y="61"/>
                        <a:pt x="86" y="61"/>
                      </a:cubicBezTo>
                      <a:close/>
                      <a:moveTo>
                        <a:pt x="242" y="45"/>
                      </a:moveTo>
                      <a:cubicBezTo>
                        <a:pt x="242" y="45"/>
                        <a:pt x="242" y="45"/>
                        <a:pt x="242" y="45"/>
                      </a:cubicBezTo>
                      <a:cubicBezTo>
                        <a:pt x="242" y="45"/>
                        <a:pt x="242" y="44"/>
                        <a:pt x="243" y="44"/>
                      </a:cubicBezTo>
                      <a:cubicBezTo>
                        <a:pt x="242" y="44"/>
                        <a:pt x="242" y="45"/>
                        <a:pt x="242" y="45"/>
                      </a:cubicBezTo>
                      <a:close/>
                      <a:moveTo>
                        <a:pt x="252" y="41"/>
                      </a:moveTo>
                      <a:cubicBezTo>
                        <a:pt x="252" y="41"/>
                        <a:pt x="252" y="41"/>
                        <a:pt x="253" y="41"/>
                      </a:cubicBezTo>
                      <a:cubicBezTo>
                        <a:pt x="253" y="41"/>
                        <a:pt x="253" y="41"/>
                        <a:pt x="253" y="41"/>
                      </a:cubicBezTo>
                      <a:cubicBezTo>
                        <a:pt x="252" y="41"/>
                        <a:pt x="252" y="41"/>
                        <a:pt x="252" y="41"/>
                      </a:cubicBezTo>
                      <a:close/>
                      <a:moveTo>
                        <a:pt x="240" y="47"/>
                      </a:moveTo>
                      <a:cubicBezTo>
                        <a:pt x="240" y="47"/>
                        <a:pt x="240" y="47"/>
                        <a:pt x="240" y="47"/>
                      </a:cubicBezTo>
                      <a:cubicBezTo>
                        <a:pt x="238" y="48"/>
                        <a:pt x="237" y="49"/>
                        <a:pt x="236" y="50"/>
                      </a:cubicBezTo>
                      <a:cubicBezTo>
                        <a:pt x="237" y="49"/>
                        <a:pt x="238" y="48"/>
                        <a:pt x="240" y="47"/>
                      </a:cubicBezTo>
                      <a:close/>
                      <a:moveTo>
                        <a:pt x="277" y="10"/>
                      </a:moveTo>
                      <a:cubicBezTo>
                        <a:pt x="277" y="11"/>
                        <a:pt x="277" y="11"/>
                        <a:pt x="277" y="11"/>
                      </a:cubicBezTo>
                      <a:cubicBezTo>
                        <a:pt x="277" y="10"/>
                        <a:pt x="277" y="10"/>
                        <a:pt x="277" y="10"/>
                      </a:cubicBezTo>
                      <a:cubicBezTo>
                        <a:pt x="277" y="10"/>
                        <a:pt x="277" y="10"/>
                        <a:pt x="277" y="10"/>
                      </a:cubicBezTo>
                      <a:close/>
                      <a:moveTo>
                        <a:pt x="278" y="210"/>
                      </a:moveTo>
                      <a:cubicBezTo>
                        <a:pt x="278" y="210"/>
                        <a:pt x="278" y="210"/>
                        <a:pt x="278" y="210"/>
                      </a:cubicBezTo>
                      <a:cubicBezTo>
                        <a:pt x="278" y="210"/>
                        <a:pt x="278" y="210"/>
                        <a:pt x="278" y="210"/>
                      </a:cubicBezTo>
                      <a:close/>
                      <a:moveTo>
                        <a:pt x="122" y="131"/>
                      </a:moveTo>
                      <a:cubicBezTo>
                        <a:pt x="121" y="131"/>
                        <a:pt x="121" y="131"/>
                        <a:pt x="121" y="131"/>
                      </a:cubicBezTo>
                      <a:cubicBezTo>
                        <a:pt x="121" y="131"/>
                        <a:pt x="121" y="131"/>
                        <a:pt x="121" y="131"/>
                      </a:cubicBezTo>
                      <a:cubicBezTo>
                        <a:pt x="121" y="131"/>
                        <a:pt x="121" y="131"/>
                        <a:pt x="120" y="131"/>
                      </a:cubicBezTo>
                      <a:cubicBezTo>
                        <a:pt x="121" y="131"/>
                        <a:pt x="121" y="131"/>
                        <a:pt x="121" y="131"/>
                      </a:cubicBezTo>
                      <a:cubicBezTo>
                        <a:pt x="121" y="131"/>
                        <a:pt x="121" y="131"/>
                        <a:pt x="122" y="131"/>
                      </a:cubicBezTo>
                      <a:close/>
                      <a:moveTo>
                        <a:pt x="142" y="137"/>
                      </a:moveTo>
                      <a:cubicBezTo>
                        <a:pt x="142" y="136"/>
                        <a:pt x="142" y="136"/>
                        <a:pt x="143" y="136"/>
                      </a:cubicBezTo>
                      <a:cubicBezTo>
                        <a:pt x="142" y="136"/>
                        <a:pt x="142" y="137"/>
                        <a:pt x="142" y="137"/>
                      </a:cubicBezTo>
                      <a:close/>
                      <a:moveTo>
                        <a:pt x="150" y="163"/>
                      </a:moveTo>
                      <a:cubicBezTo>
                        <a:pt x="151" y="162"/>
                        <a:pt x="151" y="161"/>
                        <a:pt x="151" y="159"/>
                      </a:cubicBezTo>
                      <a:cubicBezTo>
                        <a:pt x="151" y="159"/>
                        <a:pt x="151" y="159"/>
                        <a:pt x="151" y="159"/>
                      </a:cubicBezTo>
                      <a:cubicBezTo>
                        <a:pt x="153" y="162"/>
                        <a:pt x="152" y="165"/>
                        <a:pt x="150" y="167"/>
                      </a:cubicBezTo>
                      <a:cubicBezTo>
                        <a:pt x="149" y="167"/>
                        <a:pt x="148" y="167"/>
                        <a:pt x="148" y="167"/>
                      </a:cubicBezTo>
                      <a:cubicBezTo>
                        <a:pt x="149" y="166"/>
                        <a:pt x="150" y="165"/>
                        <a:pt x="150" y="164"/>
                      </a:cubicBezTo>
                      <a:cubicBezTo>
                        <a:pt x="150" y="164"/>
                        <a:pt x="150" y="164"/>
                        <a:pt x="150" y="163"/>
                      </a:cubicBezTo>
                      <a:close/>
                      <a:moveTo>
                        <a:pt x="234" y="186"/>
                      </a:moveTo>
                      <a:cubicBezTo>
                        <a:pt x="236" y="187"/>
                        <a:pt x="237" y="188"/>
                        <a:pt x="238" y="190"/>
                      </a:cubicBezTo>
                      <a:cubicBezTo>
                        <a:pt x="239" y="191"/>
                        <a:pt x="240" y="193"/>
                        <a:pt x="242" y="194"/>
                      </a:cubicBezTo>
                      <a:cubicBezTo>
                        <a:pt x="241" y="193"/>
                        <a:pt x="240" y="193"/>
                        <a:pt x="239" y="191"/>
                      </a:cubicBezTo>
                      <a:cubicBezTo>
                        <a:pt x="238" y="190"/>
                        <a:pt x="236" y="188"/>
                        <a:pt x="234" y="186"/>
                      </a:cubicBezTo>
                      <a:close/>
                      <a:moveTo>
                        <a:pt x="250" y="199"/>
                      </a:moveTo>
                      <a:cubicBezTo>
                        <a:pt x="252" y="200"/>
                        <a:pt x="253" y="200"/>
                        <a:pt x="254" y="200"/>
                      </a:cubicBezTo>
                      <a:cubicBezTo>
                        <a:pt x="253" y="200"/>
                        <a:pt x="252" y="200"/>
                        <a:pt x="251" y="201"/>
                      </a:cubicBezTo>
                      <a:cubicBezTo>
                        <a:pt x="251" y="200"/>
                        <a:pt x="250" y="200"/>
                        <a:pt x="250" y="199"/>
                      </a:cubicBezTo>
                      <a:close/>
                      <a:moveTo>
                        <a:pt x="246" y="199"/>
                      </a:moveTo>
                      <a:cubicBezTo>
                        <a:pt x="246" y="199"/>
                        <a:pt x="246" y="199"/>
                        <a:pt x="246" y="199"/>
                      </a:cubicBezTo>
                      <a:cubicBezTo>
                        <a:pt x="245" y="198"/>
                        <a:pt x="244" y="197"/>
                        <a:pt x="244" y="196"/>
                      </a:cubicBezTo>
                      <a:cubicBezTo>
                        <a:pt x="244" y="197"/>
                        <a:pt x="245" y="198"/>
                        <a:pt x="246" y="199"/>
                      </a:cubicBezTo>
                      <a:close/>
                      <a:moveTo>
                        <a:pt x="246" y="199"/>
                      </a:moveTo>
                      <a:cubicBezTo>
                        <a:pt x="246" y="199"/>
                        <a:pt x="246" y="199"/>
                        <a:pt x="247" y="199"/>
                      </a:cubicBezTo>
                      <a:cubicBezTo>
                        <a:pt x="247" y="200"/>
                        <a:pt x="248" y="201"/>
                        <a:pt x="249" y="201"/>
                      </a:cubicBezTo>
                      <a:cubicBezTo>
                        <a:pt x="248" y="201"/>
                        <a:pt x="248" y="201"/>
                        <a:pt x="248" y="202"/>
                      </a:cubicBezTo>
                      <a:cubicBezTo>
                        <a:pt x="248" y="201"/>
                        <a:pt x="248" y="201"/>
                        <a:pt x="248" y="201"/>
                      </a:cubicBezTo>
                      <a:cubicBezTo>
                        <a:pt x="247" y="200"/>
                        <a:pt x="247" y="200"/>
                        <a:pt x="246" y="199"/>
                      </a:cubicBezTo>
                      <a:close/>
                      <a:moveTo>
                        <a:pt x="246" y="202"/>
                      </a:moveTo>
                      <a:cubicBezTo>
                        <a:pt x="246" y="202"/>
                        <a:pt x="246" y="202"/>
                        <a:pt x="246" y="202"/>
                      </a:cubicBezTo>
                      <a:cubicBezTo>
                        <a:pt x="245" y="202"/>
                        <a:pt x="245" y="201"/>
                        <a:pt x="245" y="201"/>
                      </a:cubicBezTo>
                      <a:cubicBezTo>
                        <a:pt x="245" y="201"/>
                        <a:pt x="245" y="201"/>
                        <a:pt x="246" y="202"/>
                      </a:cubicBezTo>
                      <a:close/>
                      <a:moveTo>
                        <a:pt x="229" y="222"/>
                      </a:moveTo>
                      <a:cubicBezTo>
                        <a:pt x="229" y="223"/>
                        <a:pt x="229" y="223"/>
                        <a:pt x="229" y="224"/>
                      </a:cubicBezTo>
                      <a:cubicBezTo>
                        <a:pt x="228" y="223"/>
                        <a:pt x="226" y="221"/>
                        <a:pt x="225" y="219"/>
                      </a:cubicBezTo>
                      <a:cubicBezTo>
                        <a:pt x="226" y="220"/>
                        <a:pt x="228" y="221"/>
                        <a:pt x="229" y="222"/>
                      </a:cubicBezTo>
                      <a:close/>
                      <a:moveTo>
                        <a:pt x="227" y="224"/>
                      </a:moveTo>
                      <a:cubicBezTo>
                        <a:pt x="227" y="225"/>
                        <a:pt x="228" y="225"/>
                        <a:pt x="228" y="226"/>
                      </a:cubicBezTo>
                      <a:cubicBezTo>
                        <a:pt x="228" y="226"/>
                        <a:pt x="228" y="227"/>
                        <a:pt x="228" y="227"/>
                      </a:cubicBezTo>
                      <a:cubicBezTo>
                        <a:pt x="227" y="226"/>
                        <a:pt x="227" y="225"/>
                        <a:pt x="227" y="224"/>
                      </a:cubicBezTo>
                      <a:close/>
                      <a:moveTo>
                        <a:pt x="236" y="249"/>
                      </a:moveTo>
                      <a:cubicBezTo>
                        <a:pt x="236" y="249"/>
                        <a:pt x="236" y="249"/>
                        <a:pt x="236" y="249"/>
                      </a:cubicBezTo>
                      <a:cubicBezTo>
                        <a:pt x="238" y="251"/>
                        <a:pt x="240" y="253"/>
                        <a:pt x="242" y="255"/>
                      </a:cubicBezTo>
                      <a:cubicBezTo>
                        <a:pt x="242" y="255"/>
                        <a:pt x="242" y="255"/>
                        <a:pt x="243" y="256"/>
                      </a:cubicBezTo>
                      <a:cubicBezTo>
                        <a:pt x="242" y="255"/>
                        <a:pt x="240" y="254"/>
                        <a:pt x="237" y="251"/>
                      </a:cubicBezTo>
                      <a:cubicBezTo>
                        <a:pt x="236" y="250"/>
                        <a:pt x="236" y="249"/>
                        <a:pt x="236" y="249"/>
                      </a:cubicBezTo>
                      <a:close/>
                      <a:moveTo>
                        <a:pt x="250" y="252"/>
                      </a:moveTo>
                      <a:cubicBezTo>
                        <a:pt x="250" y="252"/>
                        <a:pt x="251" y="252"/>
                        <a:pt x="251" y="252"/>
                      </a:cubicBezTo>
                      <a:cubicBezTo>
                        <a:pt x="250" y="252"/>
                        <a:pt x="250" y="252"/>
                        <a:pt x="249" y="252"/>
                      </a:cubicBezTo>
                      <a:cubicBezTo>
                        <a:pt x="249" y="252"/>
                        <a:pt x="250" y="252"/>
                        <a:pt x="250" y="252"/>
                      </a:cubicBezTo>
                      <a:cubicBezTo>
                        <a:pt x="250" y="252"/>
                        <a:pt x="250" y="252"/>
                        <a:pt x="250" y="252"/>
                      </a:cubicBezTo>
                      <a:close/>
                      <a:moveTo>
                        <a:pt x="91" y="217"/>
                      </a:moveTo>
                      <a:cubicBezTo>
                        <a:pt x="91" y="218"/>
                        <a:pt x="90" y="218"/>
                        <a:pt x="90" y="218"/>
                      </a:cubicBezTo>
                      <a:cubicBezTo>
                        <a:pt x="90" y="217"/>
                        <a:pt x="90" y="217"/>
                        <a:pt x="91" y="216"/>
                      </a:cubicBezTo>
                      <a:cubicBezTo>
                        <a:pt x="91" y="216"/>
                        <a:pt x="91" y="216"/>
                        <a:pt x="91" y="215"/>
                      </a:cubicBezTo>
                      <a:cubicBezTo>
                        <a:pt x="91" y="215"/>
                        <a:pt x="91" y="215"/>
                        <a:pt x="92" y="215"/>
                      </a:cubicBezTo>
                      <a:cubicBezTo>
                        <a:pt x="92" y="215"/>
                        <a:pt x="93" y="215"/>
                        <a:pt x="94" y="215"/>
                      </a:cubicBezTo>
                      <a:cubicBezTo>
                        <a:pt x="93" y="216"/>
                        <a:pt x="92" y="217"/>
                        <a:pt x="91" y="217"/>
                      </a:cubicBezTo>
                      <a:close/>
                      <a:moveTo>
                        <a:pt x="44" y="259"/>
                      </a:moveTo>
                      <a:cubicBezTo>
                        <a:pt x="44" y="259"/>
                        <a:pt x="44" y="259"/>
                        <a:pt x="45" y="259"/>
                      </a:cubicBezTo>
                      <a:cubicBezTo>
                        <a:pt x="44" y="260"/>
                        <a:pt x="44" y="260"/>
                        <a:pt x="44" y="260"/>
                      </a:cubicBezTo>
                      <a:cubicBezTo>
                        <a:pt x="44" y="260"/>
                        <a:pt x="44" y="260"/>
                        <a:pt x="44" y="2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49"/>
                <p:cNvSpPr/>
                <p:nvPr/>
              </p:nvSpPr>
              <p:spPr bwMode="auto">
                <a:xfrm>
                  <a:off x="804" y="3650"/>
                  <a:ext cx="11" cy="26"/>
                </a:xfrm>
                <a:custGeom>
                  <a:avLst/>
                  <a:gdLst>
                    <a:gd name="T0" fmla="*/ 1 w 8"/>
                    <a:gd name="T1" fmla="*/ 0 h 18"/>
                    <a:gd name="T2" fmla="*/ 0 w 8"/>
                    <a:gd name="T3" fmla="*/ 0 h 18"/>
                    <a:gd name="T4" fmla="*/ 8 w 8"/>
                    <a:gd name="T5" fmla="*/ 18 h 18"/>
                    <a:gd name="T6" fmla="*/ 8 w 8"/>
                    <a:gd name="T7" fmla="*/ 18 h 18"/>
                    <a:gd name="T8" fmla="*/ 1 w 8"/>
                    <a:gd name="T9" fmla="*/ 0 h 18"/>
                  </a:gdLst>
                  <a:ahLst/>
                  <a:cxnLst>
                    <a:cxn ang="0">
                      <a:pos x="T0" y="T1"/>
                    </a:cxn>
                    <a:cxn ang="0">
                      <a:pos x="T2" y="T3"/>
                    </a:cxn>
                    <a:cxn ang="0">
                      <a:pos x="T4" y="T5"/>
                    </a:cxn>
                    <a:cxn ang="0">
                      <a:pos x="T6" y="T7"/>
                    </a:cxn>
                    <a:cxn ang="0">
                      <a:pos x="T8" y="T9"/>
                    </a:cxn>
                  </a:cxnLst>
                  <a:rect l="0" t="0" r="r" b="b"/>
                  <a:pathLst>
                    <a:path w="8" h="18">
                      <a:moveTo>
                        <a:pt x="1" y="0"/>
                      </a:moveTo>
                      <a:cubicBezTo>
                        <a:pt x="1" y="0"/>
                        <a:pt x="1" y="0"/>
                        <a:pt x="0" y="0"/>
                      </a:cubicBezTo>
                      <a:cubicBezTo>
                        <a:pt x="1" y="6"/>
                        <a:pt x="4" y="12"/>
                        <a:pt x="8" y="18"/>
                      </a:cubicBezTo>
                      <a:cubicBezTo>
                        <a:pt x="8" y="18"/>
                        <a:pt x="8" y="18"/>
                        <a:pt x="8" y="18"/>
                      </a:cubicBezTo>
                      <a:cubicBezTo>
                        <a:pt x="6" y="12"/>
                        <a:pt x="4" y="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Freeform 50"/>
                <p:cNvSpPr/>
                <p:nvPr/>
              </p:nvSpPr>
              <p:spPr bwMode="auto">
                <a:xfrm>
                  <a:off x="909" y="3704"/>
                  <a:ext cx="11" cy="33"/>
                </a:xfrm>
                <a:custGeom>
                  <a:avLst/>
                  <a:gdLst>
                    <a:gd name="T0" fmla="*/ 0 w 8"/>
                    <a:gd name="T1" fmla="*/ 1 h 23"/>
                    <a:gd name="T2" fmla="*/ 0 w 8"/>
                    <a:gd name="T3" fmla="*/ 1 h 23"/>
                    <a:gd name="T4" fmla="*/ 5 w 8"/>
                    <a:gd name="T5" fmla="*/ 17 h 23"/>
                    <a:gd name="T6" fmla="*/ 5 w 8"/>
                    <a:gd name="T7" fmla="*/ 18 h 23"/>
                    <a:gd name="T8" fmla="*/ 6 w 8"/>
                    <a:gd name="T9" fmla="*/ 19 h 23"/>
                    <a:gd name="T10" fmla="*/ 6 w 8"/>
                    <a:gd name="T11" fmla="*/ 22 h 23"/>
                    <a:gd name="T12" fmla="*/ 6 w 8"/>
                    <a:gd name="T13" fmla="*/ 23 h 23"/>
                    <a:gd name="T14" fmla="*/ 0 w 8"/>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3">
                      <a:moveTo>
                        <a:pt x="0" y="1"/>
                      </a:moveTo>
                      <a:cubicBezTo>
                        <a:pt x="0" y="0"/>
                        <a:pt x="0" y="0"/>
                        <a:pt x="0" y="1"/>
                      </a:cubicBezTo>
                      <a:cubicBezTo>
                        <a:pt x="1" y="6"/>
                        <a:pt x="3" y="12"/>
                        <a:pt x="5" y="17"/>
                      </a:cubicBezTo>
                      <a:cubicBezTo>
                        <a:pt x="5" y="17"/>
                        <a:pt x="5" y="18"/>
                        <a:pt x="5" y="18"/>
                      </a:cubicBezTo>
                      <a:cubicBezTo>
                        <a:pt x="5" y="18"/>
                        <a:pt x="6" y="19"/>
                        <a:pt x="6" y="19"/>
                      </a:cubicBezTo>
                      <a:cubicBezTo>
                        <a:pt x="6" y="20"/>
                        <a:pt x="6" y="21"/>
                        <a:pt x="6" y="22"/>
                      </a:cubicBezTo>
                      <a:cubicBezTo>
                        <a:pt x="6" y="23"/>
                        <a:pt x="6" y="23"/>
                        <a:pt x="6" y="23"/>
                      </a:cubicBezTo>
                      <a:cubicBezTo>
                        <a:pt x="8" y="16"/>
                        <a:pt x="6" y="8"/>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51"/>
                <p:cNvSpPr/>
                <p:nvPr/>
              </p:nvSpPr>
              <p:spPr bwMode="auto">
                <a:xfrm>
                  <a:off x="736" y="3558"/>
                  <a:ext cx="8" cy="24"/>
                </a:xfrm>
                <a:custGeom>
                  <a:avLst/>
                  <a:gdLst>
                    <a:gd name="T0" fmla="*/ 3 w 6"/>
                    <a:gd name="T1" fmla="*/ 6 h 17"/>
                    <a:gd name="T2" fmla="*/ 2 w 6"/>
                    <a:gd name="T3" fmla="*/ 2 h 17"/>
                    <a:gd name="T4" fmla="*/ 0 w 6"/>
                    <a:gd name="T5" fmla="*/ 0 h 17"/>
                    <a:gd name="T6" fmla="*/ 5 w 6"/>
                    <a:gd name="T7" fmla="*/ 17 h 17"/>
                    <a:gd name="T8" fmla="*/ 6 w 6"/>
                    <a:gd name="T9" fmla="*/ 17 h 17"/>
                    <a:gd name="T10" fmla="*/ 3 w 6"/>
                    <a:gd name="T11" fmla="*/ 6 h 17"/>
                  </a:gdLst>
                  <a:ahLst/>
                  <a:cxnLst>
                    <a:cxn ang="0">
                      <a:pos x="T0" y="T1"/>
                    </a:cxn>
                    <a:cxn ang="0">
                      <a:pos x="T2" y="T3"/>
                    </a:cxn>
                    <a:cxn ang="0">
                      <a:pos x="T4" y="T5"/>
                    </a:cxn>
                    <a:cxn ang="0">
                      <a:pos x="T6" y="T7"/>
                    </a:cxn>
                    <a:cxn ang="0">
                      <a:pos x="T8" y="T9"/>
                    </a:cxn>
                    <a:cxn ang="0">
                      <a:pos x="T10" y="T11"/>
                    </a:cxn>
                  </a:cxnLst>
                  <a:rect l="0" t="0" r="r" b="b"/>
                  <a:pathLst>
                    <a:path w="6" h="17">
                      <a:moveTo>
                        <a:pt x="3" y="6"/>
                      </a:moveTo>
                      <a:cubicBezTo>
                        <a:pt x="3" y="5"/>
                        <a:pt x="2" y="3"/>
                        <a:pt x="2" y="2"/>
                      </a:cubicBezTo>
                      <a:cubicBezTo>
                        <a:pt x="2" y="1"/>
                        <a:pt x="1" y="0"/>
                        <a:pt x="0" y="0"/>
                      </a:cubicBezTo>
                      <a:cubicBezTo>
                        <a:pt x="0" y="6"/>
                        <a:pt x="2" y="11"/>
                        <a:pt x="5" y="17"/>
                      </a:cubicBezTo>
                      <a:cubicBezTo>
                        <a:pt x="5" y="17"/>
                        <a:pt x="5" y="17"/>
                        <a:pt x="6" y="17"/>
                      </a:cubicBezTo>
                      <a:cubicBezTo>
                        <a:pt x="5" y="14"/>
                        <a:pt x="5" y="10"/>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52"/>
                <p:cNvSpPr/>
                <p:nvPr/>
              </p:nvSpPr>
              <p:spPr bwMode="auto">
                <a:xfrm>
                  <a:off x="690" y="3501"/>
                  <a:ext cx="13" cy="34"/>
                </a:xfrm>
                <a:custGeom>
                  <a:avLst/>
                  <a:gdLst>
                    <a:gd name="T0" fmla="*/ 0 w 9"/>
                    <a:gd name="T1" fmla="*/ 0 h 24"/>
                    <a:gd name="T2" fmla="*/ 0 w 9"/>
                    <a:gd name="T3" fmla="*/ 0 h 24"/>
                    <a:gd name="T4" fmla="*/ 7 w 9"/>
                    <a:gd name="T5" fmla="*/ 23 h 24"/>
                    <a:gd name="T6" fmla="*/ 7 w 9"/>
                    <a:gd name="T7" fmla="*/ 24 h 24"/>
                    <a:gd name="T8" fmla="*/ 9 w 9"/>
                    <a:gd name="T9" fmla="*/ 24 h 24"/>
                    <a:gd name="T10" fmla="*/ 0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0" y="0"/>
                      </a:moveTo>
                      <a:cubicBezTo>
                        <a:pt x="0" y="0"/>
                        <a:pt x="0" y="0"/>
                        <a:pt x="0" y="0"/>
                      </a:cubicBezTo>
                      <a:cubicBezTo>
                        <a:pt x="2" y="8"/>
                        <a:pt x="4" y="16"/>
                        <a:pt x="7" y="23"/>
                      </a:cubicBezTo>
                      <a:cubicBezTo>
                        <a:pt x="7" y="24"/>
                        <a:pt x="7" y="24"/>
                        <a:pt x="7" y="24"/>
                      </a:cubicBezTo>
                      <a:cubicBezTo>
                        <a:pt x="8" y="24"/>
                        <a:pt x="8" y="24"/>
                        <a:pt x="9" y="24"/>
                      </a:cubicBezTo>
                      <a:cubicBezTo>
                        <a:pt x="6" y="16"/>
                        <a:pt x="3" y="8"/>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53"/>
                <p:cNvSpPr/>
                <p:nvPr/>
              </p:nvSpPr>
              <p:spPr bwMode="auto">
                <a:xfrm>
                  <a:off x="690" y="3601"/>
                  <a:ext cx="33" cy="32"/>
                </a:xfrm>
                <a:custGeom>
                  <a:avLst/>
                  <a:gdLst>
                    <a:gd name="T0" fmla="*/ 1 w 23"/>
                    <a:gd name="T1" fmla="*/ 0 h 23"/>
                    <a:gd name="T2" fmla="*/ 0 w 23"/>
                    <a:gd name="T3" fmla="*/ 1 h 23"/>
                    <a:gd name="T4" fmla="*/ 3 w 23"/>
                    <a:gd name="T5" fmla="*/ 6 h 23"/>
                    <a:gd name="T6" fmla="*/ 2 w 23"/>
                    <a:gd name="T7" fmla="*/ 6 h 23"/>
                    <a:gd name="T8" fmla="*/ 1 w 23"/>
                    <a:gd name="T9" fmla="*/ 6 h 23"/>
                    <a:gd name="T10" fmla="*/ 0 w 23"/>
                    <a:gd name="T11" fmla="*/ 7 h 23"/>
                    <a:gd name="T12" fmla="*/ 19 w 23"/>
                    <a:gd name="T13" fmla="*/ 23 h 23"/>
                    <a:gd name="T14" fmla="*/ 20 w 23"/>
                    <a:gd name="T15" fmla="*/ 23 h 23"/>
                    <a:gd name="T16" fmla="*/ 21 w 23"/>
                    <a:gd name="T17" fmla="*/ 23 h 23"/>
                    <a:gd name="T18" fmla="*/ 21 w 23"/>
                    <a:gd name="T19" fmla="*/ 23 h 23"/>
                    <a:gd name="T20" fmla="*/ 21 w 23"/>
                    <a:gd name="T21" fmla="*/ 23 h 23"/>
                    <a:gd name="T22" fmla="*/ 22 w 23"/>
                    <a:gd name="T23" fmla="*/ 22 h 23"/>
                    <a:gd name="T24" fmla="*/ 23 w 23"/>
                    <a:gd name="T25" fmla="*/ 22 h 23"/>
                    <a:gd name="T26" fmla="*/ 22 w 23"/>
                    <a:gd name="T27" fmla="*/ 20 h 23"/>
                    <a:gd name="T28" fmla="*/ 2 w 23"/>
                    <a:gd name="T29" fmla="*/ 0 h 23"/>
                    <a:gd name="T30" fmla="*/ 2 w 23"/>
                    <a:gd name="T31" fmla="*/ 0 h 23"/>
                    <a:gd name="T32" fmla="*/ 1 w 23"/>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3">
                      <a:moveTo>
                        <a:pt x="1" y="0"/>
                      </a:moveTo>
                      <a:cubicBezTo>
                        <a:pt x="1" y="0"/>
                        <a:pt x="0" y="0"/>
                        <a:pt x="0" y="1"/>
                      </a:cubicBezTo>
                      <a:cubicBezTo>
                        <a:pt x="0" y="3"/>
                        <a:pt x="1" y="5"/>
                        <a:pt x="3" y="6"/>
                      </a:cubicBezTo>
                      <a:cubicBezTo>
                        <a:pt x="2" y="6"/>
                        <a:pt x="2" y="6"/>
                        <a:pt x="2" y="6"/>
                      </a:cubicBezTo>
                      <a:cubicBezTo>
                        <a:pt x="1" y="6"/>
                        <a:pt x="1" y="6"/>
                        <a:pt x="1" y="6"/>
                      </a:cubicBezTo>
                      <a:cubicBezTo>
                        <a:pt x="0" y="7"/>
                        <a:pt x="0" y="7"/>
                        <a:pt x="0" y="7"/>
                      </a:cubicBezTo>
                      <a:cubicBezTo>
                        <a:pt x="7" y="11"/>
                        <a:pt x="14" y="17"/>
                        <a:pt x="19" y="23"/>
                      </a:cubicBezTo>
                      <a:cubicBezTo>
                        <a:pt x="19" y="23"/>
                        <a:pt x="20" y="23"/>
                        <a:pt x="20" y="23"/>
                      </a:cubicBezTo>
                      <a:cubicBezTo>
                        <a:pt x="20" y="23"/>
                        <a:pt x="21" y="23"/>
                        <a:pt x="21" y="23"/>
                      </a:cubicBezTo>
                      <a:cubicBezTo>
                        <a:pt x="21" y="23"/>
                        <a:pt x="21" y="23"/>
                        <a:pt x="21" y="23"/>
                      </a:cubicBezTo>
                      <a:cubicBezTo>
                        <a:pt x="21" y="23"/>
                        <a:pt x="21" y="23"/>
                        <a:pt x="21" y="23"/>
                      </a:cubicBezTo>
                      <a:cubicBezTo>
                        <a:pt x="22" y="23"/>
                        <a:pt x="22" y="23"/>
                        <a:pt x="22" y="22"/>
                      </a:cubicBezTo>
                      <a:cubicBezTo>
                        <a:pt x="22" y="22"/>
                        <a:pt x="22" y="22"/>
                        <a:pt x="23" y="22"/>
                      </a:cubicBezTo>
                      <a:cubicBezTo>
                        <a:pt x="23" y="21"/>
                        <a:pt x="23" y="20"/>
                        <a:pt x="22" y="20"/>
                      </a:cubicBezTo>
                      <a:cubicBezTo>
                        <a:pt x="16" y="13"/>
                        <a:pt x="9" y="7"/>
                        <a:pt x="2" y="0"/>
                      </a:cubicBezTo>
                      <a:cubicBezTo>
                        <a:pt x="2" y="0"/>
                        <a:pt x="2"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54"/>
                <p:cNvSpPr/>
                <p:nvPr/>
              </p:nvSpPr>
              <p:spPr bwMode="auto">
                <a:xfrm>
                  <a:off x="863" y="3708"/>
                  <a:ext cx="9" cy="13"/>
                </a:xfrm>
                <a:custGeom>
                  <a:avLst/>
                  <a:gdLst>
                    <a:gd name="T0" fmla="*/ 2 w 6"/>
                    <a:gd name="T1" fmla="*/ 1 h 9"/>
                    <a:gd name="T2" fmla="*/ 2 w 6"/>
                    <a:gd name="T3" fmla="*/ 0 h 9"/>
                    <a:gd name="T4" fmla="*/ 0 w 6"/>
                    <a:gd name="T5" fmla="*/ 1 h 9"/>
                    <a:gd name="T6" fmla="*/ 4 w 6"/>
                    <a:gd name="T7" fmla="*/ 8 h 9"/>
                    <a:gd name="T8" fmla="*/ 5 w 6"/>
                    <a:gd name="T9" fmla="*/ 9 h 9"/>
                    <a:gd name="T10" fmla="*/ 6 w 6"/>
                    <a:gd name="T11" fmla="*/ 9 h 9"/>
                    <a:gd name="T12" fmla="*/ 2 w 6"/>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2" y="1"/>
                      </a:moveTo>
                      <a:cubicBezTo>
                        <a:pt x="2" y="1"/>
                        <a:pt x="2" y="1"/>
                        <a:pt x="2" y="0"/>
                      </a:cubicBezTo>
                      <a:cubicBezTo>
                        <a:pt x="1" y="1"/>
                        <a:pt x="1" y="1"/>
                        <a:pt x="0" y="1"/>
                      </a:cubicBezTo>
                      <a:cubicBezTo>
                        <a:pt x="2" y="3"/>
                        <a:pt x="3" y="6"/>
                        <a:pt x="4" y="8"/>
                      </a:cubicBezTo>
                      <a:cubicBezTo>
                        <a:pt x="5" y="8"/>
                        <a:pt x="5" y="9"/>
                        <a:pt x="5" y="9"/>
                      </a:cubicBezTo>
                      <a:cubicBezTo>
                        <a:pt x="5" y="9"/>
                        <a:pt x="6" y="9"/>
                        <a:pt x="6" y="9"/>
                      </a:cubicBezTo>
                      <a:cubicBezTo>
                        <a:pt x="4" y="7"/>
                        <a:pt x="3"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55"/>
                <p:cNvSpPr/>
                <p:nvPr/>
              </p:nvSpPr>
              <p:spPr bwMode="auto">
                <a:xfrm>
                  <a:off x="867" y="3700"/>
                  <a:ext cx="12" cy="15"/>
                </a:xfrm>
                <a:custGeom>
                  <a:avLst/>
                  <a:gdLst>
                    <a:gd name="T0" fmla="*/ 6 w 8"/>
                    <a:gd name="T1" fmla="*/ 11 h 11"/>
                    <a:gd name="T2" fmla="*/ 8 w 8"/>
                    <a:gd name="T3" fmla="*/ 11 h 11"/>
                    <a:gd name="T4" fmla="*/ 0 w 8"/>
                    <a:gd name="T5" fmla="*/ 0 h 11"/>
                    <a:gd name="T6" fmla="*/ 6 w 8"/>
                    <a:gd name="T7" fmla="*/ 11 h 11"/>
                    <a:gd name="T8" fmla="*/ 6 w 8"/>
                    <a:gd name="T9" fmla="*/ 11 h 11"/>
                  </a:gdLst>
                  <a:ahLst/>
                  <a:cxnLst>
                    <a:cxn ang="0">
                      <a:pos x="T0" y="T1"/>
                    </a:cxn>
                    <a:cxn ang="0">
                      <a:pos x="T2" y="T3"/>
                    </a:cxn>
                    <a:cxn ang="0">
                      <a:pos x="T4" y="T5"/>
                    </a:cxn>
                    <a:cxn ang="0">
                      <a:pos x="T6" y="T7"/>
                    </a:cxn>
                    <a:cxn ang="0">
                      <a:pos x="T8" y="T9"/>
                    </a:cxn>
                  </a:cxnLst>
                  <a:rect l="0" t="0" r="r" b="b"/>
                  <a:pathLst>
                    <a:path w="8" h="11">
                      <a:moveTo>
                        <a:pt x="6" y="11"/>
                      </a:moveTo>
                      <a:cubicBezTo>
                        <a:pt x="7" y="11"/>
                        <a:pt x="7" y="11"/>
                        <a:pt x="8" y="11"/>
                      </a:cubicBezTo>
                      <a:cubicBezTo>
                        <a:pt x="6" y="7"/>
                        <a:pt x="4" y="3"/>
                        <a:pt x="0" y="0"/>
                      </a:cubicBezTo>
                      <a:cubicBezTo>
                        <a:pt x="2" y="3"/>
                        <a:pt x="4" y="7"/>
                        <a:pt x="6" y="11"/>
                      </a:cubicBezTo>
                      <a:cubicBezTo>
                        <a:pt x="6" y="11"/>
                        <a:pt x="6" y="11"/>
                        <a:pt x="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56"/>
                <p:cNvSpPr/>
                <p:nvPr/>
              </p:nvSpPr>
              <p:spPr bwMode="auto">
                <a:xfrm>
                  <a:off x="862" y="3715"/>
                  <a:ext cx="7" cy="16"/>
                </a:xfrm>
                <a:custGeom>
                  <a:avLst/>
                  <a:gdLst>
                    <a:gd name="T0" fmla="*/ 0 w 5"/>
                    <a:gd name="T1" fmla="*/ 1 h 11"/>
                    <a:gd name="T2" fmla="*/ 2 w 5"/>
                    <a:gd name="T3" fmla="*/ 10 h 11"/>
                    <a:gd name="T4" fmla="*/ 3 w 5"/>
                    <a:gd name="T5" fmla="*/ 10 h 11"/>
                    <a:gd name="T6" fmla="*/ 5 w 5"/>
                    <a:gd name="T7" fmla="*/ 11 h 11"/>
                    <a:gd name="T8" fmla="*/ 3 w 5"/>
                    <a:gd name="T9" fmla="*/ 10 h 11"/>
                    <a:gd name="T10" fmla="*/ 1 w 5"/>
                    <a:gd name="T11" fmla="*/ 1 h 11"/>
                    <a:gd name="T12" fmla="*/ 0 w 5"/>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0" y="1"/>
                      </a:moveTo>
                      <a:cubicBezTo>
                        <a:pt x="1" y="4"/>
                        <a:pt x="1" y="6"/>
                        <a:pt x="2" y="10"/>
                      </a:cubicBezTo>
                      <a:cubicBezTo>
                        <a:pt x="3" y="10"/>
                        <a:pt x="3" y="10"/>
                        <a:pt x="3" y="10"/>
                      </a:cubicBezTo>
                      <a:cubicBezTo>
                        <a:pt x="3" y="10"/>
                        <a:pt x="4" y="11"/>
                        <a:pt x="5" y="11"/>
                      </a:cubicBezTo>
                      <a:cubicBezTo>
                        <a:pt x="5" y="10"/>
                        <a:pt x="4" y="10"/>
                        <a:pt x="3" y="10"/>
                      </a:cubicBezTo>
                      <a:cubicBezTo>
                        <a:pt x="3" y="7"/>
                        <a:pt x="2" y="4"/>
                        <a:pt x="1" y="1"/>
                      </a:cubicBezTo>
                      <a:cubicBezTo>
                        <a:pt x="1"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57"/>
                <p:cNvSpPr/>
                <p:nvPr/>
              </p:nvSpPr>
              <p:spPr bwMode="auto">
                <a:xfrm>
                  <a:off x="859" y="3730"/>
                  <a:ext cx="7" cy="12"/>
                </a:xfrm>
                <a:custGeom>
                  <a:avLst/>
                  <a:gdLst>
                    <a:gd name="T0" fmla="*/ 3 w 5"/>
                    <a:gd name="T1" fmla="*/ 4 h 9"/>
                    <a:gd name="T2" fmla="*/ 2 w 5"/>
                    <a:gd name="T3" fmla="*/ 3 h 9"/>
                    <a:gd name="T4" fmla="*/ 1 w 5"/>
                    <a:gd name="T5" fmla="*/ 0 h 9"/>
                    <a:gd name="T6" fmla="*/ 0 w 5"/>
                    <a:gd name="T7" fmla="*/ 0 h 9"/>
                    <a:gd name="T8" fmla="*/ 2 w 5"/>
                    <a:gd name="T9" fmla="*/ 6 h 9"/>
                    <a:gd name="T10" fmla="*/ 3 w 5"/>
                    <a:gd name="T11" fmla="*/ 8 h 9"/>
                    <a:gd name="T12" fmla="*/ 3 w 5"/>
                    <a:gd name="T13" fmla="*/ 9 h 9"/>
                    <a:gd name="T14" fmla="*/ 3 w 5"/>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3" y="4"/>
                      </a:moveTo>
                      <a:cubicBezTo>
                        <a:pt x="3" y="4"/>
                        <a:pt x="3" y="4"/>
                        <a:pt x="2" y="3"/>
                      </a:cubicBezTo>
                      <a:cubicBezTo>
                        <a:pt x="3" y="2"/>
                        <a:pt x="2" y="0"/>
                        <a:pt x="1" y="0"/>
                      </a:cubicBezTo>
                      <a:cubicBezTo>
                        <a:pt x="1" y="0"/>
                        <a:pt x="1" y="0"/>
                        <a:pt x="0" y="0"/>
                      </a:cubicBezTo>
                      <a:cubicBezTo>
                        <a:pt x="1" y="2"/>
                        <a:pt x="1" y="4"/>
                        <a:pt x="2" y="6"/>
                      </a:cubicBezTo>
                      <a:cubicBezTo>
                        <a:pt x="2" y="7"/>
                        <a:pt x="3" y="8"/>
                        <a:pt x="3" y="8"/>
                      </a:cubicBezTo>
                      <a:cubicBezTo>
                        <a:pt x="3" y="9"/>
                        <a:pt x="3" y="9"/>
                        <a:pt x="3" y="9"/>
                      </a:cubicBezTo>
                      <a:cubicBezTo>
                        <a:pt x="5" y="8"/>
                        <a:pt x="4" y="6"/>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58"/>
                <p:cNvSpPr>
                  <a:spLocks noEditPoints="1"/>
                </p:cNvSpPr>
                <p:nvPr/>
              </p:nvSpPr>
              <p:spPr bwMode="auto">
                <a:xfrm>
                  <a:off x="558" y="3654"/>
                  <a:ext cx="92" cy="104"/>
                </a:xfrm>
                <a:custGeom>
                  <a:avLst/>
                  <a:gdLst>
                    <a:gd name="T0" fmla="*/ 59 w 65"/>
                    <a:gd name="T1" fmla="*/ 0 h 73"/>
                    <a:gd name="T2" fmla="*/ 59 w 65"/>
                    <a:gd name="T3" fmla="*/ 0 h 73"/>
                    <a:gd name="T4" fmla="*/ 57 w 65"/>
                    <a:gd name="T5" fmla="*/ 0 h 73"/>
                    <a:gd name="T6" fmla="*/ 49 w 65"/>
                    <a:gd name="T7" fmla="*/ 5 h 73"/>
                    <a:gd name="T8" fmla="*/ 53 w 65"/>
                    <a:gd name="T9" fmla="*/ 3 h 73"/>
                    <a:gd name="T10" fmla="*/ 56 w 65"/>
                    <a:gd name="T11" fmla="*/ 3 h 73"/>
                    <a:gd name="T12" fmla="*/ 57 w 65"/>
                    <a:gd name="T13" fmla="*/ 3 h 73"/>
                    <a:gd name="T14" fmla="*/ 59 w 65"/>
                    <a:gd name="T15" fmla="*/ 3 h 73"/>
                    <a:gd name="T16" fmla="*/ 59 w 65"/>
                    <a:gd name="T17" fmla="*/ 4 h 73"/>
                    <a:gd name="T18" fmla="*/ 60 w 65"/>
                    <a:gd name="T19" fmla="*/ 8 h 73"/>
                    <a:gd name="T20" fmla="*/ 59 w 65"/>
                    <a:gd name="T21" fmla="*/ 7 h 73"/>
                    <a:gd name="T22" fmla="*/ 59 w 65"/>
                    <a:gd name="T23" fmla="*/ 7 h 73"/>
                    <a:gd name="T24" fmla="*/ 57 w 65"/>
                    <a:gd name="T25" fmla="*/ 7 h 73"/>
                    <a:gd name="T26" fmla="*/ 57 w 65"/>
                    <a:gd name="T27" fmla="*/ 8 h 73"/>
                    <a:gd name="T28" fmla="*/ 57 w 65"/>
                    <a:gd name="T29" fmla="*/ 13 h 73"/>
                    <a:gd name="T30" fmla="*/ 51 w 65"/>
                    <a:gd name="T31" fmla="*/ 21 h 73"/>
                    <a:gd name="T32" fmla="*/ 55 w 65"/>
                    <a:gd name="T33" fmla="*/ 9 h 73"/>
                    <a:gd name="T34" fmla="*/ 55 w 65"/>
                    <a:gd name="T35" fmla="*/ 9 h 73"/>
                    <a:gd name="T36" fmla="*/ 52 w 65"/>
                    <a:gd name="T37" fmla="*/ 15 h 73"/>
                    <a:gd name="T38" fmla="*/ 52 w 65"/>
                    <a:gd name="T39" fmla="*/ 12 h 73"/>
                    <a:gd name="T40" fmla="*/ 51 w 65"/>
                    <a:gd name="T41" fmla="*/ 12 h 73"/>
                    <a:gd name="T42" fmla="*/ 45 w 65"/>
                    <a:gd name="T43" fmla="*/ 23 h 73"/>
                    <a:gd name="T44" fmla="*/ 46 w 65"/>
                    <a:gd name="T45" fmla="*/ 13 h 73"/>
                    <a:gd name="T46" fmla="*/ 45 w 65"/>
                    <a:gd name="T47" fmla="*/ 13 h 73"/>
                    <a:gd name="T48" fmla="*/ 40 w 65"/>
                    <a:gd name="T49" fmla="*/ 35 h 73"/>
                    <a:gd name="T50" fmla="*/ 27 w 65"/>
                    <a:gd name="T51" fmla="*/ 46 h 73"/>
                    <a:gd name="T52" fmla="*/ 5 w 65"/>
                    <a:gd name="T53" fmla="*/ 65 h 73"/>
                    <a:gd name="T54" fmla="*/ 2 w 65"/>
                    <a:gd name="T55" fmla="*/ 68 h 73"/>
                    <a:gd name="T56" fmla="*/ 2 w 65"/>
                    <a:gd name="T57" fmla="*/ 69 h 73"/>
                    <a:gd name="T58" fmla="*/ 3 w 65"/>
                    <a:gd name="T59" fmla="*/ 71 h 73"/>
                    <a:gd name="T60" fmla="*/ 0 w 65"/>
                    <a:gd name="T61" fmla="*/ 73 h 73"/>
                    <a:gd name="T62" fmla="*/ 21 w 65"/>
                    <a:gd name="T63" fmla="*/ 57 h 73"/>
                    <a:gd name="T64" fmla="*/ 29 w 65"/>
                    <a:gd name="T65" fmla="*/ 49 h 73"/>
                    <a:gd name="T66" fmla="*/ 39 w 65"/>
                    <a:gd name="T67" fmla="*/ 41 h 73"/>
                    <a:gd name="T68" fmla="*/ 39 w 65"/>
                    <a:gd name="T69" fmla="*/ 41 h 73"/>
                    <a:gd name="T70" fmla="*/ 40 w 65"/>
                    <a:gd name="T71" fmla="*/ 40 h 73"/>
                    <a:gd name="T72" fmla="*/ 40 w 65"/>
                    <a:gd name="T73" fmla="*/ 40 h 73"/>
                    <a:gd name="T74" fmla="*/ 56 w 65"/>
                    <a:gd name="T75" fmla="*/ 23 h 73"/>
                    <a:gd name="T76" fmla="*/ 62 w 65"/>
                    <a:gd name="T77" fmla="*/ 15 h 73"/>
                    <a:gd name="T78" fmla="*/ 63 w 65"/>
                    <a:gd name="T79" fmla="*/ 15 h 73"/>
                    <a:gd name="T80" fmla="*/ 63 w 65"/>
                    <a:gd name="T81" fmla="*/ 14 h 73"/>
                    <a:gd name="T82" fmla="*/ 63 w 65"/>
                    <a:gd name="T83" fmla="*/ 15 h 73"/>
                    <a:gd name="T84" fmla="*/ 59 w 65"/>
                    <a:gd name="T85" fmla="*/ 0 h 73"/>
                    <a:gd name="T86" fmla="*/ 48 w 65"/>
                    <a:gd name="T87" fmla="*/ 24 h 73"/>
                    <a:gd name="T88" fmla="*/ 49 w 65"/>
                    <a:gd name="T89" fmla="*/ 25 h 73"/>
                    <a:gd name="T90" fmla="*/ 47 w 65"/>
                    <a:gd name="T91" fmla="*/ 29 h 73"/>
                    <a:gd name="T92" fmla="*/ 44 w 65"/>
                    <a:gd name="T93" fmla="*/ 31 h 73"/>
                    <a:gd name="T94" fmla="*/ 45 w 65"/>
                    <a:gd name="T95" fmla="*/ 25 h 73"/>
                    <a:gd name="T96" fmla="*/ 48 w 65"/>
                    <a:gd name="T97" fmla="*/ 23 h 73"/>
                    <a:gd name="T98" fmla="*/ 48 w 65"/>
                    <a:gd name="T99" fmla="*/ 24 h 73"/>
                    <a:gd name="T100" fmla="*/ 4 w 65"/>
                    <a:gd name="T101" fmla="*/ 69 h 73"/>
                    <a:gd name="T102" fmla="*/ 4 w 65"/>
                    <a:gd name="T103" fmla="*/ 69 h 73"/>
                    <a:gd name="T104" fmla="*/ 8 w 65"/>
                    <a:gd name="T105" fmla="*/ 65 h 73"/>
                    <a:gd name="T106" fmla="*/ 4 w 65"/>
                    <a:gd name="T107" fmla="*/ 6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73">
                      <a:moveTo>
                        <a:pt x="59" y="0"/>
                      </a:moveTo>
                      <a:cubicBezTo>
                        <a:pt x="59" y="0"/>
                        <a:pt x="59" y="0"/>
                        <a:pt x="59" y="0"/>
                      </a:cubicBezTo>
                      <a:cubicBezTo>
                        <a:pt x="58" y="0"/>
                        <a:pt x="57" y="0"/>
                        <a:pt x="57" y="0"/>
                      </a:cubicBezTo>
                      <a:cubicBezTo>
                        <a:pt x="53" y="1"/>
                        <a:pt x="51" y="3"/>
                        <a:pt x="49" y="5"/>
                      </a:cubicBezTo>
                      <a:cubicBezTo>
                        <a:pt x="51" y="5"/>
                        <a:pt x="52" y="4"/>
                        <a:pt x="53" y="3"/>
                      </a:cubicBezTo>
                      <a:cubicBezTo>
                        <a:pt x="54" y="3"/>
                        <a:pt x="55" y="3"/>
                        <a:pt x="56" y="3"/>
                      </a:cubicBezTo>
                      <a:cubicBezTo>
                        <a:pt x="56" y="3"/>
                        <a:pt x="56" y="3"/>
                        <a:pt x="57" y="3"/>
                      </a:cubicBezTo>
                      <a:cubicBezTo>
                        <a:pt x="57" y="3"/>
                        <a:pt x="58" y="3"/>
                        <a:pt x="59" y="3"/>
                      </a:cubicBezTo>
                      <a:cubicBezTo>
                        <a:pt x="59" y="3"/>
                        <a:pt x="59" y="4"/>
                        <a:pt x="59" y="4"/>
                      </a:cubicBezTo>
                      <a:cubicBezTo>
                        <a:pt x="60" y="5"/>
                        <a:pt x="60" y="7"/>
                        <a:pt x="60" y="8"/>
                      </a:cubicBezTo>
                      <a:cubicBezTo>
                        <a:pt x="59" y="8"/>
                        <a:pt x="59" y="7"/>
                        <a:pt x="59" y="7"/>
                      </a:cubicBezTo>
                      <a:cubicBezTo>
                        <a:pt x="59" y="7"/>
                        <a:pt x="59" y="7"/>
                        <a:pt x="59" y="7"/>
                      </a:cubicBezTo>
                      <a:cubicBezTo>
                        <a:pt x="58" y="7"/>
                        <a:pt x="57" y="7"/>
                        <a:pt x="57" y="7"/>
                      </a:cubicBezTo>
                      <a:cubicBezTo>
                        <a:pt x="57" y="8"/>
                        <a:pt x="57" y="8"/>
                        <a:pt x="57" y="8"/>
                      </a:cubicBezTo>
                      <a:cubicBezTo>
                        <a:pt x="57" y="9"/>
                        <a:pt x="57" y="11"/>
                        <a:pt x="57" y="13"/>
                      </a:cubicBezTo>
                      <a:cubicBezTo>
                        <a:pt x="55" y="15"/>
                        <a:pt x="53" y="18"/>
                        <a:pt x="51" y="21"/>
                      </a:cubicBezTo>
                      <a:cubicBezTo>
                        <a:pt x="53" y="17"/>
                        <a:pt x="54" y="13"/>
                        <a:pt x="55" y="9"/>
                      </a:cubicBezTo>
                      <a:cubicBezTo>
                        <a:pt x="55" y="9"/>
                        <a:pt x="55" y="9"/>
                        <a:pt x="55" y="9"/>
                      </a:cubicBezTo>
                      <a:cubicBezTo>
                        <a:pt x="53" y="11"/>
                        <a:pt x="53" y="13"/>
                        <a:pt x="52" y="15"/>
                      </a:cubicBezTo>
                      <a:cubicBezTo>
                        <a:pt x="52" y="14"/>
                        <a:pt x="52" y="13"/>
                        <a:pt x="52" y="12"/>
                      </a:cubicBezTo>
                      <a:cubicBezTo>
                        <a:pt x="51" y="12"/>
                        <a:pt x="51" y="12"/>
                        <a:pt x="51" y="12"/>
                      </a:cubicBezTo>
                      <a:cubicBezTo>
                        <a:pt x="51" y="17"/>
                        <a:pt x="49" y="21"/>
                        <a:pt x="45" y="23"/>
                      </a:cubicBezTo>
                      <a:cubicBezTo>
                        <a:pt x="46" y="20"/>
                        <a:pt x="46" y="17"/>
                        <a:pt x="46" y="13"/>
                      </a:cubicBezTo>
                      <a:cubicBezTo>
                        <a:pt x="45" y="13"/>
                        <a:pt x="45" y="13"/>
                        <a:pt x="45" y="13"/>
                      </a:cubicBezTo>
                      <a:cubicBezTo>
                        <a:pt x="45" y="21"/>
                        <a:pt x="43" y="27"/>
                        <a:pt x="40" y="35"/>
                      </a:cubicBezTo>
                      <a:cubicBezTo>
                        <a:pt x="35" y="38"/>
                        <a:pt x="31" y="42"/>
                        <a:pt x="27" y="46"/>
                      </a:cubicBezTo>
                      <a:cubicBezTo>
                        <a:pt x="19" y="52"/>
                        <a:pt x="12" y="59"/>
                        <a:pt x="5" y="65"/>
                      </a:cubicBezTo>
                      <a:cubicBezTo>
                        <a:pt x="4" y="66"/>
                        <a:pt x="3" y="67"/>
                        <a:pt x="2" y="68"/>
                      </a:cubicBezTo>
                      <a:cubicBezTo>
                        <a:pt x="2" y="68"/>
                        <a:pt x="2" y="68"/>
                        <a:pt x="2" y="69"/>
                      </a:cubicBezTo>
                      <a:cubicBezTo>
                        <a:pt x="1" y="69"/>
                        <a:pt x="2" y="70"/>
                        <a:pt x="3" y="71"/>
                      </a:cubicBezTo>
                      <a:cubicBezTo>
                        <a:pt x="2" y="71"/>
                        <a:pt x="1" y="72"/>
                        <a:pt x="0" y="73"/>
                      </a:cubicBezTo>
                      <a:cubicBezTo>
                        <a:pt x="7" y="69"/>
                        <a:pt x="14" y="63"/>
                        <a:pt x="21" y="57"/>
                      </a:cubicBezTo>
                      <a:cubicBezTo>
                        <a:pt x="24" y="55"/>
                        <a:pt x="26" y="52"/>
                        <a:pt x="29" y="49"/>
                      </a:cubicBezTo>
                      <a:cubicBezTo>
                        <a:pt x="32" y="47"/>
                        <a:pt x="35" y="44"/>
                        <a:pt x="39" y="41"/>
                      </a:cubicBezTo>
                      <a:cubicBezTo>
                        <a:pt x="39" y="41"/>
                        <a:pt x="39" y="41"/>
                        <a:pt x="39" y="41"/>
                      </a:cubicBezTo>
                      <a:cubicBezTo>
                        <a:pt x="39" y="41"/>
                        <a:pt x="39" y="40"/>
                        <a:pt x="40" y="40"/>
                      </a:cubicBezTo>
                      <a:cubicBezTo>
                        <a:pt x="40" y="40"/>
                        <a:pt x="40" y="40"/>
                        <a:pt x="40" y="40"/>
                      </a:cubicBezTo>
                      <a:cubicBezTo>
                        <a:pt x="46" y="34"/>
                        <a:pt x="51" y="29"/>
                        <a:pt x="56" y="23"/>
                      </a:cubicBezTo>
                      <a:cubicBezTo>
                        <a:pt x="59" y="21"/>
                        <a:pt x="61" y="19"/>
                        <a:pt x="62" y="15"/>
                      </a:cubicBezTo>
                      <a:cubicBezTo>
                        <a:pt x="62" y="15"/>
                        <a:pt x="62" y="15"/>
                        <a:pt x="63" y="15"/>
                      </a:cubicBezTo>
                      <a:cubicBezTo>
                        <a:pt x="63" y="15"/>
                        <a:pt x="63" y="14"/>
                        <a:pt x="63" y="14"/>
                      </a:cubicBezTo>
                      <a:cubicBezTo>
                        <a:pt x="63" y="14"/>
                        <a:pt x="63" y="14"/>
                        <a:pt x="63" y="15"/>
                      </a:cubicBezTo>
                      <a:cubicBezTo>
                        <a:pt x="65" y="8"/>
                        <a:pt x="63" y="3"/>
                        <a:pt x="59" y="0"/>
                      </a:cubicBezTo>
                      <a:close/>
                      <a:moveTo>
                        <a:pt x="48" y="24"/>
                      </a:moveTo>
                      <a:cubicBezTo>
                        <a:pt x="48" y="25"/>
                        <a:pt x="49" y="25"/>
                        <a:pt x="49" y="25"/>
                      </a:cubicBezTo>
                      <a:cubicBezTo>
                        <a:pt x="48" y="26"/>
                        <a:pt x="47" y="27"/>
                        <a:pt x="47" y="29"/>
                      </a:cubicBezTo>
                      <a:cubicBezTo>
                        <a:pt x="46" y="30"/>
                        <a:pt x="45" y="31"/>
                        <a:pt x="44" y="31"/>
                      </a:cubicBezTo>
                      <a:cubicBezTo>
                        <a:pt x="44" y="29"/>
                        <a:pt x="45" y="27"/>
                        <a:pt x="45" y="25"/>
                      </a:cubicBezTo>
                      <a:cubicBezTo>
                        <a:pt x="46" y="24"/>
                        <a:pt x="47" y="23"/>
                        <a:pt x="48" y="23"/>
                      </a:cubicBezTo>
                      <a:cubicBezTo>
                        <a:pt x="48" y="23"/>
                        <a:pt x="48" y="24"/>
                        <a:pt x="48" y="24"/>
                      </a:cubicBezTo>
                      <a:close/>
                      <a:moveTo>
                        <a:pt x="4" y="69"/>
                      </a:moveTo>
                      <a:cubicBezTo>
                        <a:pt x="4" y="69"/>
                        <a:pt x="4" y="69"/>
                        <a:pt x="4" y="69"/>
                      </a:cubicBezTo>
                      <a:cubicBezTo>
                        <a:pt x="5" y="67"/>
                        <a:pt x="7" y="66"/>
                        <a:pt x="8" y="65"/>
                      </a:cubicBezTo>
                      <a:cubicBezTo>
                        <a:pt x="7" y="67"/>
                        <a:pt x="5" y="68"/>
                        <a:pt x="4"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59"/>
                <p:cNvSpPr/>
                <p:nvPr/>
              </p:nvSpPr>
              <p:spPr bwMode="auto">
                <a:xfrm>
                  <a:off x="591" y="3686"/>
                  <a:ext cx="20" cy="34"/>
                </a:xfrm>
                <a:custGeom>
                  <a:avLst/>
                  <a:gdLst>
                    <a:gd name="T0" fmla="*/ 14 w 14"/>
                    <a:gd name="T1" fmla="*/ 0 h 24"/>
                    <a:gd name="T2" fmla="*/ 14 w 14"/>
                    <a:gd name="T3" fmla="*/ 0 h 24"/>
                    <a:gd name="T4" fmla="*/ 8 w 14"/>
                    <a:gd name="T5" fmla="*/ 15 h 24"/>
                    <a:gd name="T6" fmla="*/ 8 w 14"/>
                    <a:gd name="T7" fmla="*/ 15 h 24"/>
                    <a:gd name="T8" fmla="*/ 7 w 14"/>
                    <a:gd name="T9" fmla="*/ 16 h 24"/>
                    <a:gd name="T10" fmla="*/ 7 w 14"/>
                    <a:gd name="T11" fmla="*/ 16 h 24"/>
                    <a:gd name="T12" fmla="*/ 7 w 14"/>
                    <a:gd name="T13" fmla="*/ 16 h 24"/>
                    <a:gd name="T14" fmla="*/ 9 w 14"/>
                    <a:gd name="T15" fmla="*/ 3 h 24"/>
                    <a:gd name="T16" fmla="*/ 8 w 14"/>
                    <a:gd name="T17" fmla="*/ 3 h 24"/>
                    <a:gd name="T18" fmla="*/ 3 w 14"/>
                    <a:gd name="T19" fmla="*/ 21 h 24"/>
                    <a:gd name="T20" fmla="*/ 3 w 14"/>
                    <a:gd name="T21" fmla="*/ 21 h 24"/>
                    <a:gd name="T22" fmla="*/ 2 w 14"/>
                    <a:gd name="T23" fmla="*/ 21 h 24"/>
                    <a:gd name="T24" fmla="*/ 2 w 14"/>
                    <a:gd name="T25" fmla="*/ 21 h 24"/>
                    <a:gd name="T26" fmla="*/ 1 w 14"/>
                    <a:gd name="T27" fmla="*/ 24 h 24"/>
                    <a:gd name="T28" fmla="*/ 3 w 14"/>
                    <a:gd name="T29" fmla="*/ 24 h 24"/>
                    <a:gd name="T30" fmla="*/ 4 w 14"/>
                    <a:gd name="T31" fmla="*/ 23 h 24"/>
                    <a:gd name="T32" fmla="*/ 6 w 14"/>
                    <a:gd name="T33" fmla="*/ 18 h 24"/>
                    <a:gd name="T34" fmla="*/ 8 w 14"/>
                    <a:gd name="T35" fmla="*/ 19 h 24"/>
                    <a:gd name="T36" fmla="*/ 9 w 14"/>
                    <a:gd name="T37" fmla="*/ 18 h 24"/>
                    <a:gd name="T38" fmla="*/ 14 w 14"/>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4">
                      <a:moveTo>
                        <a:pt x="14" y="0"/>
                      </a:moveTo>
                      <a:cubicBezTo>
                        <a:pt x="14" y="0"/>
                        <a:pt x="14" y="0"/>
                        <a:pt x="14" y="0"/>
                      </a:cubicBezTo>
                      <a:cubicBezTo>
                        <a:pt x="12" y="5"/>
                        <a:pt x="10" y="10"/>
                        <a:pt x="8" y="15"/>
                      </a:cubicBezTo>
                      <a:cubicBezTo>
                        <a:pt x="8" y="15"/>
                        <a:pt x="8" y="15"/>
                        <a:pt x="8" y="15"/>
                      </a:cubicBezTo>
                      <a:cubicBezTo>
                        <a:pt x="8" y="16"/>
                        <a:pt x="7" y="16"/>
                        <a:pt x="7" y="16"/>
                      </a:cubicBezTo>
                      <a:cubicBezTo>
                        <a:pt x="7" y="16"/>
                        <a:pt x="7" y="16"/>
                        <a:pt x="7" y="16"/>
                      </a:cubicBezTo>
                      <a:cubicBezTo>
                        <a:pt x="7" y="16"/>
                        <a:pt x="7" y="16"/>
                        <a:pt x="7" y="16"/>
                      </a:cubicBezTo>
                      <a:cubicBezTo>
                        <a:pt x="8" y="12"/>
                        <a:pt x="9" y="7"/>
                        <a:pt x="9" y="3"/>
                      </a:cubicBezTo>
                      <a:cubicBezTo>
                        <a:pt x="8" y="3"/>
                        <a:pt x="8" y="3"/>
                        <a:pt x="8" y="3"/>
                      </a:cubicBezTo>
                      <a:cubicBezTo>
                        <a:pt x="7" y="9"/>
                        <a:pt x="5" y="15"/>
                        <a:pt x="3" y="21"/>
                      </a:cubicBezTo>
                      <a:cubicBezTo>
                        <a:pt x="3" y="21"/>
                        <a:pt x="3" y="21"/>
                        <a:pt x="3" y="21"/>
                      </a:cubicBezTo>
                      <a:cubicBezTo>
                        <a:pt x="2" y="21"/>
                        <a:pt x="2" y="21"/>
                        <a:pt x="2" y="21"/>
                      </a:cubicBezTo>
                      <a:cubicBezTo>
                        <a:pt x="2" y="21"/>
                        <a:pt x="2" y="21"/>
                        <a:pt x="2" y="21"/>
                      </a:cubicBezTo>
                      <a:cubicBezTo>
                        <a:pt x="1" y="21"/>
                        <a:pt x="0" y="22"/>
                        <a:pt x="1" y="24"/>
                      </a:cubicBezTo>
                      <a:cubicBezTo>
                        <a:pt x="2" y="24"/>
                        <a:pt x="2" y="24"/>
                        <a:pt x="3" y="24"/>
                      </a:cubicBezTo>
                      <a:cubicBezTo>
                        <a:pt x="3" y="23"/>
                        <a:pt x="3" y="23"/>
                        <a:pt x="4" y="23"/>
                      </a:cubicBezTo>
                      <a:cubicBezTo>
                        <a:pt x="4" y="21"/>
                        <a:pt x="6" y="20"/>
                        <a:pt x="6" y="18"/>
                      </a:cubicBezTo>
                      <a:cubicBezTo>
                        <a:pt x="7" y="18"/>
                        <a:pt x="7" y="19"/>
                        <a:pt x="8" y="19"/>
                      </a:cubicBezTo>
                      <a:cubicBezTo>
                        <a:pt x="8" y="19"/>
                        <a:pt x="8" y="18"/>
                        <a:pt x="9" y="18"/>
                      </a:cubicBezTo>
                      <a:cubicBezTo>
                        <a:pt x="12" y="12"/>
                        <a:pt x="13" y="6"/>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60"/>
                <p:cNvSpPr/>
                <p:nvPr/>
              </p:nvSpPr>
              <p:spPr bwMode="auto">
                <a:xfrm>
                  <a:off x="571" y="3710"/>
                  <a:ext cx="13" cy="28"/>
                </a:xfrm>
                <a:custGeom>
                  <a:avLst/>
                  <a:gdLst>
                    <a:gd name="T0" fmla="*/ 9 w 9"/>
                    <a:gd name="T1" fmla="*/ 0 h 20"/>
                    <a:gd name="T2" fmla="*/ 8 w 9"/>
                    <a:gd name="T3" fmla="*/ 0 h 20"/>
                    <a:gd name="T4" fmla="*/ 0 w 9"/>
                    <a:gd name="T5" fmla="*/ 19 h 20"/>
                    <a:gd name="T6" fmla="*/ 1 w 9"/>
                    <a:gd name="T7" fmla="*/ 20 h 20"/>
                    <a:gd name="T8" fmla="*/ 2 w 9"/>
                    <a:gd name="T9" fmla="*/ 19 h 20"/>
                    <a:gd name="T10" fmla="*/ 9 w 9"/>
                    <a:gd name="T11" fmla="*/ 0 h 20"/>
                  </a:gdLst>
                  <a:ahLst/>
                  <a:cxnLst>
                    <a:cxn ang="0">
                      <a:pos x="T0" y="T1"/>
                    </a:cxn>
                    <a:cxn ang="0">
                      <a:pos x="T2" y="T3"/>
                    </a:cxn>
                    <a:cxn ang="0">
                      <a:pos x="T4" y="T5"/>
                    </a:cxn>
                    <a:cxn ang="0">
                      <a:pos x="T6" y="T7"/>
                    </a:cxn>
                    <a:cxn ang="0">
                      <a:pos x="T8" y="T9"/>
                    </a:cxn>
                    <a:cxn ang="0">
                      <a:pos x="T10" y="T11"/>
                    </a:cxn>
                  </a:cxnLst>
                  <a:rect l="0" t="0" r="r" b="b"/>
                  <a:pathLst>
                    <a:path w="9" h="20">
                      <a:moveTo>
                        <a:pt x="9" y="0"/>
                      </a:moveTo>
                      <a:cubicBezTo>
                        <a:pt x="8" y="0"/>
                        <a:pt x="8" y="0"/>
                        <a:pt x="8" y="0"/>
                      </a:cubicBezTo>
                      <a:cubicBezTo>
                        <a:pt x="5" y="6"/>
                        <a:pt x="2" y="12"/>
                        <a:pt x="0" y="19"/>
                      </a:cubicBezTo>
                      <a:cubicBezTo>
                        <a:pt x="0" y="20"/>
                        <a:pt x="0" y="20"/>
                        <a:pt x="1" y="20"/>
                      </a:cubicBezTo>
                      <a:cubicBezTo>
                        <a:pt x="2" y="19"/>
                        <a:pt x="2" y="19"/>
                        <a:pt x="2" y="19"/>
                      </a:cubicBezTo>
                      <a:cubicBezTo>
                        <a:pt x="5" y="13"/>
                        <a:pt x="7"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61"/>
                <p:cNvSpPr/>
                <p:nvPr/>
              </p:nvSpPr>
              <p:spPr bwMode="auto">
                <a:xfrm>
                  <a:off x="582" y="3694"/>
                  <a:ext cx="15" cy="33"/>
                </a:xfrm>
                <a:custGeom>
                  <a:avLst/>
                  <a:gdLst>
                    <a:gd name="T0" fmla="*/ 10 w 10"/>
                    <a:gd name="T1" fmla="*/ 0 h 23"/>
                    <a:gd name="T2" fmla="*/ 10 w 10"/>
                    <a:gd name="T3" fmla="*/ 0 h 23"/>
                    <a:gd name="T4" fmla="*/ 8 w 10"/>
                    <a:gd name="T5" fmla="*/ 2 h 23"/>
                    <a:gd name="T6" fmla="*/ 0 w 10"/>
                    <a:gd name="T7" fmla="*/ 23 h 23"/>
                    <a:gd name="T8" fmla="*/ 1 w 10"/>
                    <a:gd name="T9" fmla="*/ 23 h 23"/>
                    <a:gd name="T10" fmla="*/ 2 w 10"/>
                    <a:gd name="T11" fmla="*/ 22 h 23"/>
                    <a:gd name="T12" fmla="*/ 10 w 10"/>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10" y="0"/>
                      </a:moveTo>
                      <a:cubicBezTo>
                        <a:pt x="10" y="0"/>
                        <a:pt x="10" y="0"/>
                        <a:pt x="10" y="0"/>
                      </a:cubicBezTo>
                      <a:cubicBezTo>
                        <a:pt x="9" y="1"/>
                        <a:pt x="8" y="1"/>
                        <a:pt x="8" y="2"/>
                      </a:cubicBezTo>
                      <a:cubicBezTo>
                        <a:pt x="6" y="9"/>
                        <a:pt x="3" y="16"/>
                        <a:pt x="0" y="23"/>
                      </a:cubicBezTo>
                      <a:cubicBezTo>
                        <a:pt x="0" y="23"/>
                        <a:pt x="1" y="23"/>
                        <a:pt x="1" y="23"/>
                      </a:cubicBezTo>
                      <a:cubicBezTo>
                        <a:pt x="2" y="22"/>
                        <a:pt x="2" y="22"/>
                        <a:pt x="2" y="22"/>
                      </a:cubicBezTo>
                      <a:cubicBezTo>
                        <a:pt x="6" y="15"/>
                        <a:pt x="8" y="8"/>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Freeform 62"/>
                <p:cNvSpPr/>
                <p:nvPr/>
              </p:nvSpPr>
              <p:spPr bwMode="auto">
                <a:xfrm>
                  <a:off x="548" y="3741"/>
                  <a:ext cx="5" cy="20"/>
                </a:xfrm>
                <a:custGeom>
                  <a:avLst/>
                  <a:gdLst>
                    <a:gd name="T0" fmla="*/ 3 w 3"/>
                    <a:gd name="T1" fmla="*/ 0 h 14"/>
                    <a:gd name="T2" fmla="*/ 2 w 3"/>
                    <a:gd name="T3" fmla="*/ 0 h 14"/>
                    <a:gd name="T4" fmla="*/ 0 w 3"/>
                    <a:gd name="T5" fmla="*/ 14 h 14"/>
                    <a:gd name="T6" fmla="*/ 2 w 3"/>
                    <a:gd name="T7" fmla="*/ 13 h 14"/>
                    <a:gd name="T8" fmla="*/ 2 w 3"/>
                    <a:gd name="T9" fmla="*/ 12 h 14"/>
                    <a:gd name="T10" fmla="*/ 3 w 3"/>
                    <a:gd name="T11" fmla="*/ 0 h 14"/>
                  </a:gdLst>
                  <a:ahLst/>
                  <a:cxnLst>
                    <a:cxn ang="0">
                      <a:pos x="T0" y="T1"/>
                    </a:cxn>
                    <a:cxn ang="0">
                      <a:pos x="T2" y="T3"/>
                    </a:cxn>
                    <a:cxn ang="0">
                      <a:pos x="T4" y="T5"/>
                    </a:cxn>
                    <a:cxn ang="0">
                      <a:pos x="T6" y="T7"/>
                    </a:cxn>
                    <a:cxn ang="0">
                      <a:pos x="T8" y="T9"/>
                    </a:cxn>
                    <a:cxn ang="0">
                      <a:pos x="T10" y="T11"/>
                    </a:cxn>
                  </a:cxnLst>
                  <a:rect l="0" t="0" r="r" b="b"/>
                  <a:pathLst>
                    <a:path w="3" h="14">
                      <a:moveTo>
                        <a:pt x="3" y="0"/>
                      </a:moveTo>
                      <a:cubicBezTo>
                        <a:pt x="3" y="0"/>
                        <a:pt x="2" y="0"/>
                        <a:pt x="2" y="0"/>
                      </a:cubicBezTo>
                      <a:cubicBezTo>
                        <a:pt x="2" y="5"/>
                        <a:pt x="1" y="9"/>
                        <a:pt x="0" y="14"/>
                      </a:cubicBezTo>
                      <a:cubicBezTo>
                        <a:pt x="1" y="14"/>
                        <a:pt x="1" y="13"/>
                        <a:pt x="2" y="13"/>
                      </a:cubicBezTo>
                      <a:cubicBezTo>
                        <a:pt x="2" y="12"/>
                        <a:pt x="2" y="12"/>
                        <a:pt x="2" y="12"/>
                      </a:cubicBezTo>
                      <a:cubicBezTo>
                        <a:pt x="3" y="8"/>
                        <a:pt x="3" y="4"/>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63"/>
                <p:cNvSpPr/>
                <p:nvPr/>
              </p:nvSpPr>
              <p:spPr bwMode="auto">
                <a:xfrm>
                  <a:off x="564" y="3724"/>
                  <a:ext cx="8" cy="23"/>
                </a:xfrm>
                <a:custGeom>
                  <a:avLst/>
                  <a:gdLst>
                    <a:gd name="T0" fmla="*/ 1 w 6"/>
                    <a:gd name="T1" fmla="*/ 16 h 16"/>
                    <a:gd name="T2" fmla="*/ 1 w 6"/>
                    <a:gd name="T3" fmla="*/ 15 h 16"/>
                    <a:gd name="T4" fmla="*/ 6 w 6"/>
                    <a:gd name="T5" fmla="*/ 0 h 16"/>
                    <a:gd name="T6" fmla="*/ 2 w 6"/>
                    <a:gd name="T7" fmla="*/ 8 h 16"/>
                    <a:gd name="T8" fmla="*/ 1 w 6"/>
                    <a:gd name="T9" fmla="*/ 16 h 16"/>
                  </a:gdLst>
                  <a:ahLst/>
                  <a:cxnLst>
                    <a:cxn ang="0">
                      <a:pos x="T0" y="T1"/>
                    </a:cxn>
                    <a:cxn ang="0">
                      <a:pos x="T2" y="T3"/>
                    </a:cxn>
                    <a:cxn ang="0">
                      <a:pos x="T4" y="T5"/>
                    </a:cxn>
                    <a:cxn ang="0">
                      <a:pos x="T6" y="T7"/>
                    </a:cxn>
                    <a:cxn ang="0">
                      <a:pos x="T8" y="T9"/>
                    </a:cxn>
                  </a:cxnLst>
                  <a:rect l="0" t="0" r="r" b="b"/>
                  <a:pathLst>
                    <a:path w="6" h="16">
                      <a:moveTo>
                        <a:pt x="1" y="16"/>
                      </a:moveTo>
                      <a:cubicBezTo>
                        <a:pt x="1" y="16"/>
                        <a:pt x="1" y="15"/>
                        <a:pt x="1" y="15"/>
                      </a:cubicBezTo>
                      <a:cubicBezTo>
                        <a:pt x="3" y="10"/>
                        <a:pt x="4" y="5"/>
                        <a:pt x="6" y="0"/>
                      </a:cubicBezTo>
                      <a:cubicBezTo>
                        <a:pt x="4" y="2"/>
                        <a:pt x="3" y="4"/>
                        <a:pt x="2" y="8"/>
                      </a:cubicBezTo>
                      <a:cubicBezTo>
                        <a:pt x="0" y="11"/>
                        <a:pt x="0" y="14"/>
                        <a:pt x="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Freeform 64"/>
                <p:cNvSpPr/>
                <p:nvPr/>
              </p:nvSpPr>
              <p:spPr bwMode="auto">
                <a:xfrm>
                  <a:off x="555" y="3735"/>
                  <a:ext cx="8" cy="20"/>
                </a:xfrm>
                <a:custGeom>
                  <a:avLst/>
                  <a:gdLst>
                    <a:gd name="T0" fmla="*/ 5 w 5"/>
                    <a:gd name="T1" fmla="*/ 0 h 14"/>
                    <a:gd name="T2" fmla="*/ 4 w 5"/>
                    <a:gd name="T3" fmla="*/ 0 h 14"/>
                    <a:gd name="T4" fmla="*/ 0 w 5"/>
                    <a:gd name="T5" fmla="*/ 14 h 14"/>
                    <a:gd name="T6" fmla="*/ 1 w 5"/>
                    <a:gd name="T7" fmla="*/ 13 h 14"/>
                    <a:gd name="T8" fmla="*/ 5 w 5"/>
                    <a:gd name="T9" fmla="*/ 0 h 14"/>
                  </a:gdLst>
                  <a:ahLst/>
                  <a:cxnLst>
                    <a:cxn ang="0">
                      <a:pos x="T0" y="T1"/>
                    </a:cxn>
                    <a:cxn ang="0">
                      <a:pos x="T2" y="T3"/>
                    </a:cxn>
                    <a:cxn ang="0">
                      <a:pos x="T4" y="T5"/>
                    </a:cxn>
                    <a:cxn ang="0">
                      <a:pos x="T6" y="T7"/>
                    </a:cxn>
                    <a:cxn ang="0">
                      <a:pos x="T8" y="T9"/>
                    </a:cxn>
                  </a:cxnLst>
                  <a:rect l="0" t="0" r="r" b="b"/>
                  <a:pathLst>
                    <a:path w="5" h="14">
                      <a:moveTo>
                        <a:pt x="5" y="0"/>
                      </a:moveTo>
                      <a:cubicBezTo>
                        <a:pt x="4" y="0"/>
                        <a:pt x="4" y="0"/>
                        <a:pt x="4" y="0"/>
                      </a:cubicBezTo>
                      <a:cubicBezTo>
                        <a:pt x="3" y="4"/>
                        <a:pt x="1" y="9"/>
                        <a:pt x="0" y="14"/>
                      </a:cubicBezTo>
                      <a:cubicBezTo>
                        <a:pt x="0" y="14"/>
                        <a:pt x="1" y="14"/>
                        <a:pt x="1" y="13"/>
                      </a:cubicBezTo>
                      <a:cubicBezTo>
                        <a:pt x="3" y="9"/>
                        <a:pt x="5" y="5"/>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65"/>
                <p:cNvSpPr/>
                <p:nvPr/>
              </p:nvSpPr>
              <p:spPr bwMode="auto">
                <a:xfrm>
                  <a:off x="601" y="3737"/>
                  <a:ext cx="7" cy="12"/>
                </a:xfrm>
                <a:custGeom>
                  <a:avLst/>
                  <a:gdLst>
                    <a:gd name="T0" fmla="*/ 4 w 5"/>
                    <a:gd name="T1" fmla="*/ 0 h 9"/>
                    <a:gd name="T2" fmla="*/ 3 w 5"/>
                    <a:gd name="T3" fmla="*/ 1 h 9"/>
                    <a:gd name="T4" fmla="*/ 0 w 5"/>
                    <a:gd name="T5" fmla="*/ 9 h 9"/>
                    <a:gd name="T6" fmla="*/ 1 w 5"/>
                    <a:gd name="T7" fmla="*/ 9 h 9"/>
                    <a:gd name="T8" fmla="*/ 5 w 5"/>
                    <a:gd name="T9" fmla="*/ 0 h 9"/>
                    <a:gd name="T10" fmla="*/ 4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4" y="0"/>
                      </a:moveTo>
                      <a:cubicBezTo>
                        <a:pt x="4" y="1"/>
                        <a:pt x="3" y="1"/>
                        <a:pt x="3" y="1"/>
                      </a:cubicBezTo>
                      <a:cubicBezTo>
                        <a:pt x="2" y="4"/>
                        <a:pt x="1" y="7"/>
                        <a:pt x="0" y="9"/>
                      </a:cubicBezTo>
                      <a:cubicBezTo>
                        <a:pt x="0" y="9"/>
                        <a:pt x="0" y="9"/>
                        <a:pt x="1" y="9"/>
                      </a:cubicBezTo>
                      <a:cubicBezTo>
                        <a:pt x="3" y="6"/>
                        <a:pt x="4" y="3"/>
                        <a:pt x="5" y="0"/>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Freeform 66"/>
                <p:cNvSpPr>
                  <a:spLocks noEditPoints="1"/>
                </p:cNvSpPr>
                <p:nvPr/>
              </p:nvSpPr>
              <p:spPr bwMode="auto">
                <a:xfrm>
                  <a:off x="100" y="2480"/>
                  <a:ext cx="499" cy="461"/>
                </a:xfrm>
                <a:custGeom>
                  <a:avLst/>
                  <a:gdLst>
                    <a:gd name="T0" fmla="*/ 59 w 352"/>
                    <a:gd name="T1" fmla="*/ 109 h 325"/>
                    <a:gd name="T2" fmla="*/ 193 w 352"/>
                    <a:gd name="T3" fmla="*/ 273 h 325"/>
                    <a:gd name="T4" fmla="*/ 267 w 352"/>
                    <a:gd name="T5" fmla="*/ 98 h 325"/>
                    <a:gd name="T6" fmla="*/ 266 w 352"/>
                    <a:gd name="T7" fmla="*/ 201 h 325"/>
                    <a:gd name="T8" fmla="*/ 162 w 352"/>
                    <a:gd name="T9" fmla="*/ 81 h 325"/>
                    <a:gd name="T10" fmla="*/ 134 w 352"/>
                    <a:gd name="T11" fmla="*/ 233 h 325"/>
                    <a:gd name="T12" fmla="*/ 199 w 352"/>
                    <a:gd name="T13" fmla="*/ 54 h 325"/>
                    <a:gd name="T14" fmla="*/ 231 w 352"/>
                    <a:gd name="T15" fmla="*/ 112 h 325"/>
                    <a:gd name="T16" fmla="*/ 212 w 352"/>
                    <a:gd name="T17" fmla="*/ 55 h 325"/>
                    <a:gd name="T18" fmla="*/ 164 w 352"/>
                    <a:gd name="T19" fmla="*/ 40 h 325"/>
                    <a:gd name="T20" fmla="*/ 102 w 352"/>
                    <a:gd name="T21" fmla="*/ 69 h 325"/>
                    <a:gd name="T22" fmla="*/ 201 w 352"/>
                    <a:gd name="T23" fmla="*/ 114 h 325"/>
                    <a:gd name="T24" fmla="*/ 176 w 352"/>
                    <a:gd name="T25" fmla="*/ 87 h 325"/>
                    <a:gd name="T26" fmla="*/ 152 w 352"/>
                    <a:gd name="T27" fmla="*/ 99 h 325"/>
                    <a:gd name="T28" fmla="*/ 130 w 352"/>
                    <a:gd name="T29" fmla="*/ 89 h 325"/>
                    <a:gd name="T30" fmla="*/ 147 w 352"/>
                    <a:gd name="T31" fmla="*/ 101 h 325"/>
                    <a:gd name="T32" fmla="*/ 164 w 352"/>
                    <a:gd name="T33" fmla="*/ 119 h 325"/>
                    <a:gd name="T34" fmla="*/ 128 w 352"/>
                    <a:gd name="T35" fmla="*/ 105 h 325"/>
                    <a:gd name="T36" fmla="*/ 161 w 352"/>
                    <a:gd name="T37" fmla="*/ 105 h 325"/>
                    <a:gd name="T38" fmla="*/ 208 w 352"/>
                    <a:gd name="T39" fmla="*/ 150 h 325"/>
                    <a:gd name="T40" fmla="*/ 124 w 352"/>
                    <a:gd name="T41" fmla="*/ 93 h 325"/>
                    <a:gd name="T42" fmla="*/ 104 w 352"/>
                    <a:gd name="T43" fmla="*/ 122 h 325"/>
                    <a:gd name="T44" fmla="*/ 128 w 352"/>
                    <a:gd name="T45" fmla="*/ 116 h 325"/>
                    <a:gd name="T46" fmla="*/ 108 w 352"/>
                    <a:gd name="T47" fmla="*/ 117 h 325"/>
                    <a:gd name="T48" fmla="*/ 109 w 352"/>
                    <a:gd name="T49" fmla="*/ 121 h 325"/>
                    <a:gd name="T50" fmla="*/ 104 w 352"/>
                    <a:gd name="T51" fmla="*/ 135 h 325"/>
                    <a:gd name="T52" fmla="*/ 118 w 352"/>
                    <a:gd name="T53" fmla="*/ 149 h 325"/>
                    <a:gd name="T54" fmla="*/ 102 w 352"/>
                    <a:gd name="T55" fmla="*/ 162 h 325"/>
                    <a:gd name="T56" fmla="*/ 99 w 352"/>
                    <a:gd name="T57" fmla="*/ 168 h 325"/>
                    <a:gd name="T58" fmla="*/ 97 w 352"/>
                    <a:gd name="T59" fmla="*/ 198 h 325"/>
                    <a:gd name="T60" fmla="*/ 102 w 352"/>
                    <a:gd name="T61" fmla="*/ 181 h 325"/>
                    <a:gd name="T62" fmla="*/ 152 w 352"/>
                    <a:gd name="T63" fmla="*/ 165 h 325"/>
                    <a:gd name="T64" fmla="*/ 262 w 352"/>
                    <a:gd name="T65" fmla="*/ 89 h 325"/>
                    <a:gd name="T66" fmla="*/ 231 w 352"/>
                    <a:gd name="T67" fmla="*/ 117 h 325"/>
                    <a:gd name="T68" fmla="*/ 185 w 352"/>
                    <a:gd name="T69" fmla="*/ 104 h 325"/>
                    <a:gd name="T70" fmla="*/ 241 w 352"/>
                    <a:gd name="T71" fmla="*/ 149 h 325"/>
                    <a:gd name="T72" fmla="*/ 203 w 352"/>
                    <a:gd name="T73" fmla="*/ 125 h 325"/>
                    <a:gd name="T74" fmla="*/ 217 w 352"/>
                    <a:gd name="T75" fmla="*/ 155 h 325"/>
                    <a:gd name="T76" fmla="*/ 192 w 352"/>
                    <a:gd name="T77" fmla="*/ 193 h 325"/>
                    <a:gd name="T78" fmla="*/ 234 w 352"/>
                    <a:gd name="T79" fmla="*/ 169 h 325"/>
                    <a:gd name="T80" fmla="*/ 216 w 352"/>
                    <a:gd name="T81" fmla="*/ 174 h 325"/>
                    <a:gd name="T82" fmla="*/ 214 w 352"/>
                    <a:gd name="T83" fmla="*/ 184 h 325"/>
                    <a:gd name="T84" fmla="*/ 233 w 352"/>
                    <a:gd name="T85" fmla="*/ 156 h 325"/>
                    <a:gd name="T86" fmla="*/ 215 w 352"/>
                    <a:gd name="T87" fmla="*/ 233 h 325"/>
                    <a:gd name="T88" fmla="*/ 230 w 352"/>
                    <a:gd name="T89" fmla="*/ 162 h 325"/>
                    <a:gd name="T90" fmla="*/ 240 w 352"/>
                    <a:gd name="T91" fmla="*/ 181 h 325"/>
                    <a:gd name="T92" fmla="*/ 229 w 352"/>
                    <a:gd name="T93" fmla="*/ 203 h 325"/>
                    <a:gd name="T94" fmla="*/ 223 w 352"/>
                    <a:gd name="T95" fmla="*/ 205 h 325"/>
                    <a:gd name="T96" fmla="*/ 223 w 352"/>
                    <a:gd name="T97" fmla="*/ 207 h 325"/>
                    <a:gd name="T98" fmla="*/ 194 w 352"/>
                    <a:gd name="T99" fmla="*/ 209 h 325"/>
                    <a:gd name="T100" fmla="*/ 200 w 352"/>
                    <a:gd name="T101" fmla="*/ 222 h 325"/>
                    <a:gd name="T102" fmla="*/ 191 w 352"/>
                    <a:gd name="T103" fmla="*/ 235 h 325"/>
                    <a:gd name="T104" fmla="*/ 219 w 352"/>
                    <a:gd name="T105" fmla="*/ 224 h 325"/>
                    <a:gd name="T106" fmla="*/ 203 w 352"/>
                    <a:gd name="T107" fmla="*/ 266 h 325"/>
                    <a:gd name="T108" fmla="*/ 161 w 352"/>
                    <a:gd name="T109" fmla="*/ 205 h 325"/>
                    <a:gd name="T110" fmla="*/ 135 w 352"/>
                    <a:gd name="T111" fmla="*/ 216 h 325"/>
                    <a:gd name="T112" fmla="*/ 138 w 352"/>
                    <a:gd name="T113" fmla="*/ 231 h 325"/>
                    <a:gd name="T114" fmla="*/ 168 w 352"/>
                    <a:gd name="T115" fmla="*/ 228 h 325"/>
                    <a:gd name="T116" fmla="*/ 118 w 352"/>
                    <a:gd name="T117" fmla="*/ 203 h 325"/>
                    <a:gd name="T118" fmla="*/ 110 w 352"/>
                    <a:gd name="T119" fmla="*/ 255 h 325"/>
                    <a:gd name="T120" fmla="*/ 165 w 352"/>
                    <a:gd name="T121" fmla="*/ 27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 h="325">
                      <a:moveTo>
                        <a:pt x="280" y="123"/>
                      </a:moveTo>
                      <a:cubicBezTo>
                        <a:pt x="280" y="123"/>
                        <a:pt x="280" y="123"/>
                        <a:pt x="280" y="123"/>
                      </a:cubicBezTo>
                      <a:cubicBezTo>
                        <a:pt x="280" y="121"/>
                        <a:pt x="279" y="119"/>
                        <a:pt x="279" y="117"/>
                      </a:cubicBezTo>
                      <a:cubicBezTo>
                        <a:pt x="277" y="106"/>
                        <a:pt x="273" y="97"/>
                        <a:pt x="267" y="87"/>
                      </a:cubicBezTo>
                      <a:cubicBezTo>
                        <a:pt x="266" y="88"/>
                        <a:pt x="266" y="88"/>
                        <a:pt x="266" y="88"/>
                      </a:cubicBezTo>
                      <a:cubicBezTo>
                        <a:pt x="270" y="93"/>
                        <a:pt x="272" y="99"/>
                        <a:pt x="274" y="105"/>
                      </a:cubicBezTo>
                      <a:cubicBezTo>
                        <a:pt x="274" y="105"/>
                        <a:pt x="274" y="105"/>
                        <a:pt x="274" y="104"/>
                      </a:cubicBezTo>
                      <a:cubicBezTo>
                        <a:pt x="267" y="90"/>
                        <a:pt x="258" y="77"/>
                        <a:pt x="246" y="67"/>
                      </a:cubicBezTo>
                      <a:cubicBezTo>
                        <a:pt x="233" y="51"/>
                        <a:pt x="216" y="43"/>
                        <a:pt x="194" y="42"/>
                      </a:cubicBezTo>
                      <a:cubicBezTo>
                        <a:pt x="192" y="41"/>
                        <a:pt x="189" y="40"/>
                        <a:pt x="186" y="39"/>
                      </a:cubicBezTo>
                      <a:cubicBezTo>
                        <a:pt x="184" y="40"/>
                        <a:pt x="184" y="41"/>
                        <a:pt x="187" y="42"/>
                      </a:cubicBezTo>
                      <a:cubicBezTo>
                        <a:pt x="185" y="42"/>
                        <a:pt x="183" y="42"/>
                        <a:pt x="182" y="42"/>
                      </a:cubicBezTo>
                      <a:cubicBezTo>
                        <a:pt x="177" y="39"/>
                        <a:pt x="173" y="38"/>
                        <a:pt x="168" y="37"/>
                      </a:cubicBezTo>
                      <a:cubicBezTo>
                        <a:pt x="168" y="31"/>
                        <a:pt x="167" y="24"/>
                        <a:pt x="167" y="17"/>
                      </a:cubicBezTo>
                      <a:cubicBezTo>
                        <a:pt x="167" y="19"/>
                        <a:pt x="166" y="20"/>
                        <a:pt x="166" y="21"/>
                      </a:cubicBezTo>
                      <a:cubicBezTo>
                        <a:pt x="166" y="14"/>
                        <a:pt x="166" y="7"/>
                        <a:pt x="165" y="0"/>
                      </a:cubicBezTo>
                      <a:cubicBezTo>
                        <a:pt x="164" y="0"/>
                        <a:pt x="164" y="0"/>
                        <a:pt x="164" y="1"/>
                      </a:cubicBezTo>
                      <a:cubicBezTo>
                        <a:pt x="163" y="13"/>
                        <a:pt x="163" y="25"/>
                        <a:pt x="164" y="37"/>
                      </a:cubicBezTo>
                      <a:cubicBezTo>
                        <a:pt x="163" y="37"/>
                        <a:pt x="162" y="37"/>
                        <a:pt x="162" y="37"/>
                      </a:cubicBezTo>
                      <a:cubicBezTo>
                        <a:pt x="152" y="38"/>
                        <a:pt x="143" y="40"/>
                        <a:pt x="133" y="43"/>
                      </a:cubicBezTo>
                      <a:cubicBezTo>
                        <a:pt x="125" y="47"/>
                        <a:pt x="118" y="51"/>
                        <a:pt x="112" y="57"/>
                      </a:cubicBezTo>
                      <a:cubicBezTo>
                        <a:pt x="88" y="67"/>
                        <a:pt x="70" y="85"/>
                        <a:pt x="59" y="109"/>
                      </a:cubicBezTo>
                      <a:cubicBezTo>
                        <a:pt x="52" y="125"/>
                        <a:pt x="49" y="141"/>
                        <a:pt x="51" y="157"/>
                      </a:cubicBezTo>
                      <a:cubicBezTo>
                        <a:pt x="42" y="157"/>
                        <a:pt x="34" y="157"/>
                        <a:pt x="25" y="157"/>
                      </a:cubicBezTo>
                      <a:cubicBezTo>
                        <a:pt x="19" y="157"/>
                        <a:pt x="14" y="157"/>
                        <a:pt x="8" y="158"/>
                      </a:cubicBezTo>
                      <a:cubicBezTo>
                        <a:pt x="6" y="158"/>
                        <a:pt x="4" y="158"/>
                        <a:pt x="1" y="158"/>
                      </a:cubicBezTo>
                      <a:cubicBezTo>
                        <a:pt x="1" y="158"/>
                        <a:pt x="0" y="159"/>
                        <a:pt x="0" y="159"/>
                      </a:cubicBezTo>
                      <a:cubicBezTo>
                        <a:pt x="2" y="159"/>
                        <a:pt x="5" y="160"/>
                        <a:pt x="8" y="160"/>
                      </a:cubicBezTo>
                      <a:cubicBezTo>
                        <a:pt x="22" y="160"/>
                        <a:pt x="37" y="161"/>
                        <a:pt x="52" y="161"/>
                      </a:cubicBezTo>
                      <a:cubicBezTo>
                        <a:pt x="52" y="163"/>
                        <a:pt x="52" y="164"/>
                        <a:pt x="52" y="165"/>
                      </a:cubicBezTo>
                      <a:cubicBezTo>
                        <a:pt x="54" y="188"/>
                        <a:pt x="62" y="209"/>
                        <a:pt x="76" y="225"/>
                      </a:cubicBezTo>
                      <a:cubicBezTo>
                        <a:pt x="80" y="231"/>
                        <a:pt x="84" y="237"/>
                        <a:pt x="88" y="242"/>
                      </a:cubicBezTo>
                      <a:cubicBezTo>
                        <a:pt x="70" y="225"/>
                        <a:pt x="57" y="204"/>
                        <a:pt x="49" y="179"/>
                      </a:cubicBezTo>
                      <a:cubicBezTo>
                        <a:pt x="48" y="185"/>
                        <a:pt x="50" y="191"/>
                        <a:pt x="53" y="197"/>
                      </a:cubicBezTo>
                      <a:cubicBezTo>
                        <a:pt x="67" y="227"/>
                        <a:pt x="90" y="251"/>
                        <a:pt x="119" y="267"/>
                      </a:cubicBezTo>
                      <a:cubicBezTo>
                        <a:pt x="121" y="267"/>
                        <a:pt x="123" y="268"/>
                        <a:pt x="124" y="269"/>
                      </a:cubicBezTo>
                      <a:cubicBezTo>
                        <a:pt x="124" y="269"/>
                        <a:pt x="124" y="269"/>
                        <a:pt x="124" y="269"/>
                      </a:cubicBezTo>
                      <a:cubicBezTo>
                        <a:pt x="130" y="273"/>
                        <a:pt x="136" y="275"/>
                        <a:pt x="143" y="276"/>
                      </a:cubicBezTo>
                      <a:cubicBezTo>
                        <a:pt x="150" y="277"/>
                        <a:pt x="158" y="277"/>
                        <a:pt x="165" y="277"/>
                      </a:cubicBezTo>
                      <a:cubicBezTo>
                        <a:pt x="165" y="293"/>
                        <a:pt x="166" y="309"/>
                        <a:pt x="166" y="325"/>
                      </a:cubicBezTo>
                      <a:cubicBezTo>
                        <a:pt x="166" y="324"/>
                        <a:pt x="167" y="324"/>
                        <a:pt x="167" y="323"/>
                      </a:cubicBezTo>
                      <a:cubicBezTo>
                        <a:pt x="168" y="313"/>
                        <a:pt x="168" y="303"/>
                        <a:pt x="168" y="292"/>
                      </a:cubicBezTo>
                      <a:cubicBezTo>
                        <a:pt x="168" y="287"/>
                        <a:pt x="168" y="282"/>
                        <a:pt x="168" y="277"/>
                      </a:cubicBezTo>
                      <a:cubicBezTo>
                        <a:pt x="176" y="276"/>
                        <a:pt x="185" y="275"/>
                        <a:pt x="193" y="273"/>
                      </a:cubicBezTo>
                      <a:cubicBezTo>
                        <a:pt x="204" y="274"/>
                        <a:pt x="213" y="271"/>
                        <a:pt x="221" y="264"/>
                      </a:cubicBezTo>
                      <a:cubicBezTo>
                        <a:pt x="218" y="264"/>
                        <a:pt x="216" y="265"/>
                        <a:pt x="214" y="265"/>
                      </a:cubicBezTo>
                      <a:cubicBezTo>
                        <a:pt x="213" y="265"/>
                        <a:pt x="212" y="265"/>
                        <a:pt x="210" y="265"/>
                      </a:cubicBezTo>
                      <a:cubicBezTo>
                        <a:pt x="212" y="265"/>
                        <a:pt x="214" y="264"/>
                        <a:pt x="216" y="263"/>
                      </a:cubicBezTo>
                      <a:cubicBezTo>
                        <a:pt x="216" y="263"/>
                        <a:pt x="216" y="263"/>
                        <a:pt x="216" y="263"/>
                      </a:cubicBezTo>
                      <a:cubicBezTo>
                        <a:pt x="242" y="255"/>
                        <a:pt x="260" y="240"/>
                        <a:pt x="270" y="218"/>
                      </a:cubicBezTo>
                      <a:cubicBezTo>
                        <a:pt x="280" y="202"/>
                        <a:pt x="285" y="185"/>
                        <a:pt x="286" y="168"/>
                      </a:cubicBezTo>
                      <a:cubicBezTo>
                        <a:pt x="286" y="169"/>
                        <a:pt x="286" y="170"/>
                        <a:pt x="286" y="171"/>
                      </a:cubicBezTo>
                      <a:cubicBezTo>
                        <a:pt x="286" y="171"/>
                        <a:pt x="286" y="170"/>
                        <a:pt x="286" y="169"/>
                      </a:cubicBezTo>
                      <a:cubicBezTo>
                        <a:pt x="286" y="167"/>
                        <a:pt x="286" y="164"/>
                        <a:pt x="286" y="162"/>
                      </a:cubicBezTo>
                      <a:cubicBezTo>
                        <a:pt x="303" y="161"/>
                        <a:pt x="320" y="161"/>
                        <a:pt x="336" y="161"/>
                      </a:cubicBezTo>
                      <a:cubicBezTo>
                        <a:pt x="341" y="161"/>
                        <a:pt x="346" y="160"/>
                        <a:pt x="350" y="160"/>
                      </a:cubicBezTo>
                      <a:cubicBezTo>
                        <a:pt x="351" y="160"/>
                        <a:pt x="351" y="160"/>
                        <a:pt x="352" y="159"/>
                      </a:cubicBezTo>
                      <a:cubicBezTo>
                        <a:pt x="350" y="159"/>
                        <a:pt x="348" y="159"/>
                        <a:pt x="346" y="159"/>
                      </a:cubicBezTo>
                      <a:cubicBezTo>
                        <a:pt x="334" y="158"/>
                        <a:pt x="322" y="158"/>
                        <a:pt x="309" y="158"/>
                      </a:cubicBezTo>
                      <a:cubicBezTo>
                        <a:pt x="301" y="158"/>
                        <a:pt x="293" y="158"/>
                        <a:pt x="285" y="158"/>
                      </a:cubicBezTo>
                      <a:cubicBezTo>
                        <a:pt x="284" y="149"/>
                        <a:pt x="283" y="141"/>
                        <a:pt x="282" y="132"/>
                      </a:cubicBezTo>
                      <a:cubicBezTo>
                        <a:pt x="282" y="129"/>
                        <a:pt x="281" y="126"/>
                        <a:pt x="280" y="123"/>
                      </a:cubicBezTo>
                      <a:close/>
                      <a:moveTo>
                        <a:pt x="276" y="117"/>
                      </a:moveTo>
                      <a:cubicBezTo>
                        <a:pt x="277" y="118"/>
                        <a:pt x="277" y="120"/>
                        <a:pt x="277" y="122"/>
                      </a:cubicBezTo>
                      <a:cubicBezTo>
                        <a:pt x="275" y="116"/>
                        <a:pt x="273" y="111"/>
                        <a:pt x="270" y="105"/>
                      </a:cubicBezTo>
                      <a:cubicBezTo>
                        <a:pt x="269" y="103"/>
                        <a:pt x="268" y="100"/>
                        <a:pt x="267" y="98"/>
                      </a:cubicBezTo>
                      <a:cubicBezTo>
                        <a:pt x="268" y="100"/>
                        <a:pt x="270" y="102"/>
                        <a:pt x="272" y="105"/>
                      </a:cubicBezTo>
                      <a:cubicBezTo>
                        <a:pt x="274" y="109"/>
                        <a:pt x="275" y="113"/>
                        <a:pt x="276" y="117"/>
                      </a:cubicBezTo>
                      <a:close/>
                      <a:moveTo>
                        <a:pt x="278" y="151"/>
                      </a:moveTo>
                      <a:cubicBezTo>
                        <a:pt x="278" y="152"/>
                        <a:pt x="278" y="152"/>
                        <a:pt x="278" y="152"/>
                      </a:cubicBezTo>
                      <a:cubicBezTo>
                        <a:pt x="278" y="152"/>
                        <a:pt x="279" y="152"/>
                        <a:pt x="279" y="151"/>
                      </a:cubicBezTo>
                      <a:cubicBezTo>
                        <a:pt x="279" y="152"/>
                        <a:pt x="279" y="153"/>
                        <a:pt x="279" y="153"/>
                      </a:cubicBezTo>
                      <a:cubicBezTo>
                        <a:pt x="279" y="155"/>
                        <a:pt x="279" y="156"/>
                        <a:pt x="279" y="158"/>
                      </a:cubicBezTo>
                      <a:cubicBezTo>
                        <a:pt x="278" y="158"/>
                        <a:pt x="278" y="158"/>
                        <a:pt x="277" y="158"/>
                      </a:cubicBezTo>
                      <a:cubicBezTo>
                        <a:pt x="278" y="155"/>
                        <a:pt x="278" y="154"/>
                        <a:pt x="278" y="151"/>
                      </a:cubicBezTo>
                      <a:close/>
                      <a:moveTo>
                        <a:pt x="284" y="158"/>
                      </a:moveTo>
                      <a:cubicBezTo>
                        <a:pt x="283" y="158"/>
                        <a:pt x="283" y="158"/>
                        <a:pt x="283" y="158"/>
                      </a:cubicBezTo>
                      <a:cubicBezTo>
                        <a:pt x="283" y="155"/>
                        <a:pt x="283" y="154"/>
                        <a:pt x="283" y="152"/>
                      </a:cubicBezTo>
                      <a:cubicBezTo>
                        <a:pt x="283" y="154"/>
                        <a:pt x="283" y="155"/>
                        <a:pt x="284" y="158"/>
                      </a:cubicBezTo>
                      <a:close/>
                      <a:moveTo>
                        <a:pt x="277" y="162"/>
                      </a:moveTo>
                      <a:cubicBezTo>
                        <a:pt x="277" y="162"/>
                        <a:pt x="278" y="162"/>
                        <a:pt x="279" y="162"/>
                      </a:cubicBezTo>
                      <a:cubicBezTo>
                        <a:pt x="278" y="175"/>
                        <a:pt x="275" y="188"/>
                        <a:pt x="269" y="201"/>
                      </a:cubicBezTo>
                      <a:cubicBezTo>
                        <a:pt x="267" y="204"/>
                        <a:pt x="266" y="207"/>
                        <a:pt x="266" y="209"/>
                      </a:cubicBezTo>
                      <a:cubicBezTo>
                        <a:pt x="264" y="213"/>
                        <a:pt x="263" y="215"/>
                        <a:pt x="261" y="219"/>
                      </a:cubicBezTo>
                      <a:cubicBezTo>
                        <a:pt x="261" y="219"/>
                        <a:pt x="261" y="219"/>
                        <a:pt x="261" y="219"/>
                      </a:cubicBezTo>
                      <a:cubicBezTo>
                        <a:pt x="267" y="200"/>
                        <a:pt x="270" y="181"/>
                        <a:pt x="271" y="162"/>
                      </a:cubicBezTo>
                      <a:cubicBezTo>
                        <a:pt x="272" y="162"/>
                        <a:pt x="272" y="162"/>
                        <a:pt x="273" y="162"/>
                      </a:cubicBezTo>
                      <a:cubicBezTo>
                        <a:pt x="271" y="175"/>
                        <a:pt x="268" y="188"/>
                        <a:pt x="266" y="201"/>
                      </a:cubicBezTo>
                      <a:cubicBezTo>
                        <a:pt x="266" y="201"/>
                        <a:pt x="267" y="201"/>
                        <a:pt x="267" y="200"/>
                      </a:cubicBezTo>
                      <a:cubicBezTo>
                        <a:pt x="267" y="200"/>
                        <a:pt x="267" y="200"/>
                        <a:pt x="268" y="199"/>
                      </a:cubicBezTo>
                      <a:cubicBezTo>
                        <a:pt x="271" y="187"/>
                        <a:pt x="274" y="174"/>
                        <a:pt x="277" y="162"/>
                      </a:cubicBezTo>
                      <a:close/>
                      <a:moveTo>
                        <a:pt x="282" y="174"/>
                      </a:moveTo>
                      <a:cubicBezTo>
                        <a:pt x="282" y="170"/>
                        <a:pt x="282" y="166"/>
                        <a:pt x="283" y="162"/>
                      </a:cubicBezTo>
                      <a:cubicBezTo>
                        <a:pt x="283" y="162"/>
                        <a:pt x="283" y="162"/>
                        <a:pt x="284" y="162"/>
                      </a:cubicBezTo>
                      <a:cubicBezTo>
                        <a:pt x="283" y="166"/>
                        <a:pt x="282" y="170"/>
                        <a:pt x="282" y="174"/>
                      </a:cubicBezTo>
                      <a:close/>
                      <a:moveTo>
                        <a:pt x="66" y="105"/>
                      </a:moveTo>
                      <a:cubicBezTo>
                        <a:pt x="69" y="100"/>
                        <a:pt x="72" y="96"/>
                        <a:pt x="76" y="93"/>
                      </a:cubicBezTo>
                      <a:cubicBezTo>
                        <a:pt x="78" y="90"/>
                        <a:pt x="81" y="88"/>
                        <a:pt x="84" y="86"/>
                      </a:cubicBezTo>
                      <a:cubicBezTo>
                        <a:pt x="80" y="92"/>
                        <a:pt x="77" y="98"/>
                        <a:pt x="75" y="104"/>
                      </a:cubicBezTo>
                      <a:cubicBezTo>
                        <a:pt x="78" y="100"/>
                        <a:pt x="81" y="95"/>
                        <a:pt x="84" y="90"/>
                      </a:cubicBezTo>
                      <a:cubicBezTo>
                        <a:pt x="86" y="87"/>
                        <a:pt x="88" y="85"/>
                        <a:pt x="90" y="83"/>
                      </a:cubicBezTo>
                      <a:cubicBezTo>
                        <a:pt x="91" y="82"/>
                        <a:pt x="92" y="81"/>
                        <a:pt x="93" y="80"/>
                      </a:cubicBezTo>
                      <a:cubicBezTo>
                        <a:pt x="94" y="80"/>
                        <a:pt x="94" y="80"/>
                        <a:pt x="94" y="81"/>
                      </a:cubicBezTo>
                      <a:cubicBezTo>
                        <a:pt x="94" y="81"/>
                        <a:pt x="94" y="81"/>
                        <a:pt x="94" y="82"/>
                      </a:cubicBezTo>
                      <a:cubicBezTo>
                        <a:pt x="94" y="82"/>
                        <a:pt x="95" y="82"/>
                        <a:pt x="96" y="82"/>
                      </a:cubicBezTo>
                      <a:cubicBezTo>
                        <a:pt x="95" y="81"/>
                        <a:pt x="95" y="80"/>
                        <a:pt x="95" y="79"/>
                      </a:cubicBezTo>
                      <a:cubicBezTo>
                        <a:pt x="95" y="79"/>
                        <a:pt x="95" y="79"/>
                        <a:pt x="95" y="79"/>
                      </a:cubicBezTo>
                      <a:cubicBezTo>
                        <a:pt x="116" y="67"/>
                        <a:pt x="139" y="59"/>
                        <a:pt x="164" y="54"/>
                      </a:cubicBezTo>
                      <a:cubicBezTo>
                        <a:pt x="164" y="63"/>
                        <a:pt x="164" y="71"/>
                        <a:pt x="164" y="80"/>
                      </a:cubicBezTo>
                      <a:cubicBezTo>
                        <a:pt x="164" y="80"/>
                        <a:pt x="163" y="81"/>
                        <a:pt x="162" y="81"/>
                      </a:cubicBezTo>
                      <a:cubicBezTo>
                        <a:pt x="162" y="81"/>
                        <a:pt x="162" y="81"/>
                        <a:pt x="162" y="81"/>
                      </a:cubicBezTo>
                      <a:cubicBezTo>
                        <a:pt x="145" y="80"/>
                        <a:pt x="129" y="84"/>
                        <a:pt x="114" y="92"/>
                      </a:cubicBezTo>
                      <a:cubicBezTo>
                        <a:pt x="106" y="97"/>
                        <a:pt x="102" y="103"/>
                        <a:pt x="103" y="111"/>
                      </a:cubicBezTo>
                      <a:cubicBezTo>
                        <a:pt x="97" y="115"/>
                        <a:pt x="92" y="120"/>
                        <a:pt x="88" y="126"/>
                      </a:cubicBezTo>
                      <a:cubicBezTo>
                        <a:pt x="82" y="136"/>
                        <a:pt x="79" y="146"/>
                        <a:pt x="79" y="157"/>
                      </a:cubicBezTo>
                      <a:cubicBezTo>
                        <a:pt x="73" y="157"/>
                        <a:pt x="67" y="157"/>
                        <a:pt x="61" y="157"/>
                      </a:cubicBezTo>
                      <a:cubicBezTo>
                        <a:pt x="62" y="144"/>
                        <a:pt x="67" y="131"/>
                        <a:pt x="75" y="119"/>
                      </a:cubicBezTo>
                      <a:cubicBezTo>
                        <a:pt x="73" y="119"/>
                        <a:pt x="71" y="121"/>
                        <a:pt x="70" y="123"/>
                      </a:cubicBezTo>
                      <a:cubicBezTo>
                        <a:pt x="64" y="133"/>
                        <a:pt x="60" y="143"/>
                        <a:pt x="58" y="154"/>
                      </a:cubicBezTo>
                      <a:cubicBezTo>
                        <a:pt x="58" y="150"/>
                        <a:pt x="58" y="147"/>
                        <a:pt x="58" y="143"/>
                      </a:cubicBezTo>
                      <a:cubicBezTo>
                        <a:pt x="58" y="137"/>
                        <a:pt x="59" y="131"/>
                        <a:pt x="60" y="125"/>
                      </a:cubicBezTo>
                      <a:cubicBezTo>
                        <a:pt x="60" y="125"/>
                        <a:pt x="60" y="125"/>
                        <a:pt x="60" y="124"/>
                      </a:cubicBezTo>
                      <a:cubicBezTo>
                        <a:pt x="62" y="122"/>
                        <a:pt x="63" y="119"/>
                        <a:pt x="64" y="116"/>
                      </a:cubicBezTo>
                      <a:cubicBezTo>
                        <a:pt x="63" y="116"/>
                        <a:pt x="63" y="116"/>
                        <a:pt x="63" y="116"/>
                      </a:cubicBezTo>
                      <a:cubicBezTo>
                        <a:pt x="62" y="119"/>
                        <a:pt x="60" y="122"/>
                        <a:pt x="58" y="124"/>
                      </a:cubicBezTo>
                      <a:cubicBezTo>
                        <a:pt x="60" y="117"/>
                        <a:pt x="63" y="111"/>
                        <a:pt x="66" y="105"/>
                      </a:cubicBezTo>
                      <a:close/>
                      <a:moveTo>
                        <a:pt x="61" y="161"/>
                      </a:moveTo>
                      <a:cubicBezTo>
                        <a:pt x="67" y="161"/>
                        <a:pt x="73" y="161"/>
                        <a:pt x="79" y="161"/>
                      </a:cubicBezTo>
                      <a:cubicBezTo>
                        <a:pt x="80" y="164"/>
                        <a:pt x="80" y="167"/>
                        <a:pt x="80" y="170"/>
                      </a:cubicBezTo>
                      <a:cubicBezTo>
                        <a:pt x="80" y="171"/>
                        <a:pt x="81" y="173"/>
                        <a:pt x="81" y="174"/>
                      </a:cubicBezTo>
                      <a:cubicBezTo>
                        <a:pt x="82" y="183"/>
                        <a:pt x="86" y="191"/>
                        <a:pt x="92" y="199"/>
                      </a:cubicBezTo>
                      <a:cubicBezTo>
                        <a:pt x="104" y="214"/>
                        <a:pt x="118" y="225"/>
                        <a:pt x="134" y="233"/>
                      </a:cubicBezTo>
                      <a:cubicBezTo>
                        <a:pt x="134" y="232"/>
                        <a:pt x="133" y="231"/>
                        <a:pt x="132" y="231"/>
                      </a:cubicBezTo>
                      <a:cubicBezTo>
                        <a:pt x="136" y="233"/>
                        <a:pt x="140" y="234"/>
                        <a:pt x="145" y="235"/>
                      </a:cubicBezTo>
                      <a:cubicBezTo>
                        <a:pt x="148" y="237"/>
                        <a:pt x="152" y="237"/>
                        <a:pt x="156" y="238"/>
                      </a:cubicBezTo>
                      <a:cubicBezTo>
                        <a:pt x="158" y="238"/>
                        <a:pt x="162" y="238"/>
                        <a:pt x="164" y="239"/>
                      </a:cubicBezTo>
                      <a:cubicBezTo>
                        <a:pt x="164" y="248"/>
                        <a:pt x="164" y="257"/>
                        <a:pt x="165" y="266"/>
                      </a:cubicBezTo>
                      <a:cubicBezTo>
                        <a:pt x="157" y="265"/>
                        <a:pt x="149" y="265"/>
                        <a:pt x="142" y="263"/>
                      </a:cubicBezTo>
                      <a:cubicBezTo>
                        <a:pt x="134" y="260"/>
                        <a:pt x="126" y="257"/>
                        <a:pt x="119" y="253"/>
                      </a:cubicBezTo>
                      <a:cubicBezTo>
                        <a:pt x="120" y="253"/>
                        <a:pt x="120" y="253"/>
                        <a:pt x="121" y="253"/>
                      </a:cubicBezTo>
                      <a:cubicBezTo>
                        <a:pt x="120" y="253"/>
                        <a:pt x="120" y="253"/>
                        <a:pt x="119" y="253"/>
                      </a:cubicBezTo>
                      <a:cubicBezTo>
                        <a:pt x="101" y="243"/>
                        <a:pt x="86" y="228"/>
                        <a:pt x="75" y="211"/>
                      </a:cubicBezTo>
                      <a:cubicBezTo>
                        <a:pt x="74" y="211"/>
                        <a:pt x="74" y="211"/>
                        <a:pt x="74" y="211"/>
                      </a:cubicBezTo>
                      <a:cubicBezTo>
                        <a:pt x="75" y="215"/>
                        <a:pt x="77" y="218"/>
                        <a:pt x="78" y="221"/>
                      </a:cubicBezTo>
                      <a:cubicBezTo>
                        <a:pt x="78" y="221"/>
                        <a:pt x="78" y="220"/>
                        <a:pt x="77" y="219"/>
                      </a:cubicBezTo>
                      <a:cubicBezTo>
                        <a:pt x="77" y="218"/>
                        <a:pt x="76" y="217"/>
                        <a:pt x="76" y="217"/>
                      </a:cubicBezTo>
                      <a:cubicBezTo>
                        <a:pt x="69" y="202"/>
                        <a:pt x="64" y="187"/>
                        <a:pt x="61" y="171"/>
                      </a:cubicBezTo>
                      <a:cubicBezTo>
                        <a:pt x="61" y="168"/>
                        <a:pt x="61" y="165"/>
                        <a:pt x="61" y="161"/>
                      </a:cubicBezTo>
                      <a:close/>
                      <a:moveTo>
                        <a:pt x="201" y="52"/>
                      </a:moveTo>
                      <a:cubicBezTo>
                        <a:pt x="196" y="50"/>
                        <a:pt x="191" y="48"/>
                        <a:pt x="186" y="47"/>
                      </a:cubicBezTo>
                      <a:cubicBezTo>
                        <a:pt x="188" y="47"/>
                        <a:pt x="190" y="48"/>
                        <a:pt x="192" y="48"/>
                      </a:cubicBezTo>
                      <a:cubicBezTo>
                        <a:pt x="195" y="49"/>
                        <a:pt x="198" y="50"/>
                        <a:pt x="202" y="51"/>
                      </a:cubicBezTo>
                      <a:cubicBezTo>
                        <a:pt x="202" y="52"/>
                        <a:pt x="201" y="52"/>
                        <a:pt x="201" y="52"/>
                      </a:cubicBezTo>
                      <a:close/>
                      <a:moveTo>
                        <a:pt x="199" y="54"/>
                      </a:moveTo>
                      <a:cubicBezTo>
                        <a:pt x="200" y="54"/>
                        <a:pt x="200" y="54"/>
                        <a:pt x="201" y="54"/>
                      </a:cubicBezTo>
                      <a:cubicBezTo>
                        <a:pt x="212" y="58"/>
                        <a:pt x="224" y="64"/>
                        <a:pt x="235" y="71"/>
                      </a:cubicBezTo>
                      <a:cubicBezTo>
                        <a:pt x="236" y="72"/>
                        <a:pt x="238" y="73"/>
                        <a:pt x="239" y="74"/>
                      </a:cubicBezTo>
                      <a:cubicBezTo>
                        <a:pt x="240" y="75"/>
                        <a:pt x="242" y="76"/>
                        <a:pt x="243" y="78"/>
                      </a:cubicBezTo>
                      <a:cubicBezTo>
                        <a:pt x="246" y="80"/>
                        <a:pt x="248" y="83"/>
                        <a:pt x="251" y="85"/>
                      </a:cubicBezTo>
                      <a:cubicBezTo>
                        <a:pt x="253" y="88"/>
                        <a:pt x="255" y="91"/>
                        <a:pt x="256" y="93"/>
                      </a:cubicBezTo>
                      <a:cubicBezTo>
                        <a:pt x="258" y="98"/>
                        <a:pt x="260" y="101"/>
                        <a:pt x="262" y="103"/>
                      </a:cubicBezTo>
                      <a:cubicBezTo>
                        <a:pt x="263" y="101"/>
                        <a:pt x="262" y="98"/>
                        <a:pt x="261" y="96"/>
                      </a:cubicBezTo>
                      <a:cubicBezTo>
                        <a:pt x="262" y="96"/>
                        <a:pt x="262" y="96"/>
                        <a:pt x="262" y="96"/>
                      </a:cubicBezTo>
                      <a:cubicBezTo>
                        <a:pt x="263" y="99"/>
                        <a:pt x="264" y="101"/>
                        <a:pt x="266" y="104"/>
                      </a:cubicBezTo>
                      <a:cubicBezTo>
                        <a:pt x="268" y="109"/>
                        <a:pt x="271" y="115"/>
                        <a:pt x="272" y="120"/>
                      </a:cubicBezTo>
                      <a:cubicBezTo>
                        <a:pt x="272" y="121"/>
                        <a:pt x="272" y="121"/>
                        <a:pt x="273" y="121"/>
                      </a:cubicBezTo>
                      <a:cubicBezTo>
                        <a:pt x="272" y="121"/>
                        <a:pt x="272" y="121"/>
                        <a:pt x="272" y="121"/>
                      </a:cubicBezTo>
                      <a:cubicBezTo>
                        <a:pt x="272" y="122"/>
                        <a:pt x="273" y="123"/>
                        <a:pt x="273" y="124"/>
                      </a:cubicBezTo>
                      <a:cubicBezTo>
                        <a:pt x="274" y="128"/>
                        <a:pt x="275" y="133"/>
                        <a:pt x="276" y="137"/>
                      </a:cubicBezTo>
                      <a:cubicBezTo>
                        <a:pt x="276" y="144"/>
                        <a:pt x="274" y="151"/>
                        <a:pt x="274" y="158"/>
                      </a:cubicBezTo>
                      <a:cubicBezTo>
                        <a:pt x="273" y="158"/>
                        <a:pt x="272" y="158"/>
                        <a:pt x="271" y="158"/>
                      </a:cubicBezTo>
                      <a:cubicBezTo>
                        <a:pt x="271" y="149"/>
                        <a:pt x="271" y="141"/>
                        <a:pt x="270" y="133"/>
                      </a:cubicBezTo>
                      <a:cubicBezTo>
                        <a:pt x="269" y="133"/>
                        <a:pt x="269" y="133"/>
                        <a:pt x="269" y="134"/>
                      </a:cubicBezTo>
                      <a:cubicBezTo>
                        <a:pt x="269" y="142"/>
                        <a:pt x="268" y="150"/>
                        <a:pt x="268" y="158"/>
                      </a:cubicBezTo>
                      <a:cubicBezTo>
                        <a:pt x="262" y="158"/>
                        <a:pt x="256" y="158"/>
                        <a:pt x="250" y="158"/>
                      </a:cubicBezTo>
                      <a:cubicBezTo>
                        <a:pt x="252" y="139"/>
                        <a:pt x="245" y="124"/>
                        <a:pt x="231" y="112"/>
                      </a:cubicBezTo>
                      <a:cubicBezTo>
                        <a:pt x="222" y="99"/>
                        <a:pt x="210" y="91"/>
                        <a:pt x="197" y="86"/>
                      </a:cubicBezTo>
                      <a:cubicBezTo>
                        <a:pt x="188" y="82"/>
                        <a:pt x="179" y="79"/>
                        <a:pt x="169" y="79"/>
                      </a:cubicBezTo>
                      <a:cubicBezTo>
                        <a:pt x="169" y="68"/>
                        <a:pt x="168" y="57"/>
                        <a:pt x="168" y="46"/>
                      </a:cubicBezTo>
                      <a:cubicBezTo>
                        <a:pt x="170" y="46"/>
                        <a:pt x="170" y="46"/>
                        <a:pt x="172" y="45"/>
                      </a:cubicBezTo>
                      <a:cubicBezTo>
                        <a:pt x="181" y="47"/>
                        <a:pt x="190" y="50"/>
                        <a:pt x="198" y="53"/>
                      </a:cubicBezTo>
                      <a:lnTo>
                        <a:pt x="199" y="54"/>
                      </a:lnTo>
                      <a:close/>
                      <a:moveTo>
                        <a:pt x="223" y="55"/>
                      </a:moveTo>
                      <a:cubicBezTo>
                        <a:pt x="221" y="55"/>
                        <a:pt x="219" y="54"/>
                        <a:pt x="217" y="54"/>
                      </a:cubicBezTo>
                      <a:cubicBezTo>
                        <a:pt x="212" y="51"/>
                        <a:pt x="207" y="48"/>
                        <a:pt x="202" y="46"/>
                      </a:cubicBezTo>
                      <a:cubicBezTo>
                        <a:pt x="204" y="46"/>
                        <a:pt x="206" y="47"/>
                        <a:pt x="208" y="47"/>
                      </a:cubicBezTo>
                      <a:cubicBezTo>
                        <a:pt x="214" y="49"/>
                        <a:pt x="220" y="51"/>
                        <a:pt x="225" y="54"/>
                      </a:cubicBezTo>
                      <a:cubicBezTo>
                        <a:pt x="226" y="55"/>
                        <a:pt x="226" y="55"/>
                        <a:pt x="226" y="55"/>
                      </a:cubicBezTo>
                      <a:cubicBezTo>
                        <a:pt x="229" y="57"/>
                        <a:pt x="232" y="59"/>
                        <a:pt x="234" y="61"/>
                      </a:cubicBezTo>
                      <a:cubicBezTo>
                        <a:pt x="233" y="60"/>
                        <a:pt x="232" y="59"/>
                        <a:pt x="230" y="59"/>
                      </a:cubicBezTo>
                      <a:cubicBezTo>
                        <a:pt x="226" y="56"/>
                        <a:pt x="222" y="54"/>
                        <a:pt x="218" y="52"/>
                      </a:cubicBezTo>
                      <a:cubicBezTo>
                        <a:pt x="217" y="52"/>
                        <a:pt x="217" y="52"/>
                        <a:pt x="217" y="52"/>
                      </a:cubicBezTo>
                      <a:cubicBezTo>
                        <a:pt x="219" y="53"/>
                        <a:pt x="221" y="54"/>
                        <a:pt x="223" y="55"/>
                      </a:cubicBezTo>
                      <a:close/>
                      <a:moveTo>
                        <a:pt x="212" y="55"/>
                      </a:moveTo>
                      <a:cubicBezTo>
                        <a:pt x="212" y="55"/>
                        <a:pt x="213" y="55"/>
                        <a:pt x="213" y="55"/>
                      </a:cubicBezTo>
                      <a:cubicBezTo>
                        <a:pt x="217" y="57"/>
                        <a:pt x="220" y="59"/>
                        <a:pt x="223" y="62"/>
                      </a:cubicBezTo>
                      <a:cubicBezTo>
                        <a:pt x="218" y="59"/>
                        <a:pt x="212" y="57"/>
                        <a:pt x="206" y="54"/>
                      </a:cubicBezTo>
                      <a:cubicBezTo>
                        <a:pt x="208" y="54"/>
                        <a:pt x="210" y="55"/>
                        <a:pt x="212" y="55"/>
                      </a:cubicBezTo>
                      <a:close/>
                      <a:moveTo>
                        <a:pt x="241" y="71"/>
                      </a:moveTo>
                      <a:cubicBezTo>
                        <a:pt x="240" y="71"/>
                        <a:pt x="240" y="71"/>
                        <a:pt x="240" y="71"/>
                      </a:cubicBezTo>
                      <a:cubicBezTo>
                        <a:pt x="236" y="67"/>
                        <a:pt x="231" y="63"/>
                        <a:pt x="226" y="60"/>
                      </a:cubicBezTo>
                      <a:cubicBezTo>
                        <a:pt x="229" y="61"/>
                        <a:pt x="232" y="63"/>
                        <a:pt x="234" y="65"/>
                      </a:cubicBezTo>
                      <a:cubicBezTo>
                        <a:pt x="237" y="67"/>
                        <a:pt x="240" y="70"/>
                        <a:pt x="242" y="72"/>
                      </a:cubicBezTo>
                      <a:cubicBezTo>
                        <a:pt x="242" y="72"/>
                        <a:pt x="241" y="72"/>
                        <a:pt x="241" y="71"/>
                      </a:cubicBezTo>
                      <a:close/>
                      <a:moveTo>
                        <a:pt x="127" y="54"/>
                      </a:moveTo>
                      <a:cubicBezTo>
                        <a:pt x="127" y="54"/>
                        <a:pt x="127" y="54"/>
                        <a:pt x="127" y="54"/>
                      </a:cubicBezTo>
                      <a:cubicBezTo>
                        <a:pt x="125" y="54"/>
                        <a:pt x="124" y="55"/>
                        <a:pt x="122" y="55"/>
                      </a:cubicBezTo>
                      <a:cubicBezTo>
                        <a:pt x="126" y="54"/>
                        <a:pt x="130" y="53"/>
                        <a:pt x="133" y="52"/>
                      </a:cubicBezTo>
                      <a:cubicBezTo>
                        <a:pt x="131" y="52"/>
                        <a:pt x="129" y="53"/>
                        <a:pt x="127" y="54"/>
                      </a:cubicBezTo>
                      <a:close/>
                      <a:moveTo>
                        <a:pt x="106" y="65"/>
                      </a:moveTo>
                      <a:cubicBezTo>
                        <a:pt x="106" y="65"/>
                        <a:pt x="107" y="64"/>
                        <a:pt x="108" y="63"/>
                      </a:cubicBezTo>
                      <a:cubicBezTo>
                        <a:pt x="108" y="63"/>
                        <a:pt x="108" y="63"/>
                        <a:pt x="108" y="64"/>
                      </a:cubicBezTo>
                      <a:cubicBezTo>
                        <a:pt x="107" y="64"/>
                        <a:pt x="106" y="65"/>
                        <a:pt x="106" y="65"/>
                      </a:cubicBezTo>
                      <a:close/>
                      <a:moveTo>
                        <a:pt x="109" y="63"/>
                      </a:moveTo>
                      <a:cubicBezTo>
                        <a:pt x="109" y="63"/>
                        <a:pt x="109" y="63"/>
                        <a:pt x="109" y="63"/>
                      </a:cubicBezTo>
                      <a:cubicBezTo>
                        <a:pt x="109" y="63"/>
                        <a:pt x="109" y="63"/>
                        <a:pt x="109" y="63"/>
                      </a:cubicBezTo>
                      <a:cubicBezTo>
                        <a:pt x="111" y="61"/>
                        <a:pt x="113" y="60"/>
                        <a:pt x="115" y="58"/>
                      </a:cubicBezTo>
                      <a:cubicBezTo>
                        <a:pt x="119" y="57"/>
                        <a:pt x="122" y="55"/>
                        <a:pt x="126" y="54"/>
                      </a:cubicBezTo>
                      <a:cubicBezTo>
                        <a:pt x="120" y="57"/>
                        <a:pt x="114" y="60"/>
                        <a:pt x="109" y="63"/>
                      </a:cubicBezTo>
                      <a:close/>
                      <a:moveTo>
                        <a:pt x="164" y="40"/>
                      </a:moveTo>
                      <a:cubicBezTo>
                        <a:pt x="164" y="41"/>
                        <a:pt x="164" y="41"/>
                        <a:pt x="164" y="41"/>
                      </a:cubicBezTo>
                      <a:cubicBezTo>
                        <a:pt x="163" y="40"/>
                        <a:pt x="163" y="40"/>
                        <a:pt x="162" y="40"/>
                      </a:cubicBezTo>
                      <a:cubicBezTo>
                        <a:pt x="163" y="40"/>
                        <a:pt x="163" y="40"/>
                        <a:pt x="164" y="40"/>
                      </a:cubicBezTo>
                      <a:close/>
                      <a:moveTo>
                        <a:pt x="173" y="41"/>
                      </a:moveTo>
                      <a:cubicBezTo>
                        <a:pt x="172" y="41"/>
                        <a:pt x="171" y="41"/>
                        <a:pt x="170" y="41"/>
                      </a:cubicBezTo>
                      <a:cubicBezTo>
                        <a:pt x="169" y="41"/>
                        <a:pt x="168" y="41"/>
                        <a:pt x="168" y="42"/>
                      </a:cubicBezTo>
                      <a:cubicBezTo>
                        <a:pt x="168" y="41"/>
                        <a:pt x="168" y="41"/>
                        <a:pt x="168" y="41"/>
                      </a:cubicBezTo>
                      <a:cubicBezTo>
                        <a:pt x="170" y="41"/>
                        <a:pt x="172" y="41"/>
                        <a:pt x="173" y="41"/>
                      </a:cubicBezTo>
                      <a:close/>
                      <a:moveTo>
                        <a:pt x="147" y="42"/>
                      </a:moveTo>
                      <a:cubicBezTo>
                        <a:pt x="147" y="42"/>
                        <a:pt x="147" y="42"/>
                        <a:pt x="147" y="42"/>
                      </a:cubicBezTo>
                      <a:cubicBezTo>
                        <a:pt x="150" y="42"/>
                        <a:pt x="154" y="42"/>
                        <a:pt x="158" y="43"/>
                      </a:cubicBezTo>
                      <a:cubicBezTo>
                        <a:pt x="157" y="43"/>
                        <a:pt x="156" y="43"/>
                        <a:pt x="154" y="43"/>
                      </a:cubicBezTo>
                      <a:cubicBezTo>
                        <a:pt x="154" y="43"/>
                        <a:pt x="154" y="43"/>
                        <a:pt x="154" y="43"/>
                      </a:cubicBezTo>
                      <a:cubicBezTo>
                        <a:pt x="152" y="43"/>
                        <a:pt x="149" y="42"/>
                        <a:pt x="147" y="42"/>
                      </a:cubicBezTo>
                      <a:close/>
                      <a:moveTo>
                        <a:pt x="164" y="47"/>
                      </a:moveTo>
                      <a:cubicBezTo>
                        <a:pt x="164" y="48"/>
                        <a:pt x="164" y="49"/>
                        <a:pt x="164" y="50"/>
                      </a:cubicBezTo>
                      <a:cubicBezTo>
                        <a:pt x="164" y="51"/>
                        <a:pt x="164" y="51"/>
                        <a:pt x="164" y="52"/>
                      </a:cubicBezTo>
                      <a:cubicBezTo>
                        <a:pt x="163" y="52"/>
                        <a:pt x="161" y="52"/>
                        <a:pt x="160" y="52"/>
                      </a:cubicBezTo>
                      <a:cubicBezTo>
                        <a:pt x="143" y="55"/>
                        <a:pt x="127" y="61"/>
                        <a:pt x="111" y="68"/>
                      </a:cubicBezTo>
                      <a:cubicBezTo>
                        <a:pt x="106" y="71"/>
                        <a:pt x="101" y="73"/>
                        <a:pt x="96" y="75"/>
                      </a:cubicBezTo>
                      <a:cubicBezTo>
                        <a:pt x="96" y="75"/>
                        <a:pt x="97" y="74"/>
                        <a:pt x="97" y="73"/>
                      </a:cubicBezTo>
                      <a:cubicBezTo>
                        <a:pt x="98" y="72"/>
                        <a:pt x="100" y="71"/>
                        <a:pt x="102" y="69"/>
                      </a:cubicBezTo>
                      <a:cubicBezTo>
                        <a:pt x="111" y="63"/>
                        <a:pt x="122" y="59"/>
                        <a:pt x="133" y="56"/>
                      </a:cubicBezTo>
                      <a:cubicBezTo>
                        <a:pt x="143" y="53"/>
                        <a:pt x="154" y="50"/>
                        <a:pt x="164" y="47"/>
                      </a:cubicBezTo>
                      <a:close/>
                      <a:moveTo>
                        <a:pt x="174" y="86"/>
                      </a:moveTo>
                      <a:cubicBezTo>
                        <a:pt x="174" y="86"/>
                        <a:pt x="174" y="86"/>
                        <a:pt x="174" y="86"/>
                      </a:cubicBezTo>
                      <a:cubicBezTo>
                        <a:pt x="176" y="87"/>
                        <a:pt x="178" y="87"/>
                        <a:pt x="180" y="88"/>
                      </a:cubicBezTo>
                      <a:cubicBezTo>
                        <a:pt x="182" y="89"/>
                        <a:pt x="183" y="90"/>
                        <a:pt x="184" y="91"/>
                      </a:cubicBezTo>
                      <a:cubicBezTo>
                        <a:pt x="184" y="91"/>
                        <a:pt x="184" y="91"/>
                        <a:pt x="184" y="92"/>
                      </a:cubicBezTo>
                      <a:cubicBezTo>
                        <a:pt x="183" y="91"/>
                        <a:pt x="182" y="90"/>
                        <a:pt x="181" y="89"/>
                      </a:cubicBezTo>
                      <a:cubicBezTo>
                        <a:pt x="180" y="89"/>
                        <a:pt x="180" y="89"/>
                        <a:pt x="180" y="89"/>
                      </a:cubicBezTo>
                      <a:cubicBezTo>
                        <a:pt x="184" y="94"/>
                        <a:pt x="188" y="98"/>
                        <a:pt x="193" y="102"/>
                      </a:cubicBezTo>
                      <a:cubicBezTo>
                        <a:pt x="193" y="102"/>
                        <a:pt x="193" y="103"/>
                        <a:pt x="194" y="103"/>
                      </a:cubicBezTo>
                      <a:cubicBezTo>
                        <a:pt x="193" y="103"/>
                        <a:pt x="193" y="103"/>
                        <a:pt x="193" y="103"/>
                      </a:cubicBezTo>
                      <a:cubicBezTo>
                        <a:pt x="198" y="109"/>
                        <a:pt x="204" y="114"/>
                        <a:pt x="210" y="118"/>
                      </a:cubicBezTo>
                      <a:cubicBezTo>
                        <a:pt x="212" y="120"/>
                        <a:pt x="214" y="121"/>
                        <a:pt x="216" y="123"/>
                      </a:cubicBezTo>
                      <a:cubicBezTo>
                        <a:pt x="217" y="123"/>
                        <a:pt x="217" y="123"/>
                        <a:pt x="217" y="123"/>
                      </a:cubicBezTo>
                      <a:cubicBezTo>
                        <a:pt x="222" y="127"/>
                        <a:pt x="226" y="130"/>
                        <a:pt x="232" y="133"/>
                      </a:cubicBezTo>
                      <a:cubicBezTo>
                        <a:pt x="232" y="133"/>
                        <a:pt x="232" y="134"/>
                        <a:pt x="232" y="134"/>
                      </a:cubicBezTo>
                      <a:cubicBezTo>
                        <a:pt x="233" y="134"/>
                        <a:pt x="233" y="134"/>
                        <a:pt x="233" y="134"/>
                      </a:cubicBezTo>
                      <a:cubicBezTo>
                        <a:pt x="235" y="135"/>
                        <a:pt x="237" y="136"/>
                        <a:pt x="238" y="137"/>
                      </a:cubicBezTo>
                      <a:cubicBezTo>
                        <a:pt x="239" y="138"/>
                        <a:pt x="239" y="138"/>
                        <a:pt x="239" y="139"/>
                      </a:cubicBezTo>
                      <a:cubicBezTo>
                        <a:pt x="226" y="131"/>
                        <a:pt x="214" y="123"/>
                        <a:pt x="202" y="114"/>
                      </a:cubicBezTo>
                      <a:cubicBezTo>
                        <a:pt x="201" y="114"/>
                        <a:pt x="201" y="114"/>
                        <a:pt x="201" y="114"/>
                      </a:cubicBezTo>
                      <a:cubicBezTo>
                        <a:pt x="211" y="124"/>
                        <a:pt x="222" y="133"/>
                        <a:pt x="234" y="140"/>
                      </a:cubicBezTo>
                      <a:cubicBezTo>
                        <a:pt x="236" y="141"/>
                        <a:pt x="239" y="143"/>
                        <a:pt x="241" y="143"/>
                      </a:cubicBezTo>
                      <a:cubicBezTo>
                        <a:pt x="241" y="143"/>
                        <a:pt x="241" y="144"/>
                        <a:pt x="242" y="145"/>
                      </a:cubicBezTo>
                      <a:cubicBezTo>
                        <a:pt x="228" y="139"/>
                        <a:pt x="215" y="132"/>
                        <a:pt x="203" y="124"/>
                      </a:cubicBezTo>
                      <a:cubicBezTo>
                        <a:pt x="202" y="123"/>
                        <a:pt x="201" y="121"/>
                        <a:pt x="201" y="119"/>
                      </a:cubicBezTo>
                      <a:cubicBezTo>
                        <a:pt x="201" y="119"/>
                        <a:pt x="202" y="120"/>
                        <a:pt x="202" y="120"/>
                      </a:cubicBezTo>
                      <a:cubicBezTo>
                        <a:pt x="203" y="120"/>
                        <a:pt x="203" y="120"/>
                        <a:pt x="203" y="119"/>
                      </a:cubicBezTo>
                      <a:cubicBezTo>
                        <a:pt x="203" y="119"/>
                        <a:pt x="203" y="119"/>
                        <a:pt x="204" y="119"/>
                      </a:cubicBezTo>
                      <a:cubicBezTo>
                        <a:pt x="204" y="120"/>
                        <a:pt x="206" y="121"/>
                        <a:pt x="206" y="121"/>
                      </a:cubicBezTo>
                      <a:cubicBezTo>
                        <a:pt x="206" y="121"/>
                        <a:pt x="206" y="121"/>
                        <a:pt x="206" y="121"/>
                      </a:cubicBezTo>
                      <a:cubicBezTo>
                        <a:pt x="203" y="117"/>
                        <a:pt x="200" y="113"/>
                        <a:pt x="196" y="111"/>
                      </a:cubicBezTo>
                      <a:cubicBezTo>
                        <a:pt x="194" y="109"/>
                        <a:pt x="193" y="107"/>
                        <a:pt x="191" y="105"/>
                      </a:cubicBezTo>
                      <a:cubicBezTo>
                        <a:pt x="192" y="105"/>
                        <a:pt x="192" y="105"/>
                        <a:pt x="193" y="105"/>
                      </a:cubicBezTo>
                      <a:cubicBezTo>
                        <a:pt x="193" y="105"/>
                        <a:pt x="192" y="105"/>
                        <a:pt x="192" y="104"/>
                      </a:cubicBezTo>
                      <a:cubicBezTo>
                        <a:pt x="190" y="103"/>
                        <a:pt x="188" y="102"/>
                        <a:pt x="186" y="101"/>
                      </a:cubicBezTo>
                      <a:cubicBezTo>
                        <a:pt x="183" y="97"/>
                        <a:pt x="180" y="94"/>
                        <a:pt x="177" y="91"/>
                      </a:cubicBezTo>
                      <a:cubicBezTo>
                        <a:pt x="176" y="92"/>
                        <a:pt x="175" y="92"/>
                        <a:pt x="175" y="92"/>
                      </a:cubicBezTo>
                      <a:cubicBezTo>
                        <a:pt x="174" y="93"/>
                        <a:pt x="174" y="93"/>
                        <a:pt x="174" y="93"/>
                      </a:cubicBezTo>
                      <a:cubicBezTo>
                        <a:pt x="174" y="93"/>
                        <a:pt x="174" y="93"/>
                        <a:pt x="175" y="93"/>
                      </a:cubicBezTo>
                      <a:cubicBezTo>
                        <a:pt x="173" y="93"/>
                        <a:pt x="171" y="91"/>
                        <a:pt x="169" y="91"/>
                      </a:cubicBezTo>
                      <a:cubicBezTo>
                        <a:pt x="169" y="89"/>
                        <a:pt x="169" y="87"/>
                        <a:pt x="169" y="86"/>
                      </a:cubicBezTo>
                      <a:cubicBezTo>
                        <a:pt x="172" y="86"/>
                        <a:pt x="174" y="87"/>
                        <a:pt x="176" y="87"/>
                      </a:cubicBezTo>
                      <a:cubicBezTo>
                        <a:pt x="176" y="87"/>
                        <a:pt x="175" y="87"/>
                        <a:pt x="174" y="86"/>
                      </a:cubicBezTo>
                      <a:close/>
                      <a:moveTo>
                        <a:pt x="159" y="87"/>
                      </a:moveTo>
                      <a:cubicBezTo>
                        <a:pt x="159" y="87"/>
                        <a:pt x="159" y="87"/>
                        <a:pt x="159" y="87"/>
                      </a:cubicBezTo>
                      <a:cubicBezTo>
                        <a:pt x="159" y="87"/>
                        <a:pt x="159" y="88"/>
                        <a:pt x="158" y="88"/>
                      </a:cubicBezTo>
                      <a:cubicBezTo>
                        <a:pt x="159" y="88"/>
                        <a:pt x="159" y="88"/>
                        <a:pt x="159" y="89"/>
                      </a:cubicBezTo>
                      <a:cubicBezTo>
                        <a:pt x="161" y="90"/>
                        <a:pt x="162" y="91"/>
                        <a:pt x="164" y="92"/>
                      </a:cubicBezTo>
                      <a:cubicBezTo>
                        <a:pt x="164" y="92"/>
                        <a:pt x="164" y="92"/>
                        <a:pt x="163" y="92"/>
                      </a:cubicBezTo>
                      <a:cubicBezTo>
                        <a:pt x="163" y="93"/>
                        <a:pt x="163" y="93"/>
                        <a:pt x="164" y="93"/>
                      </a:cubicBezTo>
                      <a:cubicBezTo>
                        <a:pt x="162" y="93"/>
                        <a:pt x="159" y="93"/>
                        <a:pt x="157" y="92"/>
                      </a:cubicBezTo>
                      <a:cubicBezTo>
                        <a:pt x="156" y="93"/>
                        <a:pt x="155" y="93"/>
                        <a:pt x="154" y="93"/>
                      </a:cubicBezTo>
                      <a:cubicBezTo>
                        <a:pt x="151" y="91"/>
                        <a:pt x="149" y="90"/>
                        <a:pt x="147" y="88"/>
                      </a:cubicBezTo>
                      <a:cubicBezTo>
                        <a:pt x="146" y="88"/>
                        <a:pt x="146" y="88"/>
                        <a:pt x="146" y="88"/>
                      </a:cubicBezTo>
                      <a:cubicBezTo>
                        <a:pt x="146" y="88"/>
                        <a:pt x="146" y="88"/>
                        <a:pt x="145" y="88"/>
                      </a:cubicBezTo>
                      <a:cubicBezTo>
                        <a:pt x="151" y="87"/>
                        <a:pt x="156" y="86"/>
                        <a:pt x="162" y="85"/>
                      </a:cubicBezTo>
                      <a:cubicBezTo>
                        <a:pt x="163" y="85"/>
                        <a:pt x="163" y="85"/>
                        <a:pt x="164" y="85"/>
                      </a:cubicBezTo>
                      <a:cubicBezTo>
                        <a:pt x="164" y="86"/>
                        <a:pt x="164" y="87"/>
                        <a:pt x="164" y="88"/>
                      </a:cubicBezTo>
                      <a:cubicBezTo>
                        <a:pt x="163" y="88"/>
                        <a:pt x="162" y="87"/>
                        <a:pt x="161" y="87"/>
                      </a:cubicBezTo>
                      <a:cubicBezTo>
                        <a:pt x="161" y="87"/>
                        <a:pt x="160" y="87"/>
                        <a:pt x="160" y="87"/>
                      </a:cubicBezTo>
                      <a:cubicBezTo>
                        <a:pt x="160" y="87"/>
                        <a:pt x="159" y="87"/>
                        <a:pt x="159" y="87"/>
                      </a:cubicBezTo>
                      <a:close/>
                      <a:moveTo>
                        <a:pt x="154" y="99"/>
                      </a:moveTo>
                      <a:cubicBezTo>
                        <a:pt x="154" y="99"/>
                        <a:pt x="154" y="99"/>
                        <a:pt x="154" y="100"/>
                      </a:cubicBezTo>
                      <a:cubicBezTo>
                        <a:pt x="153" y="99"/>
                        <a:pt x="152" y="99"/>
                        <a:pt x="152" y="99"/>
                      </a:cubicBezTo>
                      <a:cubicBezTo>
                        <a:pt x="153" y="98"/>
                        <a:pt x="154" y="98"/>
                        <a:pt x="154" y="98"/>
                      </a:cubicBezTo>
                      <a:cubicBezTo>
                        <a:pt x="157" y="99"/>
                        <a:pt x="159" y="101"/>
                        <a:pt x="162" y="102"/>
                      </a:cubicBezTo>
                      <a:cubicBezTo>
                        <a:pt x="161" y="102"/>
                        <a:pt x="161" y="102"/>
                        <a:pt x="160" y="102"/>
                      </a:cubicBezTo>
                      <a:cubicBezTo>
                        <a:pt x="159" y="101"/>
                        <a:pt x="158" y="100"/>
                        <a:pt x="156" y="99"/>
                      </a:cubicBezTo>
                      <a:cubicBezTo>
                        <a:pt x="156" y="99"/>
                        <a:pt x="156" y="99"/>
                        <a:pt x="155" y="99"/>
                      </a:cubicBezTo>
                      <a:cubicBezTo>
                        <a:pt x="155" y="99"/>
                        <a:pt x="154" y="99"/>
                        <a:pt x="154" y="99"/>
                      </a:cubicBezTo>
                      <a:close/>
                      <a:moveTo>
                        <a:pt x="164" y="99"/>
                      </a:moveTo>
                      <a:cubicBezTo>
                        <a:pt x="163" y="98"/>
                        <a:pt x="161" y="97"/>
                        <a:pt x="160" y="97"/>
                      </a:cubicBezTo>
                      <a:cubicBezTo>
                        <a:pt x="161" y="97"/>
                        <a:pt x="163" y="96"/>
                        <a:pt x="164" y="96"/>
                      </a:cubicBezTo>
                      <a:cubicBezTo>
                        <a:pt x="164" y="97"/>
                        <a:pt x="164" y="98"/>
                        <a:pt x="164" y="99"/>
                      </a:cubicBezTo>
                      <a:close/>
                      <a:moveTo>
                        <a:pt x="169" y="101"/>
                      </a:moveTo>
                      <a:cubicBezTo>
                        <a:pt x="169" y="101"/>
                        <a:pt x="169" y="101"/>
                        <a:pt x="169" y="100"/>
                      </a:cubicBezTo>
                      <a:cubicBezTo>
                        <a:pt x="170" y="101"/>
                        <a:pt x="170" y="101"/>
                        <a:pt x="170" y="101"/>
                      </a:cubicBezTo>
                      <a:cubicBezTo>
                        <a:pt x="170" y="101"/>
                        <a:pt x="170" y="101"/>
                        <a:pt x="169" y="101"/>
                      </a:cubicBezTo>
                      <a:close/>
                      <a:moveTo>
                        <a:pt x="170" y="96"/>
                      </a:moveTo>
                      <a:cubicBezTo>
                        <a:pt x="170" y="96"/>
                        <a:pt x="170" y="96"/>
                        <a:pt x="170" y="96"/>
                      </a:cubicBezTo>
                      <a:cubicBezTo>
                        <a:pt x="173" y="98"/>
                        <a:pt x="175" y="100"/>
                        <a:pt x="178" y="103"/>
                      </a:cubicBezTo>
                      <a:cubicBezTo>
                        <a:pt x="177" y="102"/>
                        <a:pt x="176" y="102"/>
                        <a:pt x="176" y="102"/>
                      </a:cubicBezTo>
                      <a:cubicBezTo>
                        <a:pt x="174" y="100"/>
                        <a:pt x="172" y="98"/>
                        <a:pt x="170" y="96"/>
                      </a:cubicBezTo>
                      <a:close/>
                      <a:moveTo>
                        <a:pt x="133" y="87"/>
                      </a:moveTo>
                      <a:cubicBezTo>
                        <a:pt x="134" y="87"/>
                        <a:pt x="134" y="87"/>
                        <a:pt x="135" y="86"/>
                      </a:cubicBezTo>
                      <a:cubicBezTo>
                        <a:pt x="134" y="87"/>
                        <a:pt x="132" y="88"/>
                        <a:pt x="130" y="89"/>
                      </a:cubicBezTo>
                      <a:cubicBezTo>
                        <a:pt x="130" y="88"/>
                        <a:pt x="129" y="88"/>
                        <a:pt x="129" y="88"/>
                      </a:cubicBezTo>
                      <a:cubicBezTo>
                        <a:pt x="130" y="88"/>
                        <a:pt x="132" y="87"/>
                        <a:pt x="133" y="87"/>
                      </a:cubicBezTo>
                      <a:close/>
                      <a:moveTo>
                        <a:pt x="131" y="95"/>
                      </a:moveTo>
                      <a:cubicBezTo>
                        <a:pt x="131" y="95"/>
                        <a:pt x="132" y="95"/>
                        <a:pt x="132" y="94"/>
                      </a:cubicBezTo>
                      <a:cubicBezTo>
                        <a:pt x="136" y="97"/>
                        <a:pt x="139" y="98"/>
                        <a:pt x="143" y="99"/>
                      </a:cubicBezTo>
                      <a:cubicBezTo>
                        <a:pt x="142" y="100"/>
                        <a:pt x="142" y="101"/>
                        <a:pt x="141" y="101"/>
                      </a:cubicBezTo>
                      <a:cubicBezTo>
                        <a:pt x="138" y="100"/>
                        <a:pt x="137" y="99"/>
                        <a:pt x="135" y="98"/>
                      </a:cubicBezTo>
                      <a:cubicBezTo>
                        <a:pt x="136" y="98"/>
                        <a:pt x="136" y="97"/>
                        <a:pt x="137" y="97"/>
                      </a:cubicBezTo>
                      <a:cubicBezTo>
                        <a:pt x="136" y="97"/>
                        <a:pt x="135" y="97"/>
                        <a:pt x="134" y="98"/>
                      </a:cubicBezTo>
                      <a:cubicBezTo>
                        <a:pt x="133" y="97"/>
                        <a:pt x="132" y="96"/>
                        <a:pt x="130" y="95"/>
                      </a:cubicBezTo>
                      <a:cubicBezTo>
                        <a:pt x="130" y="95"/>
                        <a:pt x="131" y="95"/>
                        <a:pt x="131" y="95"/>
                      </a:cubicBezTo>
                      <a:close/>
                      <a:moveTo>
                        <a:pt x="144" y="89"/>
                      </a:moveTo>
                      <a:cubicBezTo>
                        <a:pt x="144" y="89"/>
                        <a:pt x="144" y="89"/>
                        <a:pt x="144" y="90"/>
                      </a:cubicBezTo>
                      <a:cubicBezTo>
                        <a:pt x="145" y="91"/>
                        <a:pt x="146" y="91"/>
                        <a:pt x="147" y="92"/>
                      </a:cubicBezTo>
                      <a:cubicBezTo>
                        <a:pt x="148" y="93"/>
                        <a:pt x="149" y="94"/>
                        <a:pt x="150" y="95"/>
                      </a:cubicBezTo>
                      <a:cubicBezTo>
                        <a:pt x="150" y="95"/>
                        <a:pt x="149" y="95"/>
                        <a:pt x="148" y="95"/>
                      </a:cubicBezTo>
                      <a:cubicBezTo>
                        <a:pt x="148" y="96"/>
                        <a:pt x="147" y="96"/>
                        <a:pt x="147" y="97"/>
                      </a:cubicBezTo>
                      <a:cubicBezTo>
                        <a:pt x="143" y="95"/>
                        <a:pt x="140" y="93"/>
                        <a:pt x="137" y="92"/>
                      </a:cubicBezTo>
                      <a:cubicBezTo>
                        <a:pt x="139" y="91"/>
                        <a:pt x="142" y="89"/>
                        <a:pt x="145" y="89"/>
                      </a:cubicBezTo>
                      <a:cubicBezTo>
                        <a:pt x="145" y="89"/>
                        <a:pt x="145" y="89"/>
                        <a:pt x="144" y="89"/>
                      </a:cubicBezTo>
                      <a:close/>
                      <a:moveTo>
                        <a:pt x="147" y="101"/>
                      </a:moveTo>
                      <a:cubicBezTo>
                        <a:pt x="147" y="101"/>
                        <a:pt x="147" y="101"/>
                        <a:pt x="147" y="101"/>
                      </a:cubicBezTo>
                      <a:cubicBezTo>
                        <a:pt x="150" y="101"/>
                        <a:pt x="152" y="102"/>
                        <a:pt x="154" y="102"/>
                      </a:cubicBezTo>
                      <a:cubicBezTo>
                        <a:pt x="155" y="103"/>
                        <a:pt x="155" y="103"/>
                        <a:pt x="155" y="103"/>
                      </a:cubicBezTo>
                      <a:cubicBezTo>
                        <a:pt x="154" y="103"/>
                        <a:pt x="152" y="103"/>
                        <a:pt x="150" y="104"/>
                      </a:cubicBezTo>
                      <a:cubicBezTo>
                        <a:pt x="149" y="103"/>
                        <a:pt x="148" y="102"/>
                        <a:pt x="147" y="101"/>
                      </a:cubicBezTo>
                      <a:close/>
                      <a:moveTo>
                        <a:pt x="142" y="105"/>
                      </a:moveTo>
                      <a:cubicBezTo>
                        <a:pt x="143" y="105"/>
                        <a:pt x="144" y="105"/>
                        <a:pt x="146" y="105"/>
                      </a:cubicBezTo>
                      <a:cubicBezTo>
                        <a:pt x="142" y="107"/>
                        <a:pt x="140" y="108"/>
                        <a:pt x="137" y="110"/>
                      </a:cubicBezTo>
                      <a:cubicBezTo>
                        <a:pt x="138" y="108"/>
                        <a:pt x="140" y="106"/>
                        <a:pt x="142" y="105"/>
                      </a:cubicBezTo>
                      <a:close/>
                      <a:moveTo>
                        <a:pt x="144" y="103"/>
                      </a:moveTo>
                      <a:cubicBezTo>
                        <a:pt x="145" y="103"/>
                        <a:pt x="146" y="104"/>
                        <a:pt x="147" y="105"/>
                      </a:cubicBezTo>
                      <a:cubicBezTo>
                        <a:pt x="146" y="104"/>
                        <a:pt x="145" y="103"/>
                        <a:pt x="144" y="103"/>
                      </a:cubicBezTo>
                      <a:cubicBezTo>
                        <a:pt x="144" y="103"/>
                        <a:pt x="144" y="103"/>
                        <a:pt x="144" y="103"/>
                      </a:cubicBezTo>
                      <a:close/>
                      <a:moveTo>
                        <a:pt x="148" y="117"/>
                      </a:moveTo>
                      <a:cubicBezTo>
                        <a:pt x="148" y="117"/>
                        <a:pt x="148" y="116"/>
                        <a:pt x="148" y="116"/>
                      </a:cubicBezTo>
                      <a:cubicBezTo>
                        <a:pt x="145" y="115"/>
                        <a:pt x="143" y="114"/>
                        <a:pt x="140" y="113"/>
                      </a:cubicBezTo>
                      <a:cubicBezTo>
                        <a:pt x="144" y="111"/>
                        <a:pt x="147" y="109"/>
                        <a:pt x="150" y="108"/>
                      </a:cubicBezTo>
                      <a:cubicBezTo>
                        <a:pt x="153" y="110"/>
                        <a:pt x="156" y="113"/>
                        <a:pt x="159" y="115"/>
                      </a:cubicBezTo>
                      <a:cubicBezTo>
                        <a:pt x="157" y="115"/>
                        <a:pt x="154" y="115"/>
                        <a:pt x="152" y="116"/>
                      </a:cubicBezTo>
                      <a:cubicBezTo>
                        <a:pt x="151" y="117"/>
                        <a:pt x="149" y="117"/>
                        <a:pt x="148" y="118"/>
                      </a:cubicBezTo>
                      <a:cubicBezTo>
                        <a:pt x="150" y="119"/>
                        <a:pt x="152" y="119"/>
                        <a:pt x="156" y="118"/>
                      </a:cubicBezTo>
                      <a:cubicBezTo>
                        <a:pt x="158" y="118"/>
                        <a:pt x="161" y="118"/>
                        <a:pt x="163" y="118"/>
                      </a:cubicBezTo>
                      <a:cubicBezTo>
                        <a:pt x="164" y="118"/>
                        <a:pt x="164" y="118"/>
                        <a:pt x="164" y="119"/>
                      </a:cubicBezTo>
                      <a:cubicBezTo>
                        <a:pt x="164" y="126"/>
                        <a:pt x="164" y="134"/>
                        <a:pt x="164" y="141"/>
                      </a:cubicBezTo>
                      <a:cubicBezTo>
                        <a:pt x="164" y="143"/>
                        <a:pt x="164" y="144"/>
                        <a:pt x="164" y="146"/>
                      </a:cubicBezTo>
                      <a:cubicBezTo>
                        <a:pt x="163" y="145"/>
                        <a:pt x="161" y="145"/>
                        <a:pt x="158" y="145"/>
                      </a:cubicBezTo>
                      <a:cubicBezTo>
                        <a:pt x="157" y="147"/>
                        <a:pt x="155" y="147"/>
                        <a:pt x="152" y="147"/>
                      </a:cubicBezTo>
                      <a:cubicBezTo>
                        <a:pt x="152" y="147"/>
                        <a:pt x="152" y="147"/>
                        <a:pt x="151" y="148"/>
                      </a:cubicBezTo>
                      <a:cubicBezTo>
                        <a:pt x="151" y="148"/>
                        <a:pt x="151" y="149"/>
                        <a:pt x="151" y="149"/>
                      </a:cubicBezTo>
                      <a:cubicBezTo>
                        <a:pt x="150" y="152"/>
                        <a:pt x="150" y="155"/>
                        <a:pt x="150" y="157"/>
                      </a:cubicBezTo>
                      <a:cubicBezTo>
                        <a:pt x="142" y="157"/>
                        <a:pt x="133" y="157"/>
                        <a:pt x="125" y="157"/>
                      </a:cubicBezTo>
                      <a:cubicBezTo>
                        <a:pt x="124" y="157"/>
                        <a:pt x="124" y="156"/>
                        <a:pt x="124" y="155"/>
                      </a:cubicBezTo>
                      <a:cubicBezTo>
                        <a:pt x="123" y="147"/>
                        <a:pt x="124" y="138"/>
                        <a:pt x="127" y="129"/>
                      </a:cubicBezTo>
                      <a:cubicBezTo>
                        <a:pt x="128" y="128"/>
                        <a:pt x="128" y="128"/>
                        <a:pt x="129" y="127"/>
                      </a:cubicBezTo>
                      <a:cubicBezTo>
                        <a:pt x="128" y="127"/>
                        <a:pt x="128" y="128"/>
                        <a:pt x="127" y="128"/>
                      </a:cubicBezTo>
                      <a:cubicBezTo>
                        <a:pt x="128" y="127"/>
                        <a:pt x="128" y="127"/>
                        <a:pt x="128" y="125"/>
                      </a:cubicBezTo>
                      <a:cubicBezTo>
                        <a:pt x="129" y="124"/>
                        <a:pt x="129" y="123"/>
                        <a:pt x="130" y="121"/>
                      </a:cubicBezTo>
                      <a:cubicBezTo>
                        <a:pt x="132" y="119"/>
                        <a:pt x="134" y="117"/>
                        <a:pt x="136" y="115"/>
                      </a:cubicBezTo>
                      <a:cubicBezTo>
                        <a:pt x="137" y="115"/>
                        <a:pt x="137" y="115"/>
                        <a:pt x="137" y="115"/>
                      </a:cubicBezTo>
                      <a:cubicBezTo>
                        <a:pt x="137" y="115"/>
                        <a:pt x="137" y="115"/>
                        <a:pt x="137" y="115"/>
                      </a:cubicBezTo>
                      <a:cubicBezTo>
                        <a:pt x="137" y="115"/>
                        <a:pt x="138" y="114"/>
                        <a:pt x="138" y="114"/>
                      </a:cubicBezTo>
                      <a:cubicBezTo>
                        <a:pt x="141" y="115"/>
                        <a:pt x="144" y="116"/>
                        <a:pt x="148" y="117"/>
                      </a:cubicBezTo>
                      <a:close/>
                      <a:moveTo>
                        <a:pt x="138" y="104"/>
                      </a:moveTo>
                      <a:cubicBezTo>
                        <a:pt x="136" y="105"/>
                        <a:pt x="134" y="107"/>
                        <a:pt x="133" y="109"/>
                      </a:cubicBezTo>
                      <a:cubicBezTo>
                        <a:pt x="132" y="107"/>
                        <a:pt x="130" y="106"/>
                        <a:pt x="128" y="105"/>
                      </a:cubicBezTo>
                      <a:cubicBezTo>
                        <a:pt x="131" y="104"/>
                        <a:pt x="134" y="104"/>
                        <a:pt x="138" y="104"/>
                      </a:cubicBezTo>
                      <a:close/>
                      <a:moveTo>
                        <a:pt x="132" y="111"/>
                      </a:moveTo>
                      <a:cubicBezTo>
                        <a:pt x="132" y="111"/>
                        <a:pt x="131" y="111"/>
                        <a:pt x="131" y="112"/>
                      </a:cubicBezTo>
                      <a:cubicBezTo>
                        <a:pt x="128" y="111"/>
                        <a:pt x="126" y="110"/>
                        <a:pt x="124" y="109"/>
                      </a:cubicBezTo>
                      <a:cubicBezTo>
                        <a:pt x="127" y="109"/>
                        <a:pt x="129" y="109"/>
                        <a:pt x="132" y="111"/>
                      </a:cubicBezTo>
                      <a:close/>
                      <a:moveTo>
                        <a:pt x="173" y="107"/>
                      </a:moveTo>
                      <a:cubicBezTo>
                        <a:pt x="174" y="106"/>
                        <a:pt x="174" y="106"/>
                        <a:pt x="175" y="106"/>
                      </a:cubicBezTo>
                      <a:cubicBezTo>
                        <a:pt x="180" y="112"/>
                        <a:pt x="186" y="117"/>
                        <a:pt x="193" y="122"/>
                      </a:cubicBezTo>
                      <a:cubicBezTo>
                        <a:pt x="194" y="122"/>
                        <a:pt x="194" y="121"/>
                        <a:pt x="195" y="121"/>
                      </a:cubicBezTo>
                      <a:cubicBezTo>
                        <a:pt x="198" y="125"/>
                        <a:pt x="201" y="128"/>
                        <a:pt x="204" y="132"/>
                      </a:cubicBezTo>
                      <a:cubicBezTo>
                        <a:pt x="204" y="133"/>
                        <a:pt x="205" y="135"/>
                        <a:pt x="206" y="137"/>
                      </a:cubicBezTo>
                      <a:cubicBezTo>
                        <a:pt x="205" y="136"/>
                        <a:pt x="204" y="135"/>
                        <a:pt x="204" y="135"/>
                      </a:cubicBezTo>
                      <a:cubicBezTo>
                        <a:pt x="198" y="128"/>
                        <a:pt x="192" y="123"/>
                        <a:pt x="184" y="119"/>
                      </a:cubicBezTo>
                      <a:cubicBezTo>
                        <a:pt x="179" y="115"/>
                        <a:pt x="174" y="111"/>
                        <a:pt x="169" y="107"/>
                      </a:cubicBezTo>
                      <a:cubicBezTo>
                        <a:pt x="169" y="107"/>
                        <a:pt x="169" y="106"/>
                        <a:pt x="169" y="105"/>
                      </a:cubicBezTo>
                      <a:cubicBezTo>
                        <a:pt x="170" y="105"/>
                        <a:pt x="172" y="106"/>
                        <a:pt x="173" y="107"/>
                      </a:cubicBezTo>
                      <a:close/>
                      <a:moveTo>
                        <a:pt x="169" y="115"/>
                      </a:moveTo>
                      <a:cubicBezTo>
                        <a:pt x="169" y="114"/>
                        <a:pt x="169" y="113"/>
                        <a:pt x="169" y="112"/>
                      </a:cubicBezTo>
                      <a:cubicBezTo>
                        <a:pt x="171" y="113"/>
                        <a:pt x="173" y="115"/>
                        <a:pt x="175" y="116"/>
                      </a:cubicBezTo>
                      <a:cubicBezTo>
                        <a:pt x="173" y="115"/>
                        <a:pt x="171" y="115"/>
                        <a:pt x="169" y="115"/>
                      </a:cubicBezTo>
                      <a:close/>
                      <a:moveTo>
                        <a:pt x="154" y="107"/>
                      </a:moveTo>
                      <a:cubicBezTo>
                        <a:pt x="156" y="106"/>
                        <a:pt x="158" y="105"/>
                        <a:pt x="161" y="105"/>
                      </a:cubicBezTo>
                      <a:cubicBezTo>
                        <a:pt x="162" y="106"/>
                        <a:pt x="162" y="106"/>
                        <a:pt x="163" y="107"/>
                      </a:cubicBezTo>
                      <a:cubicBezTo>
                        <a:pt x="163" y="107"/>
                        <a:pt x="164" y="108"/>
                        <a:pt x="164" y="108"/>
                      </a:cubicBezTo>
                      <a:cubicBezTo>
                        <a:pt x="164" y="110"/>
                        <a:pt x="164" y="112"/>
                        <a:pt x="164" y="114"/>
                      </a:cubicBezTo>
                      <a:cubicBezTo>
                        <a:pt x="164" y="114"/>
                        <a:pt x="164" y="114"/>
                        <a:pt x="164" y="114"/>
                      </a:cubicBezTo>
                      <a:cubicBezTo>
                        <a:pt x="160" y="112"/>
                        <a:pt x="157" y="109"/>
                        <a:pt x="154" y="107"/>
                      </a:cubicBezTo>
                      <a:close/>
                      <a:moveTo>
                        <a:pt x="169" y="122"/>
                      </a:moveTo>
                      <a:cubicBezTo>
                        <a:pt x="170" y="123"/>
                        <a:pt x="171" y="123"/>
                        <a:pt x="172" y="124"/>
                      </a:cubicBezTo>
                      <a:cubicBezTo>
                        <a:pt x="173" y="123"/>
                        <a:pt x="174" y="123"/>
                        <a:pt x="175" y="123"/>
                      </a:cubicBezTo>
                      <a:cubicBezTo>
                        <a:pt x="175" y="123"/>
                        <a:pt x="175" y="123"/>
                        <a:pt x="174" y="122"/>
                      </a:cubicBezTo>
                      <a:cubicBezTo>
                        <a:pt x="173" y="121"/>
                        <a:pt x="171" y="119"/>
                        <a:pt x="169" y="118"/>
                      </a:cubicBezTo>
                      <a:cubicBezTo>
                        <a:pt x="169" y="118"/>
                        <a:pt x="169" y="118"/>
                        <a:pt x="169" y="118"/>
                      </a:cubicBezTo>
                      <a:cubicBezTo>
                        <a:pt x="173" y="118"/>
                        <a:pt x="177" y="119"/>
                        <a:pt x="180" y="120"/>
                      </a:cubicBezTo>
                      <a:cubicBezTo>
                        <a:pt x="180" y="120"/>
                        <a:pt x="181" y="121"/>
                        <a:pt x="181" y="121"/>
                      </a:cubicBezTo>
                      <a:cubicBezTo>
                        <a:pt x="182" y="121"/>
                        <a:pt x="182" y="121"/>
                        <a:pt x="182" y="121"/>
                      </a:cubicBezTo>
                      <a:cubicBezTo>
                        <a:pt x="189" y="123"/>
                        <a:pt x="196" y="127"/>
                        <a:pt x="201" y="133"/>
                      </a:cubicBezTo>
                      <a:cubicBezTo>
                        <a:pt x="201" y="133"/>
                        <a:pt x="201" y="133"/>
                        <a:pt x="200" y="133"/>
                      </a:cubicBezTo>
                      <a:cubicBezTo>
                        <a:pt x="200" y="133"/>
                        <a:pt x="200" y="133"/>
                        <a:pt x="200" y="133"/>
                      </a:cubicBezTo>
                      <a:cubicBezTo>
                        <a:pt x="200" y="134"/>
                        <a:pt x="201" y="135"/>
                        <a:pt x="202" y="135"/>
                      </a:cubicBezTo>
                      <a:cubicBezTo>
                        <a:pt x="203" y="137"/>
                        <a:pt x="205" y="139"/>
                        <a:pt x="207" y="141"/>
                      </a:cubicBezTo>
                      <a:cubicBezTo>
                        <a:pt x="207" y="141"/>
                        <a:pt x="207" y="141"/>
                        <a:pt x="207" y="141"/>
                      </a:cubicBezTo>
                      <a:cubicBezTo>
                        <a:pt x="207" y="142"/>
                        <a:pt x="207" y="142"/>
                        <a:pt x="207" y="143"/>
                      </a:cubicBezTo>
                      <a:cubicBezTo>
                        <a:pt x="208" y="145"/>
                        <a:pt x="208" y="148"/>
                        <a:pt x="208" y="150"/>
                      </a:cubicBezTo>
                      <a:cubicBezTo>
                        <a:pt x="207" y="150"/>
                        <a:pt x="206" y="149"/>
                        <a:pt x="204" y="149"/>
                      </a:cubicBezTo>
                      <a:cubicBezTo>
                        <a:pt x="204" y="149"/>
                        <a:pt x="204" y="149"/>
                        <a:pt x="204" y="149"/>
                      </a:cubicBezTo>
                      <a:cubicBezTo>
                        <a:pt x="204" y="149"/>
                        <a:pt x="204" y="149"/>
                        <a:pt x="204" y="149"/>
                      </a:cubicBezTo>
                      <a:cubicBezTo>
                        <a:pt x="204" y="150"/>
                        <a:pt x="204" y="150"/>
                        <a:pt x="204" y="151"/>
                      </a:cubicBezTo>
                      <a:cubicBezTo>
                        <a:pt x="205" y="151"/>
                        <a:pt x="206" y="151"/>
                        <a:pt x="206" y="152"/>
                      </a:cubicBezTo>
                      <a:cubicBezTo>
                        <a:pt x="207" y="152"/>
                        <a:pt x="207" y="153"/>
                        <a:pt x="208" y="153"/>
                      </a:cubicBezTo>
                      <a:cubicBezTo>
                        <a:pt x="208" y="155"/>
                        <a:pt x="208" y="156"/>
                        <a:pt x="208" y="157"/>
                      </a:cubicBezTo>
                      <a:cubicBezTo>
                        <a:pt x="200" y="157"/>
                        <a:pt x="191" y="157"/>
                        <a:pt x="183" y="157"/>
                      </a:cubicBezTo>
                      <a:cubicBezTo>
                        <a:pt x="183" y="157"/>
                        <a:pt x="183" y="157"/>
                        <a:pt x="183" y="157"/>
                      </a:cubicBezTo>
                      <a:cubicBezTo>
                        <a:pt x="182" y="157"/>
                        <a:pt x="182" y="157"/>
                        <a:pt x="182" y="156"/>
                      </a:cubicBezTo>
                      <a:cubicBezTo>
                        <a:pt x="178" y="151"/>
                        <a:pt x="174" y="148"/>
                        <a:pt x="168" y="147"/>
                      </a:cubicBezTo>
                      <a:cubicBezTo>
                        <a:pt x="169" y="138"/>
                        <a:pt x="169" y="130"/>
                        <a:pt x="169" y="122"/>
                      </a:cubicBezTo>
                      <a:close/>
                      <a:moveTo>
                        <a:pt x="132" y="100"/>
                      </a:moveTo>
                      <a:cubicBezTo>
                        <a:pt x="133" y="101"/>
                        <a:pt x="135" y="102"/>
                        <a:pt x="137" y="103"/>
                      </a:cubicBezTo>
                      <a:cubicBezTo>
                        <a:pt x="134" y="103"/>
                        <a:pt x="131" y="103"/>
                        <a:pt x="128" y="103"/>
                      </a:cubicBezTo>
                      <a:cubicBezTo>
                        <a:pt x="129" y="102"/>
                        <a:pt x="130" y="101"/>
                        <a:pt x="132" y="100"/>
                      </a:cubicBezTo>
                      <a:close/>
                      <a:moveTo>
                        <a:pt x="128" y="89"/>
                      </a:moveTo>
                      <a:cubicBezTo>
                        <a:pt x="127" y="89"/>
                        <a:pt x="127" y="90"/>
                        <a:pt x="127" y="91"/>
                      </a:cubicBezTo>
                      <a:cubicBezTo>
                        <a:pt x="126" y="91"/>
                        <a:pt x="125" y="91"/>
                        <a:pt x="124" y="92"/>
                      </a:cubicBezTo>
                      <a:cubicBezTo>
                        <a:pt x="124" y="92"/>
                        <a:pt x="124" y="92"/>
                        <a:pt x="124" y="92"/>
                      </a:cubicBezTo>
                      <a:cubicBezTo>
                        <a:pt x="123" y="91"/>
                        <a:pt x="123" y="91"/>
                        <a:pt x="123" y="92"/>
                      </a:cubicBezTo>
                      <a:cubicBezTo>
                        <a:pt x="124" y="93"/>
                        <a:pt x="124" y="93"/>
                        <a:pt x="124" y="93"/>
                      </a:cubicBezTo>
                      <a:cubicBezTo>
                        <a:pt x="120" y="95"/>
                        <a:pt x="117" y="98"/>
                        <a:pt x="113" y="101"/>
                      </a:cubicBezTo>
                      <a:cubicBezTo>
                        <a:pt x="111" y="103"/>
                        <a:pt x="109" y="106"/>
                        <a:pt x="107" y="108"/>
                      </a:cubicBezTo>
                      <a:cubicBezTo>
                        <a:pt x="106" y="109"/>
                        <a:pt x="105" y="109"/>
                        <a:pt x="104" y="110"/>
                      </a:cubicBezTo>
                      <a:cubicBezTo>
                        <a:pt x="105" y="108"/>
                        <a:pt x="106" y="105"/>
                        <a:pt x="107" y="103"/>
                      </a:cubicBezTo>
                      <a:cubicBezTo>
                        <a:pt x="113" y="97"/>
                        <a:pt x="119" y="92"/>
                        <a:pt x="128" y="89"/>
                      </a:cubicBezTo>
                      <a:close/>
                      <a:moveTo>
                        <a:pt x="124" y="102"/>
                      </a:moveTo>
                      <a:cubicBezTo>
                        <a:pt x="124" y="102"/>
                        <a:pt x="124" y="102"/>
                        <a:pt x="124" y="102"/>
                      </a:cubicBezTo>
                      <a:cubicBezTo>
                        <a:pt x="123" y="103"/>
                        <a:pt x="122" y="103"/>
                        <a:pt x="122" y="103"/>
                      </a:cubicBezTo>
                      <a:cubicBezTo>
                        <a:pt x="123" y="101"/>
                        <a:pt x="125" y="99"/>
                        <a:pt x="128" y="97"/>
                      </a:cubicBezTo>
                      <a:cubicBezTo>
                        <a:pt x="128" y="98"/>
                        <a:pt x="129" y="98"/>
                        <a:pt x="130" y="99"/>
                      </a:cubicBezTo>
                      <a:cubicBezTo>
                        <a:pt x="128" y="100"/>
                        <a:pt x="126" y="101"/>
                        <a:pt x="124" y="102"/>
                      </a:cubicBezTo>
                      <a:close/>
                      <a:moveTo>
                        <a:pt x="117" y="102"/>
                      </a:moveTo>
                      <a:cubicBezTo>
                        <a:pt x="118" y="100"/>
                        <a:pt x="120" y="98"/>
                        <a:pt x="123" y="97"/>
                      </a:cubicBezTo>
                      <a:cubicBezTo>
                        <a:pt x="121" y="99"/>
                        <a:pt x="120" y="101"/>
                        <a:pt x="118" y="103"/>
                      </a:cubicBezTo>
                      <a:cubicBezTo>
                        <a:pt x="118" y="103"/>
                        <a:pt x="117" y="102"/>
                        <a:pt x="117" y="102"/>
                      </a:cubicBezTo>
                      <a:close/>
                      <a:moveTo>
                        <a:pt x="104" y="122"/>
                      </a:moveTo>
                      <a:cubicBezTo>
                        <a:pt x="104" y="122"/>
                        <a:pt x="104" y="122"/>
                        <a:pt x="104" y="122"/>
                      </a:cubicBezTo>
                      <a:cubicBezTo>
                        <a:pt x="103" y="123"/>
                        <a:pt x="102" y="125"/>
                        <a:pt x="102" y="126"/>
                      </a:cubicBezTo>
                      <a:cubicBezTo>
                        <a:pt x="102" y="126"/>
                        <a:pt x="101" y="126"/>
                        <a:pt x="101" y="125"/>
                      </a:cubicBezTo>
                      <a:cubicBezTo>
                        <a:pt x="102" y="123"/>
                        <a:pt x="104" y="120"/>
                        <a:pt x="106" y="118"/>
                      </a:cubicBezTo>
                      <a:cubicBezTo>
                        <a:pt x="106" y="118"/>
                        <a:pt x="106" y="118"/>
                        <a:pt x="106" y="118"/>
                      </a:cubicBezTo>
                      <a:cubicBezTo>
                        <a:pt x="106" y="119"/>
                        <a:pt x="105" y="121"/>
                        <a:pt x="104" y="122"/>
                      </a:cubicBezTo>
                      <a:close/>
                      <a:moveTo>
                        <a:pt x="94" y="129"/>
                      </a:moveTo>
                      <a:cubicBezTo>
                        <a:pt x="93" y="130"/>
                        <a:pt x="92" y="131"/>
                        <a:pt x="92" y="132"/>
                      </a:cubicBezTo>
                      <a:cubicBezTo>
                        <a:pt x="92" y="131"/>
                        <a:pt x="93" y="130"/>
                        <a:pt x="94" y="129"/>
                      </a:cubicBezTo>
                      <a:close/>
                      <a:moveTo>
                        <a:pt x="97" y="132"/>
                      </a:moveTo>
                      <a:cubicBezTo>
                        <a:pt x="97" y="131"/>
                        <a:pt x="98" y="131"/>
                        <a:pt x="98" y="131"/>
                      </a:cubicBezTo>
                      <a:cubicBezTo>
                        <a:pt x="98" y="131"/>
                        <a:pt x="98" y="132"/>
                        <a:pt x="99" y="133"/>
                      </a:cubicBezTo>
                      <a:cubicBezTo>
                        <a:pt x="98" y="133"/>
                        <a:pt x="98" y="134"/>
                        <a:pt x="98" y="135"/>
                      </a:cubicBezTo>
                      <a:cubicBezTo>
                        <a:pt x="98" y="136"/>
                        <a:pt x="97" y="137"/>
                        <a:pt x="97" y="138"/>
                      </a:cubicBezTo>
                      <a:cubicBezTo>
                        <a:pt x="97" y="138"/>
                        <a:pt x="96" y="139"/>
                        <a:pt x="96" y="139"/>
                      </a:cubicBezTo>
                      <a:cubicBezTo>
                        <a:pt x="96" y="139"/>
                        <a:pt x="96" y="139"/>
                        <a:pt x="96" y="140"/>
                      </a:cubicBezTo>
                      <a:cubicBezTo>
                        <a:pt x="96" y="139"/>
                        <a:pt x="96" y="139"/>
                        <a:pt x="96" y="139"/>
                      </a:cubicBezTo>
                      <a:cubicBezTo>
                        <a:pt x="96" y="139"/>
                        <a:pt x="96" y="138"/>
                        <a:pt x="96" y="137"/>
                      </a:cubicBezTo>
                      <a:cubicBezTo>
                        <a:pt x="96" y="135"/>
                        <a:pt x="97" y="133"/>
                        <a:pt x="97" y="132"/>
                      </a:cubicBezTo>
                      <a:close/>
                      <a:moveTo>
                        <a:pt x="101" y="128"/>
                      </a:moveTo>
                      <a:cubicBezTo>
                        <a:pt x="100" y="129"/>
                        <a:pt x="100" y="130"/>
                        <a:pt x="100" y="131"/>
                      </a:cubicBezTo>
                      <a:cubicBezTo>
                        <a:pt x="99" y="130"/>
                        <a:pt x="99" y="130"/>
                        <a:pt x="98" y="129"/>
                      </a:cubicBezTo>
                      <a:cubicBezTo>
                        <a:pt x="99" y="129"/>
                        <a:pt x="99" y="128"/>
                        <a:pt x="100" y="127"/>
                      </a:cubicBezTo>
                      <a:cubicBezTo>
                        <a:pt x="100" y="127"/>
                        <a:pt x="100" y="128"/>
                        <a:pt x="101" y="128"/>
                      </a:cubicBezTo>
                      <a:close/>
                      <a:moveTo>
                        <a:pt x="128" y="116"/>
                      </a:moveTo>
                      <a:cubicBezTo>
                        <a:pt x="126" y="114"/>
                        <a:pt x="124" y="112"/>
                        <a:pt x="122" y="111"/>
                      </a:cubicBezTo>
                      <a:cubicBezTo>
                        <a:pt x="124" y="112"/>
                        <a:pt x="127" y="113"/>
                        <a:pt x="130" y="114"/>
                      </a:cubicBezTo>
                      <a:cubicBezTo>
                        <a:pt x="129" y="115"/>
                        <a:pt x="128" y="115"/>
                        <a:pt x="128" y="116"/>
                      </a:cubicBezTo>
                      <a:close/>
                      <a:moveTo>
                        <a:pt x="127" y="105"/>
                      </a:moveTo>
                      <a:cubicBezTo>
                        <a:pt x="127" y="106"/>
                        <a:pt x="128" y="106"/>
                        <a:pt x="128" y="107"/>
                      </a:cubicBezTo>
                      <a:cubicBezTo>
                        <a:pt x="127" y="106"/>
                        <a:pt x="125" y="106"/>
                        <a:pt x="124" y="106"/>
                      </a:cubicBezTo>
                      <a:cubicBezTo>
                        <a:pt x="125" y="105"/>
                        <a:pt x="126" y="105"/>
                        <a:pt x="127" y="105"/>
                      </a:cubicBezTo>
                      <a:close/>
                      <a:moveTo>
                        <a:pt x="118" y="110"/>
                      </a:moveTo>
                      <a:cubicBezTo>
                        <a:pt x="118" y="110"/>
                        <a:pt x="119" y="110"/>
                        <a:pt x="119" y="109"/>
                      </a:cubicBezTo>
                      <a:cubicBezTo>
                        <a:pt x="121" y="112"/>
                        <a:pt x="124" y="115"/>
                        <a:pt x="126" y="118"/>
                      </a:cubicBezTo>
                      <a:cubicBezTo>
                        <a:pt x="126" y="118"/>
                        <a:pt x="125" y="119"/>
                        <a:pt x="124" y="120"/>
                      </a:cubicBezTo>
                      <a:cubicBezTo>
                        <a:pt x="122" y="117"/>
                        <a:pt x="120" y="113"/>
                        <a:pt x="118" y="110"/>
                      </a:cubicBezTo>
                      <a:close/>
                      <a:moveTo>
                        <a:pt x="116" y="103"/>
                      </a:moveTo>
                      <a:cubicBezTo>
                        <a:pt x="116" y="103"/>
                        <a:pt x="116" y="103"/>
                        <a:pt x="116" y="103"/>
                      </a:cubicBezTo>
                      <a:cubicBezTo>
                        <a:pt x="116" y="103"/>
                        <a:pt x="116" y="103"/>
                        <a:pt x="116" y="104"/>
                      </a:cubicBezTo>
                      <a:cubicBezTo>
                        <a:pt x="116" y="104"/>
                        <a:pt x="116" y="104"/>
                        <a:pt x="116" y="104"/>
                      </a:cubicBezTo>
                      <a:cubicBezTo>
                        <a:pt x="116" y="104"/>
                        <a:pt x="116" y="103"/>
                        <a:pt x="116" y="103"/>
                      </a:cubicBezTo>
                      <a:close/>
                      <a:moveTo>
                        <a:pt x="113" y="105"/>
                      </a:moveTo>
                      <a:cubicBezTo>
                        <a:pt x="113" y="105"/>
                        <a:pt x="114" y="105"/>
                        <a:pt x="114" y="104"/>
                      </a:cubicBezTo>
                      <a:cubicBezTo>
                        <a:pt x="114" y="105"/>
                        <a:pt x="114" y="105"/>
                        <a:pt x="114" y="105"/>
                      </a:cubicBezTo>
                      <a:cubicBezTo>
                        <a:pt x="114" y="105"/>
                        <a:pt x="113" y="105"/>
                        <a:pt x="113" y="105"/>
                      </a:cubicBezTo>
                      <a:close/>
                      <a:moveTo>
                        <a:pt x="108" y="117"/>
                      </a:moveTo>
                      <a:cubicBezTo>
                        <a:pt x="107" y="117"/>
                        <a:pt x="107" y="117"/>
                        <a:pt x="107" y="117"/>
                      </a:cubicBezTo>
                      <a:cubicBezTo>
                        <a:pt x="108" y="116"/>
                        <a:pt x="108" y="115"/>
                        <a:pt x="109" y="115"/>
                      </a:cubicBezTo>
                      <a:cubicBezTo>
                        <a:pt x="108" y="115"/>
                        <a:pt x="108" y="116"/>
                        <a:pt x="108" y="117"/>
                      </a:cubicBezTo>
                      <a:close/>
                      <a:moveTo>
                        <a:pt x="112" y="121"/>
                      </a:moveTo>
                      <a:cubicBezTo>
                        <a:pt x="112" y="121"/>
                        <a:pt x="112" y="121"/>
                        <a:pt x="112" y="120"/>
                      </a:cubicBezTo>
                      <a:cubicBezTo>
                        <a:pt x="111" y="119"/>
                        <a:pt x="111" y="119"/>
                        <a:pt x="111" y="119"/>
                      </a:cubicBezTo>
                      <a:cubicBezTo>
                        <a:pt x="112" y="118"/>
                        <a:pt x="113" y="116"/>
                        <a:pt x="114" y="115"/>
                      </a:cubicBezTo>
                      <a:cubicBezTo>
                        <a:pt x="114" y="116"/>
                        <a:pt x="114" y="117"/>
                        <a:pt x="114" y="119"/>
                      </a:cubicBezTo>
                      <a:cubicBezTo>
                        <a:pt x="114" y="120"/>
                        <a:pt x="114" y="121"/>
                        <a:pt x="114" y="122"/>
                      </a:cubicBezTo>
                      <a:cubicBezTo>
                        <a:pt x="113" y="122"/>
                        <a:pt x="113" y="121"/>
                        <a:pt x="112" y="121"/>
                      </a:cubicBezTo>
                      <a:close/>
                      <a:moveTo>
                        <a:pt x="112" y="123"/>
                      </a:moveTo>
                      <a:cubicBezTo>
                        <a:pt x="112" y="123"/>
                        <a:pt x="113" y="123"/>
                        <a:pt x="114" y="123"/>
                      </a:cubicBezTo>
                      <a:cubicBezTo>
                        <a:pt x="115" y="127"/>
                        <a:pt x="116" y="129"/>
                        <a:pt x="119" y="131"/>
                      </a:cubicBezTo>
                      <a:cubicBezTo>
                        <a:pt x="118" y="133"/>
                        <a:pt x="118" y="135"/>
                        <a:pt x="118" y="137"/>
                      </a:cubicBezTo>
                      <a:cubicBezTo>
                        <a:pt x="118" y="137"/>
                        <a:pt x="118" y="137"/>
                        <a:pt x="117" y="137"/>
                      </a:cubicBezTo>
                      <a:cubicBezTo>
                        <a:pt x="114" y="135"/>
                        <a:pt x="110" y="133"/>
                        <a:pt x="107" y="131"/>
                      </a:cubicBezTo>
                      <a:cubicBezTo>
                        <a:pt x="108" y="130"/>
                        <a:pt x="108" y="129"/>
                        <a:pt x="109" y="128"/>
                      </a:cubicBezTo>
                      <a:cubicBezTo>
                        <a:pt x="110" y="129"/>
                        <a:pt x="112" y="131"/>
                        <a:pt x="113" y="131"/>
                      </a:cubicBezTo>
                      <a:cubicBezTo>
                        <a:pt x="115" y="131"/>
                        <a:pt x="116" y="131"/>
                        <a:pt x="118" y="131"/>
                      </a:cubicBezTo>
                      <a:cubicBezTo>
                        <a:pt x="118" y="131"/>
                        <a:pt x="118" y="131"/>
                        <a:pt x="118" y="131"/>
                      </a:cubicBezTo>
                      <a:cubicBezTo>
                        <a:pt x="115" y="129"/>
                        <a:pt x="113" y="128"/>
                        <a:pt x="110" y="127"/>
                      </a:cubicBezTo>
                      <a:cubicBezTo>
                        <a:pt x="111" y="126"/>
                        <a:pt x="112" y="125"/>
                        <a:pt x="113" y="124"/>
                      </a:cubicBezTo>
                      <a:cubicBezTo>
                        <a:pt x="112" y="125"/>
                        <a:pt x="110" y="125"/>
                        <a:pt x="110" y="126"/>
                      </a:cubicBezTo>
                      <a:cubicBezTo>
                        <a:pt x="109" y="125"/>
                        <a:pt x="108" y="125"/>
                        <a:pt x="107" y="124"/>
                      </a:cubicBezTo>
                      <a:cubicBezTo>
                        <a:pt x="108" y="123"/>
                        <a:pt x="108" y="122"/>
                        <a:pt x="109" y="121"/>
                      </a:cubicBezTo>
                      <a:cubicBezTo>
                        <a:pt x="110" y="122"/>
                        <a:pt x="111" y="123"/>
                        <a:pt x="112" y="123"/>
                      </a:cubicBezTo>
                      <a:close/>
                      <a:moveTo>
                        <a:pt x="108" y="127"/>
                      </a:moveTo>
                      <a:cubicBezTo>
                        <a:pt x="107" y="128"/>
                        <a:pt x="106" y="128"/>
                        <a:pt x="105" y="129"/>
                      </a:cubicBezTo>
                      <a:cubicBezTo>
                        <a:pt x="105" y="129"/>
                        <a:pt x="105" y="129"/>
                        <a:pt x="105" y="129"/>
                      </a:cubicBezTo>
                      <a:cubicBezTo>
                        <a:pt x="106" y="128"/>
                        <a:pt x="106" y="127"/>
                        <a:pt x="107" y="126"/>
                      </a:cubicBezTo>
                      <a:cubicBezTo>
                        <a:pt x="107" y="126"/>
                        <a:pt x="107" y="127"/>
                        <a:pt x="108" y="127"/>
                      </a:cubicBezTo>
                      <a:close/>
                      <a:moveTo>
                        <a:pt x="122" y="123"/>
                      </a:moveTo>
                      <a:cubicBezTo>
                        <a:pt x="121" y="125"/>
                        <a:pt x="120" y="127"/>
                        <a:pt x="120" y="129"/>
                      </a:cubicBezTo>
                      <a:cubicBezTo>
                        <a:pt x="119" y="127"/>
                        <a:pt x="119" y="127"/>
                        <a:pt x="118" y="125"/>
                      </a:cubicBezTo>
                      <a:cubicBezTo>
                        <a:pt x="117" y="121"/>
                        <a:pt x="117" y="118"/>
                        <a:pt x="117" y="115"/>
                      </a:cubicBezTo>
                      <a:cubicBezTo>
                        <a:pt x="119" y="117"/>
                        <a:pt x="120" y="120"/>
                        <a:pt x="122" y="123"/>
                      </a:cubicBezTo>
                      <a:close/>
                      <a:moveTo>
                        <a:pt x="118" y="144"/>
                      </a:moveTo>
                      <a:cubicBezTo>
                        <a:pt x="118" y="145"/>
                        <a:pt x="118" y="146"/>
                        <a:pt x="118" y="147"/>
                      </a:cubicBezTo>
                      <a:cubicBezTo>
                        <a:pt x="118" y="146"/>
                        <a:pt x="118" y="146"/>
                        <a:pt x="118" y="146"/>
                      </a:cubicBezTo>
                      <a:cubicBezTo>
                        <a:pt x="118" y="146"/>
                        <a:pt x="118" y="146"/>
                        <a:pt x="118" y="146"/>
                      </a:cubicBezTo>
                      <a:cubicBezTo>
                        <a:pt x="118" y="145"/>
                        <a:pt x="118" y="145"/>
                        <a:pt x="118" y="144"/>
                      </a:cubicBezTo>
                      <a:close/>
                      <a:moveTo>
                        <a:pt x="106" y="133"/>
                      </a:moveTo>
                      <a:cubicBezTo>
                        <a:pt x="106" y="133"/>
                        <a:pt x="107" y="134"/>
                        <a:pt x="108" y="135"/>
                      </a:cubicBezTo>
                      <a:cubicBezTo>
                        <a:pt x="110" y="135"/>
                        <a:pt x="113" y="137"/>
                        <a:pt x="114" y="138"/>
                      </a:cubicBezTo>
                      <a:cubicBezTo>
                        <a:pt x="116" y="138"/>
                        <a:pt x="116" y="138"/>
                        <a:pt x="117" y="138"/>
                      </a:cubicBezTo>
                      <a:cubicBezTo>
                        <a:pt x="116" y="139"/>
                        <a:pt x="116" y="141"/>
                        <a:pt x="115" y="143"/>
                      </a:cubicBezTo>
                      <a:cubicBezTo>
                        <a:pt x="111" y="141"/>
                        <a:pt x="108" y="138"/>
                        <a:pt x="104" y="135"/>
                      </a:cubicBezTo>
                      <a:cubicBezTo>
                        <a:pt x="105" y="134"/>
                        <a:pt x="105" y="133"/>
                        <a:pt x="106" y="133"/>
                      </a:cubicBezTo>
                      <a:close/>
                      <a:moveTo>
                        <a:pt x="114" y="157"/>
                      </a:moveTo>
                      <a:cubicBezTo>
                        <a:pt x="112" y="157"/>
                        <a:pt x="109" y="157"/>
                        <a:pt x="106" y="157"/>
                      </a:cubicBezTo>
                      <a:cubicBezTo>
                        <a:pt x="104" y="156"/>
                        <a:pt x="103" y="155"/>
                        <a:pt x="102" y="154"/>
                      </a:cubicBezTo>
                      <a:cubicBezTo>
                        <a:pt x="101" y="154"/>
                        <a:pt x="101" y="154"/>
                        <a:pt x="101" y="154"/>
                      </a:cubicBezTo>
                      <a:cubicBezTo>
                        <a:pt x="102" y="155"/>
                        <a:pt x="103" y="156"/>
                        <a:pt x="104" y="157"/>
                      </a:cubicBezTo>
                      <a:cubicBezTo>
                        <a:pt x="102" y="157"/>
                        <a:pt x="101" y="157"/>
                        <a:pt x="99" y="157"/>
                      </a:cubicBezTo>
                      <a:cubicBezTo>
                        <a:pt x="99" y="157"/>
                        <a:pt x="99" y="157"/>
                        <a:pt x="98" y="157"/>
                      </a:cubicBezTo>
                      <a:cubicBezTo>
                        <a:pt x="98" y="157"/>
                        <a:pt x="98" y="157"/>
                        <a:pt x="98" y="157"/>
                      </a:cubicBezTo>
                      <a:cubicBezTo>
                        <a:pt x="98" y="155"/>
                        <a:pt x="98" y="154"/>
                        <a:pt x="98" y="153"/>
                      </a:cubicBezTo>
                      <a:cubicBezTo>
                        <a:pt x="98" y="151"/>
                        <a:pt x="99" y="149"/>
                        <a:pt x="99" y="147"/>
                      </a:cubicBezTo>
                      <a:cubicBezTo>
                        <a:pt x="103" y="150"/>
                        <a:pt x="107" y="153"/>
                        <a:pt x="112" y="155"/>
                      </a:cubicBezTo>
                      <a:cubicBezTo>
                        <a:pt x="112" y="155"/>
                        <a:pt x="113" y="155"/>
                        <a:pt x="113" y="155"/>
                      </a:cubicBezTo>
                      <a:cubicBezTo>
                        <a:pt x="113" y="154"/>
                        <a:pt x="113" y="154"/>
                        <a:pt x="113" y="154"/>
                      </a:cubicBezTo>
                      <a:cubicBezTo>
                        <a:pt x="112" y="153"/>
                        <a:pt x="112" y="153"/>
                        <a:pt x="111" y="153"/>
                      </a:cubicBezTo>
                      <a:cubicBezTo>
                        <a:pt x="108" y="149"/>
                        <a:pt x="104" y="146"/>
                        <a:pt x="100" y="143"/>
                      </a:cubicBezTo>
                      <a:cubicBezTo>
                        <a:pt x="101" y="141"/>
                        <a:pt x="102" y="139"/>
                        <a:pt x="103" y="137"/>
                      </a:cubicBezTo>
                      <a:cubicBezTo>
                        <a:pt x="106" y="140"/>
                        <a:pt x="110" y="143"/>
                        <a:pt x="114" y="146"/>
                      </a:cubicBezTo>
                      <a:cubicBezTo>
                        <a:pt x="114" y="150"/>
                        <a:pt x="114" y="153"/>
                        <a:pt x="114" y="157"/>
                      </a:cubicBezTo>
                      <a:close/>
                      <a:moveTo>
                        <a:pt x="118" y="157"/>
                      </a:moveTo>
                      <a:cubicBezTo>
                        <a:pt x="117" y="154"/>
                        <a:pt x="117" y="151"/>
                        <a:pt x="117" y="148"/>
                      </a:cubicBezTo>
                      <a:cubicBezTo>
                        <a:pt x="118" y="149"/>
                        <a:pt x="118" y="149"/>
                        <a:pt x="118" y="149"/>
                      </a:cubicBezTo>
                      <a:cubicBezTo>
                        <a:pt x="118" y="149"/>
                        <a:pt x="119" y="148"/>
                        <a:pt x="119" y="148"/>
                      </a:cubicBezTo>
                      <a:cubicBezTo>
                        <a:pt x="119" y="149"/>
                        <a:pt x="119" y="149"/>
                        <a:pt x="120" y="150"/>
                      </a:cubicBezTo>
                      <a:cubicBezTo>
                        <a:pt x="120" y="150"/>
                        <a:pt x="120" y="151"/>
                        <a:pt x="120" y="151"/>
                      </a:cubicBezTo>
                      <a:cubicBezTo>
                        <a:pt x="120" y="153"/>
                        <a:pt x="120" y="155"/>
                        <a:pt x="121" y="157"/>
                      </a:cubicBezTo>
                      <a:cubicBezTo>
                        <a:pt x="120" y="157"/>
                        <a:pt x="118" y="157"/>
                        <a:pt x="118" y="157"/>
                      </a:cubicBezTo>
                      <a:close/>
                      <a:moveTo>
                        <a:pt x="94" y="143"/>
                      </a:moveTo>
                      <a:cubicBezTo>
                        <a:pt x="94" y="143"/>
                        <a:pt x="94" y="143"/>
                        <a:pt x="94" y="143"/>
                      </a:cubicBezTo>
                      <a:cubicBezTo>
                        <a:pt x="94" y="145"/>
                        <a:pt x="95" y="146"/>
                        <a:pt x="95" y="148"/>
                      </a:cubicBezTo>
                      <a:cubicBezTo>
                        <a:pt x="94" y="151"/>
                        <a:pt x="94" y="154"/>
                        <a:pt x="94" y="157"/>
                      </a:cubicBezTo>
                      <a:cubicBezTo>
                        <a:pt x="94" y="157"/>
                        <a:pt x="93" y="157"/>
                        <a:pt x="92" y="157"/>
                      </a:cubicBezTo>
                      <a:cubicBezTo>
                        <a:pt x="92" y="157"/>
                        <a:pt x="92" y="157"/>
                        <a:pt x="92" y="157"/>
                      </a:cubicBezTo>
                      <a:cubicBezTo>
                        <a:pt x="92" y="151"/>
                        <a:pt x="93" y="147"/>
                        <a:pt x="94" y="143"/>
                      </a:cubicBezTo>
                      <a:close/>
                      <a:moveTo>
                        <a:pt x="87" y="138"/>
                      </a:moveTo>
                      <a:cubicBezTo>
                        <a:pt x="87" y="138"/>
                        <a:pt x="87" y="137"/>
                        <a:pt x="88" y="137"/>
                      </a:cubicBezTo>
                      <a:cubicBezTo>
                        <a:pt x="88" y="137"/>
                        <a:pt x="88" y="137"/>
                        <a:pt x="88" y="137"/>
                      </a:cubicBezTo>
                      <a:cubicBezTo>
                        <a:pt x="86" y="143"/>
                        <a:pt x="86" y="150"/>
                        <a:pt x="86" y="157"/>
                      </a:cubicBezTo>
                      <a:cubicBezTo>
                        <a:pt x="85" y="157"/>
                        <a:pt x="84" y="157"/>
                        <a:pt x="83" y="157"/>
                      </a:cubicBezTo>
                      <a:cubicBezTo>
                        <a:pt x="83" y="151"/>
                        <a:pt x="85" y="144"/>
                        <a:pt x="87" y="138"/>
                      </a:cubicBezTo>
                      <a:close/>
                      <a:moveTo>
                        <a:pt x="102" y="164"/>
                      </a:moveTo>
                      <a:cubicBezTo>
                        <a:pt x="102" y="163"/>
                        <a:pt x="102" y="163"/>
                        <a:pt x="102" y="163"/>
                      </a:cubicBezTo>
                      <a:cubicBezTo>
                        <a:pt x="102" y="163"/>
                        <a:pt x="101" y="162"/>
                        <a:pt x="101" y="162"/>
                      </a:cubicBezTo>
                      <a:cubicBezTo>
                        <a:pt x="101" y="162"/>
                        <a:pt x="102" y="162"/>
                        <a:pt x="102" y="162"/>
                      </a:cubicBezTo>
                      <a:cubicBezTo>
                        <a:pt x="108" y="169"/>
                        <a:pt x="116" y="175"/>
                        <a:pt x="124" y="181"/>
                      </a:cubicBezTo>
                      <a:cubicBezTo>
                        <a:pt x="125" y="182"/>
                        <a:pt x="126" y="183"/>
                        <a:pt x="126" y="185"/>
                      </a:cubicBezTo>
                      <a:cubicBezTo>
                        <a:pt x="118" y="178"/>
                        <a:pt x="110" y="171"/>
                        <a:pt x="102" y="164"/>
                      </a:cubicBezTo>
                      <a:cubicBezTo>
                        <a:pt x="102" y="164"/>
                        <a:pt x="102" y="164"/>
                        <a:pt x="102" y="164"/>
                      </a:cubicBezTo>
                      <a:close/>
                      <a:moveTo>
                        <a:pt x="99" y="162"/>
                      </a:moveTo>
                      <a:cubicBezTo>
                        <a:pt x="99" y="162"/>
                        <a:pt x="99" y="162"/>
                        <a:pt x="99" y="162"/>
                      </a:cubicBezTo>
                      <a:cubicBezTo>
                        <a:pt x="98" y="162"/>
                        <a:pt x="98" y="162"/>
                        <a:pt x="99" y="163"/>
                      </a:cubicBezTo>
                      <a:cubicBezTo>
                        <a:pt x="102" y="167"/>
                        <a:pt x="106" y="171"/>
                        <a:pt x="109" y="176"/>
                      </a:cubicBezTo>
                      <a:cubicBezTo>
                        <a:pt x="108" y="175"/>
                        <a:pt x="106" y="174"/>
                        <a:pt x="104" y="173"/>
                      </a:cubicBezTo>
                      <a:cubicBezTo>
                        <a:pt x="103" y="173"/>
                        <a:pt x="103" y="173"/>
                        <a:pt x="103" y="173"/>
                      </a:cubicBezTo>
                      <a:cubicBezTo>
                        <a:pt x="104" y="175"/>
                        <a:pt x="106" y="177"/>
                        <a:pt x="109" y="179"/>
                      </a:cubicBezTo>
                      <a:cubicBezTo>
                        <a:pt x="112" y="182"/>
                        <a:pt x="116" y="185"/>
                        <a:pt x="119" y="188"/>
                      </a:cubicBezTo>
                      <a:cubicBezTo>
                        <a:pt x="126" y="193"/>
                        <a:pt x="132" y="197"/>
                        <a:pt x="138" y="198"/>
                      </a:cubicBezTo>
                      <a:cubicBezTo>
                        <a:pt x="138" y="199"/>
                        <a:pt x="139" y="199"/>
                        <a:pt x="140" y="200"/>
                      </a:cubicBezTo>
                      <a:cubicBezTo>
                        <a:pt x="142" y="201"/>
                        <a:pt x="143" y="203"/>
                        <a:pt x="145" y="204"/>
                      </a:cubicBezTo>
                      <a:cubicBezTo>
                        <a:pt x="146" y="206"/>
                        <a:pt x="147" y="208"/>
                        <a:pt x="149" y="209"/>
                      </a:cubicBezTo>
                      <a:cubicBezTo>
                        <a:pt x="150" y="211"/>
                        <a:pt x="152" y="213"/>
                        <a:pt x="153" y="214"/>
                      </a:cubicBezTo>
                      <a:cubicBezTo>
                        <a:pt x="148" y="209"/>
                        <a:pt x="143" y="205"/>
                        <a:pt x="138" y="200"/>
                      </a:cubicBezTo>
                      <a:cubicBezTo>
                        <a:pt x="137" y="199"/>
                        <a:pt x="136" y="200"/>
                        <a:pt x="137" y="201"/>
                      </a:cubicBezTo>
                      <a:cubicBezTo>
                        <a:pt x="139" y="203"/>
                        <a:pt x="141" y="205"/>
                        <a:pt x="143" y="207"/>
                      </a:cubicBezTo>
                      <a:cubicBezTo>
                        <a:pt x="128" y="198"/>
                        <a:pt x="115" y="189"/>
                        <a:pt x="102" y="178"/>
                      </a:cubicBezTo>
                      <a:cubicBezTo>
                        <a:pt x="100" y="175"/>
                        <a:pt x="100" y="171"/>
                        <a:pt x="99" y="168"/>
                      </a:cubicBezTo>
                      <a:cubicBezTo>
                        <a:pt x="98" y="166"/>
                        <a:pt x="98" y="164"/>
                        <a:pt x="98" y="162"/>
                      </a:cubicBezTo>
                      <a:cubicBezTo>
                        <a:pt x="98" y="162"/>
                        <a:pt x="99" y="162"/>
                        <a:pt x="99" y="162"/>
                      </a:cubicBezTo>
                      <a:close/>
                      <a:moveTo>
                        <a:pt x="93" y="162"/>
                      </a:moveTo>
                      <a:cubicBezTo>
                        <a:pt x="93" y="161"/>
                        <a:pt x="94" y="161"/>
                        <a:pt x="94" y="162"/>
                      </a:cubicBezTo>
                      <a:cubicBezTo>
                        <a:pt x="94" y="164"/>
                        <a:pt x="94" y="167"/>
                        <a:pt x="95" y="169"/>
                      </a:cubicBezTo>
                      <a:cubicBezTo>
                        <a:pt x="94" y="167"/>
                        <a:pt x="93" y="164"/>
                        <a:pt x="93" y="162"/>
                      </a:cubicBezTo>
                      <a:close/>
                      <a:moveTo>
                        <a:pt x="95" y="174"/>
                      </a:moveTo>
                      <a:cubicBezTo>
                        <a:pt x="95" y="174"/>
                        <a:pt x="95" y="173"/>
                        <a:pt x="96" y="173"/>
                      </a:cubicBezTo>
                      <a:cubicBezTo>
                        <a:pt x="96" y="176"/>
                        <a:pt x="96" y="179"/>
                        <a:pt x="97" y="182"/>
                      </a:cubicBezTo>
                      <a:cubicBezTo>
                        <a:pt x="94" y="176"/>
                        <a:pt x="92" y="169"/>
                        <a:pt x="90" y="163"/>
                      </a:cubicBezTo>
                      <a:cubicBezTo>
                        <a:pt x="92" y="166"/>
                        <a:pt x="93" y="170"/>
                        <a:pt x="95" y="174"/>
                      </a:cubicBezTo>
                      <a:close/>
                      <a:moveTo>
                        <a:pt x="87" y="162"/>
                      </a:moveTo>
                      <a:cubicBezTo>
                        <a:pt x="87" y="163"/>
                        <a:pt x="88" y="165"/>
                        <a:pt x="88" y="167"/>
                      </a:cubicBezTo>
                      <a:cubicBezTo>
                        <a:pt x="90" y="173"/>
                        <a:pt x="92" y="178"/>
                        <a:pt x="95" y="183"/>
                      </a:cubicBezTo>
                      <a:cubicBezTo>
                        <a:pt x="95" y="184"/>
                        <a:pt x="96" y="184"/>
                        <a:pt x="96" y="185"/>
                      </a:cubicBezTo>
                      <a:cubicBezTo>
                        <a:pt x="95" y="184"/>
                        <a:pt x="94" y="183"/>
                        <a:pt x="92" y="182"/>
                      </a:cubicBezTo>
                      <a:cubicBezTo>
                        <a:pt x="92" y="182"/>
                        <a:pt x="92" y="182"/>
                        <a:pt x="92" y="182"/>
                      </a:cubicBezTo>
                      <a:cubicBezTo>
                        <a:pt x="91" y="182"/>
                        <a:pt x="91" y="183"/>
                        <a:pt x="90" y="183"/>
                      </a:cubicBezTo>
                      <a:cubicBezTo>
                        <a:pt x="90" y="183"/>
                        <a:pt x="90" y="183"/>
                        <a:pt x="90" y="183"/>
                      </a:cubicBezTo>
                      <a:cubicBezTo>
                        <a:pt x="94" y="187"/>
                        <a:pt x="98" y="191"/>
                        <a:pt x="102" y="194"/>
                      </a:cubicBezTo>
                      <a:cubicBezTo>
                        <a:pt x="102" y="196"/>
                        <a:pt x="104" y="199"/>
                        <a:pt x="106" y="201"/>
                      </a:cubicBezTo>
                      <a:cubicBezTo>
                        <a:pt x="102" y="200"/>
                        <a:pt x="100" y="199"/>
                        <a:pt x="97" y="198"/>
                      </a:cubicBezTo>
                      <a:cubicBezTo>
                        <a:pt x="97" y="198"/>
                        <a:pt x="97" y="198"/>
                        <a:pt x="96" y="198"/>
                      </a:cubicBezTo>
                      <a:cubicBezTo>
                        <a:pt x="96" y="198"/>
                        <a:pt x="96" y="199"/>
                        <a:pt x="96" y="199"/>
                      </a:cubicBezTo>
                      <a:cubicBezTo>
                        <a:pt x="96" y="199"/>
                        <a:pt x="96" y="199"/>
                        <a:pt x="96" y="199"/>
                      </a:cubicBezTo>
                      <a:cubicBezTo>
                        <a:pt x="88" y="188"/>
                        <a:pt x="84" y="175"/>
                        <a:pt x="83" y="162"/>
                      </a:cubicBezTo>
                      <a:cubicBezTo>
                        <a:pt x="84" y="161"/>
                        <a:pt x="86" y="161"/>
                        <a:pt x="87" y="162"/>
                      </a:cubicBezTo>
                      <a:close/>
                      <a:moveTo>
                        <a:pt x="118" y="169"/>
                      </a:moveTo>
                      <a:cubicBezTo>
                        <a:pt x="118" y="171"/>
                        <a:pt x="120" y="173"/>
                        <a:pt x="121" y="175"/>
                      </a:cubicBezTo>
                      <a:cubicBezTo>
                        <a:pt x="115" y="170"/>
                        <a:pt x="110" y="166"/>
                        <a:pt x="104" y="162"/>
                      </a:cubicBezTo>
                      <a:cubicBezTo>
                        <a:pt x="106" y="162"/>
                        <a:pt x="108" y="162"/>
                        <a:pt x="109" y="162"/>
                      </a:cubicBezTo>
                      <a:cubicBezTo>
                        <a:pt x="112" y="164"/>
                        <a:pt x="115" y="167"/>
                        <a:pt x="118" y="169"/>
                      </a:cubicBezTo>
                      <a:close/>
                      <a:moveTo>
                        <a:pt x="123" y="173"/>
                      </a:moveTo>
                      <a:cubicBezTo>
                        <a:pt x="121" y="169"/>
                        <a:pt x="119" y="165"/>
                        <a:pt x="118" y="162"/>
                      </a:cubicBezTo>
                      <a:cubicBezTo>
                        <a:pt x="119" y="162"/>
                        <a:pt x="120" y="162"/>
                        <a:pt x="121" y="162"/>
                      </a:cubicBezTo>
                      <a:cubicBezTo>
                        <a:pt x="122" y="167"/>
                        <a:pt x="124" y="173"/>
                        <a:pt x="126" y="178"/>
                      </a:cubicBezTo>
                      <a:cubicBezTo>
                        <a:pt x="125" y="177"/>
                        <a:pt x="124" y="175"/>
                        <a:pt x="123" y="173"/>
                      </a:cubicBezTo>
                      <a:close/>
                      <a:moveTo>
                        <a:pt x="117" y="167"/>
                      </a:moveTo>
                      <a:cubicBezTo>
                        <a:pt x="115" y="165"/>
                        <a:pt x="114" y="163"/>
                        <a:pt x="112" y="162"/>
                      </a:cubicBezTo>
                      <a:cubicBezTo>
                        <a:pt x="113" y="162"/>
                        <a:pt x="114" y="162"/>
                        <a:pt x="116" y="162"/>
                      </a:cubicBezTo>
                      <a:cubicBezTo>
                        <a:pt x="116" y="163"/>
                        <a:pt x="116" y="164"/>
                        <a:pt x="116" y="164"/>
                      </a:cubicBezTo>
                      <a:cubicBezTo>
                        <a:pt x="116" y="165"/>
                        <a:pt x="117" y="166"/>
                        <a:pt x="117" y="167"/>
                      </a:cubicBezTo>
                      <a:close/>
                      <a:moveTo>
                        <a:pt x="105" y="188"/>
                      </a:moveTo>
                      <a:cubicBezTo>
                        <a:pt x="104" y="186"/>
                        <a:pt x="103" y="183"/>
                        <a:pt x="102" y="181"/>
                      </a:cubicBezTo>
                      <a:cubicBezTo>
                        <a:pt x="109" y="187"/>
                        <a:pt x="116" y="193"/>
                        <a:pt x="124" y="198"/>
                      </a:cubicBezTo>
                      <a:cubicBezTo>
                        <a:pt x="125" y="199"/>
                        <a:pt x="127" y="201"/>
                        <a:pt x="128" y="202"/>
                      </a:cubicBezTo>
                      <a:cubicBezTo>
                        <a:pt x="130" y="203"/>
                        <a:pt x="131" y="204"/>
                        <a:pt x="132" y="206"/>
                      </a:cubicBezTo>
                      <a:cubicBezTo>
                        <a:pt x="126" y="201"/>
                        <a:pt x="118" y="197"/>
                        <a:pt x="111" y="193"/>
                      </a:cubicBezTo>
                      <a:cubicBezTo>
                        <a:pt x="109" y="191"/>
                        <a:pt x="107" y="189"/>
                        <a:pt x="105" y="188"/>
                      </a:cubicBezTo>
                      <a:close/>
                      <a:moveTo>
                        <a:pt x="164" y="157"/>
                      </a:moveTo>
                      <a:cubicBezTo>
                        <a:pt x="164" y="157"/>
                        <a:pt x="164" y="157"/>
                        <a:pt x="164" y="157"/>
                      </a:cubicBezTo>
                      <a:cubicBezTo>
                        <a:pt x="164" y="157"/>
                        <a:pt x="164" y="157"/>
                        <a:pt x="164" y="157"/>
                      </a:cubicBezTo>
                      <a:cubicBezTo>
                        <a:pt x="164" y="157"/>
                        <a:pt x="164" y="157"/>
                        <a:pt x="164" y="157"/>
                      </a:cubicBezTo>
                      <a:cubicBezTo>
                        <a:pt x="164" y="157"/>
                        <a:pt x="164" y="157"/>
                        <a:pt x="164" y="157"/>
                      </a:cubicBezTo>
                      <a:close/>
                      <a:moveTo>
                        <a:pt x="152" y="165"/>
                      </a:moveTo>
                      <a:cubicBezTo>
                        <a:pt x="152" y="166"/>
                        <a:pt x="152" y="167"/>
                        <a:pt x="152" y="167"/>
                      </a:cubicBezTo>
                      <a:cubicBezTo>
                        <a:pt x="156" y="171"/>
                        <a:pt x="160" y="173"/>
                        <a:pt x="164" y="174"/>
                      </a:cubicBezTo>
                      <a:cubicBezTo>
                        <a:pt x="164" y="183"/>
                        <a:pt x="164" y="192"/>
                        <a:pt x="164" y="201"/>
                      </a:cubicBezTo>
                      <a:cubicBezTo>
                        <a:pt x="163" y="201"/>
                        <a:pt x="162" y="201"/>
                        <a:pt x="161" y="201"/>
                      </a:cubicBezTo>
                      <a:cubicBezTo>
                        <a:pt x="160" y="201"/>
                        <a:pt x="158" y="201"/>
                        <a:pt x="157" y="201"/>
                      </a:cubicBezTo>
                      <a:cubicBezTo>
                        <a:pt x="156" y="201"/>
                        <a:pt x="155" y="201"/>
                        <a:pt x="154" y="201"/>
                      </a:cubicBezTo>
                      <a:cubicBezTo>
                        <a:pt x="140" y="190"/>
                        <a:pt x="131" y="177"/>
                        <a:pt x="126" y="162"/>
                      </a:cubicBezTo>
                      <a:cubicBezTo>
                        <a:pt x="134" y="162"/>
                        <a:pt x="142" y="162"/>
                        <a:pt x="150" y="162"/>
                      </a:cubicBezTo>
                      <a:cubicBezTo>
                        <a:pt x="150" y="163"/>
                        <a:pt x="150" y="163"/>
                        <a:pt x="150" y="163"/>
                      </a:cubicBezTo>
                      <a:cubicBezTo>
                        <a:pt x="150" y="164"/>
                        <a:pt x="151" y="164"/>
                        <a:pt x="151" y="165"/>
                      </a:cubicBezTo>
                      <a:cubicBezTo>
                        <a:pt x="152" y="165"/>
                        <a:pt x="152" y="165"/>
                        <a:pt x="152" y="165"/>
                      </a:cubicBezTo>
                      <a:close/>
                      <a:moveTo>
                        <a:pt x="164" y="168"/>
                      </a:moveTo>
                      <a:cubicBezTo>
                        <a:pt x="164" y="168"/>
                        <a:pt x="164" y="168"/>
                        <a:pt x="164" y="168"/>
                      </a:cubicBezTo>
                      <a:cubicBezTo>
                        <a:pt x="163" y="167"/>
                        <a:pt x="163" y="167"/>
                        <a:pt x="162" y="167"/>
                      </a:cubicBezTo>
                      <a:cubicBezTo>
                        <a:pt x="163" y="166"/>
                        <a:pt x="164" y="165"/>
                        <a:pt x="164" y="165"/>
                      </a:cubicBezTo>
                      <a:cubicBezTo>
                        <a:pt x="164" y="166"/>
                        <a:pt x="164" y="167"/>
                        <a:pt x="164" y="168"/>
                      </a:cubicBezTo>
                      <a:close/>
                      <a:moveTo>
                        <a:pt x="168" y="168"/>
                      </a:moveTo>
                      <a:cubicBezTo>
                        <a:pt x="168" y="167"/>
                        <a:pt x="168" y="166"/>
                        <a:pt x="168" y="165"/>
                      </a:cubicBezTo>
                      <a:cubicBezTo>
                        <a:pt x="169" y="166"/>
                        <a:pt x="170" y="167"/>
                        <a:pt x="169" y="168"/>
                      </a:cubicBezTo>
                      <a:cubicBezTo>
                        <a:pt x="169" y="168"/>
                        <a:pt x="169" y="168"/>
                        <a:pt x="168" y="168"/>
                      </a:cubicBezTo>
                      <a:close/>
                      <a:moveTo>
                        <a:pt x="127" y="188"/>
                      </a:moveTo>
                      <a:cubicBezTo>
                        <a:pt x="128" y="188"/>
                        <a:pt x="128" y="188"/>
                        <a:pt x="130" y="189"/>
                      </a:cubicBezTo>
                      <a:cubicBezTo>
                        <a:pt x="130" y="190"/>
                        <a:pt x="132" y="191"/>
                        <a:pt x="133" y="193"/>
                      </a:cubicBezTo>
                      <a:cubicBezTo>
                        <a:pt x="131" y="191"/>
                        <a:pt x="129" y="190"/>
                        <a:pt x="127" y="188"/>
                      </a:cubicBezTo>
                      <a:close/>
                      <a:moveTo>
                        <a:pt x="252" y="83"/>
                      </a:moveTo>
                      <a:cubicBezTo>
                        <a:pt x="251" y="82"/>
                        <a:pt x="251" y="82"/>
                        <a:pt x="250" y="81"/>
                      </a:cubicBezTo>
                      <a:cubicBezTo>
                        <a:pt x="250" y="81"/>
                        <a:pt x="249" y="80"/>
                        <a:pt x="249" y="80"/>
                      </a:cubicBezTo>
                      <a:cubicBezTo>
                        <a:pt x="250" y="81"/>
                        <a:pt x="250" y="81"/>
                        <a:pt x="251" y="82"/>
                      </a:cubicBezTo>
                      <a:cubicBezTo>
                        <a:pt x="252" y="82"/>
                        <a:pt x="252" y="83"/>
                        <a:pt x="252" y="83"/>
                      </a:cubicBezTo>
                      <a:close/>
                      <a:moveTo>
                        <a:pt x="259" y="85"/>
                      </a:moveTo>
                      <a:cubicBezTo>
                        <a:pt x="259" y="85"/>
                        <a:pt x="258" y="84"/>
                        <a:pt x="258" y="83"/>
                      </a:cubicBezTo>
                      <a:cubicBezTo>
                        <a:pt x="257" y="83"/>
                        <a:pt x="256" y="81"/>
                        <a:pt x="255" y="80"/>
                      </a:cubicBezTo>
                      <a:cubicBezTo>
                        <a:pt x="258" y="83"/>
                        <a:pt x="260" y="85"/>
                        <a:pt x="262" y="89"/>
                      </a:cubicBezTo>
                      <a:cubicBezTo>
                        <a:pt x="261" y="87"/>
                        <a:pt x="260" y="86"/>
                        <a:pt x="259" y="85"/>
                      </a:cubicBezTo>
                      <a:close/>
                      <a:moveTo>
                        <a:pt x="232" y="129"/>
                      </a:moveTo>
                      <a:cubicBezTo>
                        <a:pt x="232" y="128"/>
                        <a:pt x="232" y="128"/>
                        <a:pt x="232" y="128"/>
                      </a:cubicBezTo>
                      <a:cubicBezTo>
                        <a:pt x="232" y="129"/>
                        <a:pt x="232" y="129"/>
                        <a:pt x="232" y="129"/>
                      </a:cubicBezTo>
                      <a:cubicBezTo>
                        <a:pt x="232" y="128"/>
                        <a:pt x="232" y="128"/>
                        <a:pt x="231" y="128"/>
                      </a:cubicBezTo>
                      <a:cubicBezTo>
                        <a:pt x="230" y="127"/>
                        <a:pt x="229" y="126"/>
                        <a:pt x="228" y="125"/>
                      </a:cubicBezTo>
                      <a:cubicBezTo>
                        <a:pt x="230" y="125"/>
                        <a:pt x="232" y="127"/>
                        <a:pt x="234" y="128"/>
                      </a:cubicBezTo>
                      <a:cubicBezTo>
                        <a:pt x="234" y="128"/>
                        <a:pt x="234" y="128"/>
                        <a:pt x="234" y="128"/>
                      </a:cubicBezTo>
                      <a:cubicBezTo>
                        <a:pt x="235" y="130"/>
                        <a:pt x="236" y="132"/>
                        <a:pt x="237" y="134"/>
                      </a:cubicBezTo>
                      <a:cubicBezTo>
                        <a:pt x="236" y="133"/>
                        <a:pt x="234" y="133"/>
                        <a:pt x="233" y="131"/>
                      </a:cubicBezTo>
                      <a:cubicBezTo>
                        <a:pt x="233" y="131"/>
                        <a:pt x="233" y="131"/>
                        <a:pt x="233" y="131"/>
                      </a:cubicBezTo>
                      <a:cubicBezTo>
                        <a:pt x="233" y="131"/>
                        <a:pt x="233" y="130"/>
                        <a:pt x="233" y="130"/>
                      </a:cubicBezTo>
                      <a:cubicBezTo>
                        <a:pt x="233" y="129"/>
                        <a:pt x="232" y="129"/>
                        <a:pt x="232" y="129"/>
                      </a:cubicBezTo>
                      <a:cubicBezTo>
                        <a:pt x="232" y="129"/>
                        <a:pt x="232" y="129"/>
                        <a:pt x="232" y="129"/>
                      </a:cubicBezTo>
                      <a:close/>
                      <a:moveTo>
                        <a:pt x="238" y="125"/>
                      </a:moveTo>
                      <a:cubicBezTo>
                        <a:pt x="238" y="125"/>
                        <a:pt x="239" y="125"/>
                        <a:pt x="239" y="125"/>
                      </a:cubicBezTo>
                      <a:cubicBezTo>
                        <a:pt x="242" y="129"/>
                        <a:pt x="244" y="134"/>
                        <a:pt x="246" y="140"/>
                      </a:cubicBezTo>
                      <a:cubicBezTo>
                        <a:pt x="244" y="139"/>
                        <a:pt x="242" y="138"/>
                        <a:pt x="241" y="137"/>
                      </a:cubicBezTo>
                      <a:cubicBezTo>
                        <a:pt x="240" y="134"/>
                        <a:pt x="239" y="132"/>
                        <a:pt x="238" y="129"/>
                      </a:cubicBezTo>
                      <a:cubicBezTo>
                        <a:pt x="238" y="129"/>
                        <a:pt x="238" y="129"/>
                        <a:pt x="238" y="129"/>
                      </a:cubicBezTo>
                      <a:cubicBezTo>
                        <a:pt x="238" y="129"/>
                        <a:pt x="238" y="129"/>
                        <a:pt x="238" y="128"/>
                      </a:cubicBezTo>
                      <a:cubicBezTo>
                        <a:pt x="236" y="124"/>
                        <a:pt x="234" y="120"/>
                        <a:pt x="231" y="117"/>
                      </a:cubicBezTo>
                      <a:cubicBezTo>
                        <a:pt x="233" y="119"/>
                        <a:pt x="234" y="122"/>
                        <a:pt x="236" y="124"/>
                      </a:cubicBezTo>
                      <a:cubicBezTo>
                        <a:pt x="237" y="125"/>
                        <a:pt x="237" y="125"/>
                        <a:pt x="238" y="125"/>
                      </a:cubicBezTo>
                      <a:close/>
                      <a:moveTo>
                        <a:pt x="208" y="98"/>
                      </a:moveTo>
                      <a:cubicBezTo>
                        <a:pt x="209" y="98"/>
                        <a:pt x="209" y="98"/>
                        <a:pt x="209" y="98"/>
                      </a:cubicBezTo>
                      <a:cubicBezTo>
                        <a:pt x="217" y="104"/>
                        <a:pt x="223" y="111"/>
                        <a:pt x="229" y="119"/>
                      </a:cubicBezTo>
                      <a:cubicBezTo>
                        <a:pt x="223" y="114"/>
                        <a:pt x="217" y="108"/>
                        <a:pt x="211" y="103"/>
                      </a:cubicBezTo>
                      <a:cubicBezTo>
                        <a:pt x="212" y="103"/>
                        <a:pt x="213" y="103"/>
                        <a:pt x="213" y="103"/>
                      </a:cubicBezTo>
                      <a:cubicBezTo>
                        <a:pt x="213" y="102"/>
                        <a:pt x="213" y="102"/>
                        <a:pt x="213" y="102"/>
                      </a:cubicBezTo>
                      <a:cubicBezTo>
                        <a:pt x="212" y="101"/>
                        <a:pt x="210" y="101"/>
                        <a:pt x="208" y="100"/>
                      </a:cubicBezTo>
                      <a:cubicBezTo>
                        <a:pt x="208" y="100"/>
                        <a:pt x="208" y="100"/>
                        <a:pt x="208" y="100"/>
                      </a:cubicBezTo>
                      <a:cubicBezTo>
                        <a:pt x="205" y="97"/>
                        <a:pt x="202" y="93"/>
                        <a:pt x="198" y="91"/>
                      </a:cubicBezTo>
                      <a:cubicBezTo>
                        <a:pt x="201" y="92"/>
                        <a:pt x="203" y="93"/>
                        <a:pt x="205" y="94"/>
                      </a:cubicBezTo>
                      <a:cubicBezTo>
                        <a:pt x="206" y="94"/>
                        <a:pt x="206" y="95"/>
                        <a:pt x="206" y="95"/>
                      </a:cubicBezTo>
                      <a:cubicBezTo>
                        <a:pt x="207" y="96"/>
                        <a:pt x="208" y="97"/>
                        <a:pt x="208" y="98"/>
                      </a:cubicBezTo>
                      <a:close/>
                      <a:moveTo>
                        <a:pt x="186" y="87"/>
                      </a:moveTo>
                      <a:cubicBezTo>
                        <a:pt x="187" y="87"/>
                        <a:pt x="187" y="87"/>
                        <a:pt x="187" y="88"/>
                      </a:cubicBezTo>
                      <a:cubicBezTo>
                        <a:pt x="188" y="88"/>
                        <a:pt x="189" y="89"/>
                        <a:pt x="190" y="90"/>
                      </a:cubicBezTo>
                      <a:cubicBezTo>
                        <a:pt x="190" y="89"/>
                        <a:pt x="190" y="89"/>
                        <a:pt x="189" y="89"/>
                      </a:cubicBezTo>
                      <a:cubicBezTo>
                        <a:pt x="188" y="89"/>
                        <a:pt x="187" y="88"/>
                        <a:pt x="186" y="87"/>
                      </a:cubicBezTo>
                      <a:close/>
                      <a:moveTo>
                        <a:pt x="181" y="101"/>
                      </a:moveTo>
                      <a:cubicBezTo>
                        <a:pt x="182" y="101"/>
                        <a:pt x="182" y="102"/>
                        <a:pt x="183" y="102"/>
                      </a:cubicBezTo>
                      <a:cubicBezTo>
                        <a:pt x="184" y="103"/>
                        <a:pt x="184" y="103"/>
                        <a:pt x="185" y="104"/>
                      </a:cubicBezTo>
                      <a:cubicBezTo>
                        <a:pt x="183" y="103"/>
                        <a:pt x="182" y="102"/>
                        <a:pt x="181" y="101"/>
                      </a:cubicBezTo>
                      <a:close/>
                      <a:moveTo>
                        <a:pt x="194" y="113"/>
                      </a:moveTo>
                      <a:cubicBezTo>
                        <a:pt x="194" y="113"/>
                        <a:pt x="195" y="113"/>
                        <a:pt x="195" y="113"/>
                      </a:cubicBezTo>
                      <a:cubicBezTo>
                        <a:pt x="197" y="115"/>
                        <a:pt x="198" y="117"/>
                        <a:pt x="200" y="118"/>
                      </a:cubicBezTo>
                      <a:cubicBezTo>
                        <a:pt x="198" y="120"/>
                        <a:pt x="199" y="122"/>
                        <a:pt x="201" y="124"/>
                      </a:cubicBezTo>
                      <a:cubicBezTo>
                        <a:pt x="202" y="125"/>
                        <a:pt x="202" y="126"/>
                        <a:pt x="203" y="127"/>
                      </a:cubicBezTo>
                      <a:cubicBezTo>
                        <a:pt x="202" y="127"/>
                        <a:pt x="202" y="127"/>
                        <a:pt x="202" y="128"/>
                      </a:cubicBezTo>
                      <a:cubicBezTo>
                        <a:pt x="200" y="124"/>
                        <a:pt x="196" y="121"/>
                        <a:pt x="192" y="118"/>
                      </a:cubicBezTo>
                      <a:cubicBezTo>
                        <a:pt x="192" y="118"/>
                        <a:pt x="192" y="118"/>
                        <a:pt x="192" y="118"/>
                      </a:cubicBezTo>
                      <a:cubicBezTo>
                        <a:pt x="187" y="114"/>
                        <a:pt x="183" y="109"/>
                        <a:pt x="178" y="105"/>
                      </a:cubicBezTo>
                      <a:cubicBezTo>
                        <a:pt x="180" y="105"/>
                        <a:pt x="180" y="105"/>
                        <a:pt x="182" y="106"/>
                      </a:cubicBezTo>
                      <a:cubicBezTo>
                        <a:pt x="183" y="107"/>
                        <a:pt x="185" y="108"/>
                        <a:pt x="187" y="109"/>
                      </a:cubicBezTo>
                      <a:cubicBezTo>
                        <a:pt x="190" y="110"/>
                        <a:pt x="192" y="112"/>
                        <a:pt x="194" y="113"/>
                      </a:cubicBezTo>
                      <a:close/>
                      <a:moveTo>
                        <a:pt x="203" y="125"/>
                      </a:moveTo>
                      <a:cubicBezTo>
                        <a:pt x="203" y="125"/>
                        <a:pt x="203" y="125"/>
                        <a:pt x="203" y="125"/>
                      </a:cubicBezTo>
                      <a:cubicBezTo>
                        <a:pt x="208" y="129"/>
                        <a:pt x="213" y="133"/>
                        <a:pt x="219" y="137"/>
                      </a:cubicBezTo>
                      <a:cubicBezTo>
                        <a:pt x="225" y="143"/>
                        <a:pt x="232" y="148"/>
                        <a:pt x="240" y="153"/>
                      </a:cubicBezTo>
                      <a:cubicBezTo>
                        <a:pt x="241" y="153"/>
                        <a:pt x="242" y="153"/>
                        <a:pt x="243" y="153"/>
                      </a:cubicBezTo>
                      <a:cubicBezTo>
                        <a:pt x="244" y="153"/>
                        <a:pt x="244" y="153"/>
                        <a:pt x="244" y="153"/>
                      </a:cubicBezTo>
                      <a:cubicBezTo>
                        <a:pt x="244" y="153"/>
                        <a:pt x="244" y="153"/>
                        <a:pt x="244" y="153"/>
                      </a:cubicBezTo>
                      <a:cubicBezTo>
                        <a:pt x="244" y="152"/>
                        <a:pt x="244" y="152"/>
                        <a:pt x="244" y="151"/>
                      </a:cubicBezTo>
                      <a:cubicBezTo>
                        <a:pt x="243" y="151"/>
                        <a:pt x="242" y="150"/>
                        <a:pt x="241" y="149"/>
                      </a:cubicBezTo>
                      <a:cubicBezTo>
                        <a:pt x="241" y="149"/>
                        <a:pt x="242" y="149"/>
                        <a:pt x="242" y="149"/>
                      </a:cubicBezTo>
                      <a:cubicBezTo>
                        <a:pt x="242" y="149"/>
                        <a:pt x="241" y="149"/>
                        <a:pt x="241" y="148"/>
                      </a:cubicBezTo>
                      <a:cubicBezTo>
                        <a:pt x="239" y="147"/>
                        <a:pt x="237" y="145"/>
                        <a:pt x="234" y="143"/>
                      </a:cubicBezTo>
                      <a:cubicBezTo>
                        <a:pt x="237" y="144"/>
                        <a:pt x="239" y="145"/>
                        <a:pt x="242" y="145"/>
                      </a:cubicBezTo>
                      <a:cubicBezTo>
                        <a:pt x="242" y="147"/>
                        <a:pt x="243" y="148"/>
                        <a:pt x="243" y="150"/>
                      </a:cubicBezTo>
                      <a:cubicBezTo>
                        <a:pt x="243" y="148"/>
                        <a:pt x="243" y="146"/>
                        <a:pt x="242" y="143"/>
                      </a:cubicBezTo>
                      <a:cubicBezTo>
                        <a:pt x="244" y="144"/>
                        <a:pt x="245" y="144"/>
                        <a:pt x="246" y="145"/>
                      </a:cubicBezTo>
                      <a:cubicBezTo>
                        <a:pt x="247" y="149"/>
                        <a:pt x="247" y="153"/>
                        <a:pt x="246" y="157"/>
                      </a:cubicBezTo>
                      <a:cubicBezTo>
                        <a:pt x="246" y="158"/>
                        <a:pt x="246" y="158"/>
                        <a:pt x="246" y="158"/>
                      </a:cubicBezTo>
                      <a:cubicBezTo>
                        <a:pt x="242" y="157"/>
                        <a:pt x="239" y="157"/>
                        <a:pt x="236" y="157"/>
                      </a:cubicBezTo>
                      <a:cubicBezTo>
                        <a:pt x="235" y="157"/>
                        <a:pt x="235" y="157"/>
                        <a:pt x="235" y="157"/>
                      </a:cubicBezTo>
                      <a:cubicBezTo>
                        <a:pt x="236" y="157"/>
                        <a:pt x="237" y="157"/>
                        <a:pt x="238" y="157"/>
                      </a:cubicBezTo>
                      <a:cubicBezTo>
                        <a:pt x="238" y="157"/>
                        <a:pt x="238" y="157"/>
                        <a:pt x="238" y="157"/>
                      </a:cubicBezTo>
                      <a:cubicBezTo>
                        <a:pt x="238" y="156"/>
                        <a:pt x="238" y="156"/>
                        <a:pt x="238" y="155"/>
                      </a:cubicBezTo>
                      <a:cubicBezTo>
                        <a:pt x="229" y="147"/>
                        <a:pt x="220" y="139"/>
                        <a:pt x="210" y="131"/>
                      </a:cubicBezTo>
                      <a:cubicBezTo>
                        <a:pt x="208" y="131"/>
                        <a:pt x="208" y="132"/>
                        <a:pt x="209" y="133"/>
                      </a:cubicBezTo>
                      <a:cubicBezTo>
                        <a:pt x="213" y="138"/>
                        <a:pt x="218" y="143"/>
                        <a:pt x="224" y="148"/>
                      </a:cubicBezTo>
                      <a:cubicBezTo>
                        <a:pt x="221" y="146"/>
                        <a:pt x="217" y="144"/>
                        <a:pt x="214" y="142"/>
                      </a:cubicBezTo>
                      <a:cubicBezTo>
                        <a:pt x="214" y="141"/>
                        <a:pt x="213" y="141"/>
                        <a:pt x="213" y="140"/>
                      </a:cubicBezTo>
                      <a:cubicBezTo>
                        <a:pt x="210" y="137"/>
                        <a:pt x="208" y="134"/>
                        <a:pt x="206" y="131"/>
                      </a:cubicBezTo>
                      <a:cubicBezTo>
                        <a:pt x="206" y="129"/>
                        <a:pt x="205" y="128"/>
                        <a:pt x="204" y="126"/>
                      </a:cubicBezTo>
                      <a:cubicBezTo>
                        <a:pt x="204" y="126"/>
                        <a:pt x="204" y="126"/>
                        <a:pt x="203" y="125"/>
                      </a:cubicBezTo>
                      <a:close/>
                      <a:moveTo>
                        <a:pt x="210" y="139"/>
                      </a:moveTo>
                      <a:cubicBezTo>
                        <a:pt x="210" y="138"/>
                        <a:pt x="209" y="138"/>
                        <a:pt x="209" y="137"/>
                      </a:cubicBezTo>
                      <a:cubicBezTo>
                        <a:pt x="209" y="138"/>
                        <a:pt x="210" y="138"/>
                        <a:pt x="210" y="139"/>
                      </a:cubicBezTo>
                      <a:cubicBezTo>
                        <a:pt x="210" y="139"/>
                        <a:pt x="210" y="139"/>
                        <a:pt x="210" y="139"/>
                      </a:cubicBezTo>
                      <a:close/>
                      <a:moveTo>
                        <a:pt x="212" y="145"/>
                      </a:moveTo>
                      <a:cubicBezTo>
                        <a:pt x="212" y="146"/>
                        <a:pt x="212" y="146"/>
                        <a:pt x="213" y="147"/>
                      </a:cubicBezTo>
                      <a:cubicBezTo>
                        <a:pt x="213" y="148"/>
                        <a:pt x="214" y="150"/>
                        <a:pt x="214" y="152"/>
                      </a:cubicBezTo>
                      <a:cubicBezTo>
                        <a:pt x="213" y="152"/>
                        <a:pt x="213" y="152"/>
                        <a:pt x="212" y="153"/>
                      </a:cubicBezTo>
                      <a:cubicBezTo>
                        <a:pt x="212" y="153"/>
                        <a:pt x="212" y="153"/>
                        <a:pt x="212" y="153"/>
                      </a:cubicBezTo>
                      <a:cubicBezTo>
                        <a:pt x="212" y="153"/>
                        <a:pt x="212" y="153"/>
                        <a:pt x="212" y="153"/>
                      </a:cubicBezTo>
                      <a:cubicBezTo>
                        <a:pt x="212" y="150"/>
                        <a:pt x="212" y="148"/>
                        <a:pt x="212" y="145"/>
                      </a:cubicBezTo>
                      <a:close/>
                      <a:moveTo>
                        <a:pt x="212" y="157"/>
                      </a:moveTo>
                      <a:cubicBezTo>
                        <a:pt x="212" y="157"/>
                        <a:pt x="212" y="156"/>
                        <a:pt x="212" y="155"/>
                      </a:cubicBezTo>
                      <a:cubicBezTo>
                        <a:pt x="212" y="155"/>
                        <a:pt x="212" y="155"/>
                        <a:pt x="213" y="156"/>
                      </a:cubicBezTo>
                      <a:cubicBezTo>
                        <a:pt x="212" y="156"/>
                        <a:pt x="212" y="157"/>
                        <a:pt x="212" y="157"/>
                      </a:cubicBezTo>
                      <a:cubicBezTo>
                        <a:pt x="212" y="157"/>
                        <a:pt x="212" y="157"/>
                        <a:pt x="212" y="157"/>
                      </a:cubicBezTo>
                      <a:close/>
                      <a:moveTo>
                        <a:pt x="217" y="155"/>
                      </a:moveTo>
                      <a:cubicBezTo>
                        <a:pt x="217" y="153"/>
                        <a:pt x="217" y="151"/>
                        <a:pt x="216" y="150"/>
                      </a:cubicBezTo>
                      <a:cubicBezTo>
                        <a:pt x="217" y="150"/>
                        <a:pt x="217" y="151"/>
                        <a:pt x="218" y="151"/>
                      </a:cubicBezTo>
                      <a:cubicBezTo>
                        <a:pt x="222" y="154"/>
                        <a:pt x="225" y="156"/>
                        <a:pt x="228" y="157"/>
                      </a:cubicBezTo>
                      <a:cubicBezTo>
                        <a:pt x="226" y="157"/>
                        <a:pt x="224" y="157"/>
                        <a:pt x="222" y="157"/>
                      </a:cubicBezTo>
                      <a:cubicBezTo>
                        <a:pt x="220" y="157"/>
                        <a:pt x="218" y="156"/>
                        <a:pt x="217" y="155"/>
                      </a:cubicBezTo>
                      <a:close/>
                      <a:moveTo>
                        <a:pt x="183" y="168"/>
                      </a:moveTo>
                      <a:cubicBezTo>
                        <a:pt x="183" y="166"/>
                        <a:pt x="183" y="164"/>
                        <a:pt x="183" y="162"/>
                      </a:cubicBezTo>
                      <a:cubicBezTo>
                        <a:pt x="191" y="162"/>
                        <a:pt x="199" y="162"/>
                        <a:pt x="207" y="162"/>
                      </a:cubicBezTo>
                      <a:cubicBezTo>
                        <a:pt x="207" y="165"/>
                        <a:pt x="206" y="167"/>
                        <a:pt x="206" y="170"/>
                      </a:cubicBezTo>
                      <a:cubicBezTo>
                        <a:pt x="205" y="170"/>
                        <a:pt x="205" y="170"/>
                        <a:pt x="205" y="169"/>
                      </a:cubicBezTo>
                      <a:cubicBezTo>
                        <a:pt x="204" y="169"/>
                        <a:pt x="204" y="169"/>
                        <a:pt x="204" y="169"/>
                      </a:cubicBezTo>
                      <a:cubicBezTo>
                        <a:pt x="204" y="170"/>
                        <a:pt x="205" y="171"/>
                        <a:pt x="205" y="171"/>
                      </a:cubicBezTo>
                      <a:cubicBezTo>
                        <a:pt x="205" y="171"/>
                        <a:pt x="205" y="171"/>
                        <a:pt x="205" y="172"/>
                      </a:cubicBezTo>
                      <a:cubicBezTo>
                        <a:pt x="204" y="172"/>
                        <a:pt x="204" y="173"/>
                        <a:pt x="204" y="173"/>
                      </a:cubicBezTo>
                      <a:cubicBezTo>
                        <a:pt x="203" y="173"/>
                        <a:pt x="203" y="173"/>
                        <a:pt x="203" y="173"/>
                      </a:cubicBezTo>
                      <a:cubicBezTo>
                        <a:pt x="202" y="173"/>
                        <a:pt x="202" y="173"/>
                        <a:pt x="202" y="174"/>
                      </a:cubicBezTo>
                      <a:cubicBezTo>
                        <a:pt x="203" y="174"/>
                        <a:pt x="203" y="174"/>
                        <a:pt x="203" y="174"/>
                      </a:cubicBezTo>
                      <a:cubicBezTo>
                        <a:pt x="202" y="175"/>
                        <a:pt x="202" y="175"/>
                        <a:pt x="202" y="175"/>
                      </a:cubicBezTo>
                      <a:cubicBezTo>
                        <a:pt x="202" y="175"/>
                        <a:pt x="202" y="175"/>
                        <a:pt x="202" y="176"/>
                      </a:cubicBezTo>
                      <a:cubicBezTo>
                        <a:pt x="201" y="176"/>
                        <a:pt x="200" y="177"/>
                        <a:pt x="200" y="177"/>
                      </a:cubicBezTo>
                      <a:cubicBezTo>
                        <a:pt x="200" y="177"/>
                        <a:pt x="200" y="178"/>
                        <a:pt x="200" y="178"/>
                      </a:cubicBezTo>
                      <a:cubicBezTo>
                        <a:pt x="200" y="179"/>
                        <a:pt x="200" y="179"/>
                        <a:pt x="201" y="179"/>
                      </a:cubicBezTo>
                      <a:cubicBezTo>
                        <a:pt x="200" y="180"/>
                        <a:pt x="200" y="181"/>
                        <a:pt x="200" y="181"/>
                      </a:cubicBezTo>
                      <a:cubicBezTo>
                        <a:pt x="197" y="186"/>
                        <a:pt x="192" y="191"/>
                        <a:pt x="186" y="195"/>
                      </a:cubicBezTo>
                      <a:cubicBezTo>
                        <a:pt x="188" y="194"/>
                        <a:pt x="190" y="193"/>
                        <a:pt x="192" y="192"/>
                      </a:cubicBezTo>
                      <a:cubicBezTo>
                        <a:pt x="192" y="192"/>
                        <a:pt x="192" y="192"/>
                        <a:pt x="192" y="193"/>
                      </a:cubicBezTo>
                      <a:cubicBezTo>
                        <a:pt x="192" y="193"/>
                        <a:pt x="192" y="193"/>
                        <a:pt x="192" y="193"/>
                      </a:cubicBezTo>
                      <a:cubicBezTo>
                        <a:pt x="191" y="193"/>
                        <a:pt x="190" y="193"/>
                        <a:pt x="189" y="194"/>
                      </a:cubicBezTo>
                      <a:cubicBezTo>
                        <a:pt x="189" y="194"/>
                        <a:pt x="190" y="195"/>
                        <a:pt x="190" y="195"/>
                      </a:cubicBezTo>
                      <a:cubicBezTo>
                        <a:pt x="189" y="196"/>
                        <a:pt x="188" y="196"/>
                        <a:pt x="188" y="197"/>
                      </a:cubicBezTo>
                      <a:cubicBezTo>
                        <a:pt x="185" y="197"/>
                        <a:pt x="182" y="198"/>
                        <a:pt x="180" y="199"/>
                      </a:cubicBezTo>
                      <a:cubicBezTo>
                        <a:pt x="180" y="200"/>
                        <a:pt x="182" y="201"/>
                        <a:pt x="183" y="201"/>
                      </a:cubicBezTo>
                      <a:cubicBezTo>
                        <a:pt x="182" y="201"/>
                        <a:pt x="181" y="202"/>
                        <a:pt x="180" y="202"/>
                      </a:cubicBezTo>
                      <a:cubicBezTo>
                        <a:pt x="177" y="203"/>
                        <a:pt x="174" y="204"/>
                        <a:pt x="170" y="203"/>
                      </a:cubicBezTo>
                      <a:cubicBezTo>
                        <a:pt x="169" y="203"/>
                        <a:pt x="169" y="203"/>
                        <a:pt x="168" y="202"/>
                      </a:cubicBezTo>
                      <a:cubicBezTo>
                        <a:pt x="168" y="202"/>
                        <a:pt x="168" y="201"/>
                        <a:pt x="168" y="201"/>
                      </a:cubicBezTo>
                      <a:cubicBezTo>
                        <a:pt x="168" y="192"/>
                        <a:pt x="168" y="183"/>
                        <a:pt x="168" y="175"/>
                      </a:cubicBezTo>
                      <a:cubicBezTo>
                        <a:pt x="173" y="175"/>
                        <a:pt x="178" y="174"/>
                        <a:pt x="183" y="170"/>
                      </a:cubicBezTo>
                      <a:cubicBezTo>
                        <a:pt x="183" y="169"/>
                        <a:pt x="183" y="169"/>
                        <a:pt x="183" y="168"/>
                      </a:cubicBezTo>
                      <a:close/>
                      <a:moveTo>
                        <a:pt x="224" y="164"/>
                      </a:moveTo>
                      <a:cubicBezTo>
                        <a:pt x="224" y="164"/>
                        <a:pt x="224" y="163"/>
                        <a:pt x="224" y="163"/>
                      </a:cubicBezTo>
                      <a:cubicBezTo>
                        <a:pt x="223" y="163"/>
                        <a:pt x="223" y="163"/>
                        <a:pt x="222" y="162"/>
                      </a:cubicBezTo>
                      <a:cubicBezTo>
                        <a:pt x="223" y="162"/>
                        <a:pt x="223" y="162"/>
                        <a:pt x="224" y="162"/>
                      </a:cubicBezTo>
                      <a:cubicBezTo>
                        <a:pt x="230" y="166"/>
                        <a:pt x="236" y="169"/>
                        <a:pt x="243" y="173"/>
                      </a:cubicBezTo>
                      <a:cubicBezTo>
                        <a:pt x="243" y="174"/>
                        <a:pt x="242" y="175"/>
                        <a:pt x="242" y="176"/>
                      </a:cubicBezTo>
                      <a:cubicBezTo>
                        <a:pt x="239" y="175"/>
                        <a:pt x="237" y="173"/>
                        <a:pt x="234" y="172"/>
                      </a:cubicBezTo>
                      <a:cubicBezTo>
                        <a:pt x="236" y="173"/>
                        <a:pt x="238" y="173"/>
                        <a:pt x="240" y="174"/>
                      </a:cubicBezTo>
                      <a:cubicBezTo>
                        <a:pt x="240" y="174"/>
                        <a:pt x="240" y="173"/>
                        <a:pt x="239" y="173"/>
                      </a:cubicBezTo>
                      <a:cubicBezTo>
                        <a:pt x="237" y="172"/>
                        <a:pt x="236" y="171"/>
                        <a:pt x="234" y="169"/>
                      </a:cubicBezTo>
                      <a:cubicBezTo>
                        <a:pt x="234" y="169"/>
                        <a:pt x="234" y="169"/>
                        <a:pt x="234" y="168"/>
                      </a:cubicBezTo>
                      <a:cubicBezTo>
                        <a:pt x="234" y="169"/>
                        <a:pt x="234" y="169"/>
                        <a:pt x="234" y="169"/>
                      </a:cubicBezTo>
                      <a:cubicBezTo>
                        <a:pt x="230" y="168"/>
                        <a:pt x="227" y="166"/>
                        <a:pt x="224" y="164"/>
                      </a:cubicBezTo>
                      <a:close/>
                      <a:moveTo>
                        <a:pt x="214" y="162"/>
                      </a:moveTo>
                      <a:cubicBezTo>
                        <a:pt x="214" y="163"/>
                        <a:pt x="214" y="163"/>
                        <a:pt x="214" y="163"/>
                      </a:cubicBezTo>
                      <a:cubicBezTo>
                        <a:pt x="214" y="166"/>
                        <a:pt x="214" y="169"/>
                        <a:pt x="213" y="173"/>
                      </a:cubicBezTo>
                      <a:cubicBezTo>
                        <a:pt x="213" y="173"/>
                        <a:pt x="213" y="173"/>
                        <a:pt x="212" y="173"/>
                      </a:cubicBezTo>
                      <a:cubicBezTo>
                        <a:pt x="212" y="173"/>
                        <a:pt x="212" y="173"/>
                        <a:pt x="211" y="173"/>
                      </a:cubicBezTo>
                      <a:cubicBezTo>
                        <a:pt x="211" y="173"/>
                        <a:pt x="211" y="174"/>
                        <a:pt x="211" y="174"/>
                      </a:cubicBezTo>
                      <a:cubicBezTo>
                        <a:pt x="212" y="174"/>
                        <a:pt x="212" y="175"/>
                        <a:pt x="213" y="175"/>
                      </a:cubicBezTo>
                      <a:cubicBezTo>
                        <a:pt x="213" y="175"/>
                        <a:pt x="213" y="176"/>
                        <a:pt x="213" y="176"/>
                      </a:cubicBezTo>
                      <a:cubicBezTo>
                        <a:pt x="211" y="175"/>
                        <a:pt x="210" y="174"/>
                        <a:pt x="208" y="173"/>
                      </a:cubicBezTo>
                      <a:cubicBezTo>
                        <a:pt x="210" y="169"/>
                        <a:pt x="211" y="165"/>
                        <a:pt x="212" y="162"/>
                      </a:cubicBezTo>
                      <a:cubicBezTo>
                        <a:pt x="212" y="162"/>
                        <a:pt x="213" y="162"/>
                        <a:pt x="214" y="162"/>
                      </a:cubicBezTo>
                      <a:close/>
                      <a:moveTo>
                        <a:pt x="216" y="174"/>
                      </a:moveTo>
                      <a:cubicBezTo>
                        <a:pt x="217" y="171"/>
                        <a:pt x="217" y="168"/>
                        <a:pt x="217" y="166"/>
                      </a:cubicBezTo>
                      <a:cubicBezTo>
                        <a:pt x="222" y="171"/>
                        <a:pt x="226" y="175"/>
                        <a:pt x="230" y="180"/>
                      </a:cubicBezTo>
                      <a:cubicBezTo>
                        <a:pt x="230" y="180"/>
                        <a:pt x="231" y="180"/>
                        <a:pt x="232" y="180"/>
                      </a:cubicBezTo>
                      <a:cubicBezTo>
                        <a:pt x="231" y="181"/>
                        <a:pt x="231" y="183"/>
                        <a:pt x="231" y="184"/>
                      </a:cubicBezTo>
                      <a:cubicBezTo>
                        <a:pt x="230" y="184"/>
                        <a:pt x="230" y="184"/>
                        <a:pt x="230" y="184"/>
                      </a:cubicBezTo>
                      <a:cubicBezTo>
                        <a:pt x="230" y="184"/>
                        <a:pt x="229" y="183"/>
                        <a:pt x="229" y="183"/>
                      </a:cubicBezTo>
                      <a:cubicBezTo>
                        <a:pt x="226" y="179"/>
                        <a:pt x="221" y="176"/>
                        <a:pt x="216" y="174"/>
                      </a:cubicBezTo>
                      <a:close/>
                      <a:moveTo>
                        <a:pt x="207" y="176"/>
                      </a:moveTo>
                      <a:cubicBezTo>
                        <a:pt x="207" y="175"/>
                        <a:pt x="207" y="175"/>
                        <a:pt x="207" y="175"/>
                      </a:cubicBezTo>
                      <a:cubicBezTo>
                        <a:pt x="208" y="176"/>
                        <a:pt x="210" y="178"/>
                        <a:pt x="212" y="180"/>
                      </a:cubicBezTo>
                      <a:cubicBezTo>
                        <a:pt x="210" y="179"/>
                        <a:pt x="208" y="177"/>
                        <a:pt x="207" y="176"/>
                      </a:cubicBezTo>
                      <a:close/>
                      <a:moveTo>
                        <a:pt x="206" y="178"/>
                      </a:moveTo>
                      <a:cubicBezTo>
                        <a:pt x="208" y="179"/>
                        <a:pt x="209" y="181"/>
                        <a:pt x="211" y="182"/>
                      </a:cubicBezTo>
                      <a:cubicBezTo>
                        <a:pt x="211" y="184"/>
                        <a:pt x="210" y="185"/>
                        <a:pt x="210" y="187"/>
                      </a:cubicBezTo>
                      <a:cubicBezTo>
                        <a:pt x="208" y="185"/>
                        <a:pt x="207" y="184"/>
                        <a:pt x="206" y="183"/>
                      </a:cubicBezTo>
                      <a:cubicBezTo>
                        <a:pt x="206" y="182"/>
                        <a:pt x="205" y="181"/>
                        <a:pt x="204" y="180"/>
                      </a:cubicBezTo>
                      <a:cubicBezTo>
                        <a:pt x="205" y="179"/>
                        <a:pt x="206" y="179"/>
                        <a:pt x="206" y="178"/>
                      </a:cubicBezTo>
                      <a:close/>
                      <a:moveTo>
                        <a:pt x="202" y="184"/>
                      </a:moveTo>
                      <a:cubicBezTo>
                        <a:pt x="203" y="184"/>
                        <a:pt x="203" y="184"/>
                        <a:pt x="203" y="184"/>
                      </a:cubicBezTo>
                      <a:cubicBezTo>
                        <a:pt x="204" y="186"/>
                        <a:pt x="206" y="189"/>
                        <a:pt x="208" y="191"/>
                      </a:cubicBezTo>
                      <a:cubicBezTo>
                        <a:pt x="208" y="191"/>
                        <a:pt x="207" y="192"/>
                        <a:pt x="207" y="193"/>
                      </a:cubicBezTo>
                      <a:cubicBezTo>
                        <a:pt x="207" y="193"/>
                        <a:pt x="206" y="194"/>
                        <a:pt x="206" y="195"/>
                      </a:cubicBezTo>
                      <a:cubicBezTo>
                        <a:pt x="204" y="194"/>
                        <a:pt x="203" y="193"/>
                        <a:pt x="202" y="192"/>
                      </a:cubicBezTo>
                      <a:cubicBezTo>
                        <a:pt x="200" y="192"/>
                        <a:pt x="200" y="193"/>
                        <a:pt x="202" y="194"/>
                      </a:cubicBezTo>
                      <a:cubicBezTo>
                        <a:pt x="203" y="195"/>
                        <a:pt x="204" y="196"/>
                        <a:pt x="205" y="197"/>
                      </a:cubicBezTo>
                      <a:cubicBezTo>
                        <a:pt x="204" y="198"/>
                        <a:pt x="204" y="199"/>
                        <a:pt x="203" y="200"/>
                      </a:cubicBezTo>
                      <a:cubicBezTo>
                        <a:pt x="201" y="198"/>
                        <a:pt x="198" y="195"/>
                        <a:pt x="196" y="193"/>
                      </a:cubicBezTo>
                      <a:cubicBezTo>
                        <a:pt x="198" y="190"/>
                        <a:pt x="200" y="187"/>
                        <a:pt x="202" y="184"/>
                      </a:cubicBezTo>
                      <a:close/>
                      <a:moveTo>
                        <a:pt x="214" y="184"/>
                      </a:moveTo>
                      <a:cubicBezTo>
                        <a:pt x="214" y="184"/>
                        <a:pt x="215" y="184"/>
                        <a:pt x="216" y="185"/>
                      </a:cubicBezTo>
                      <a:cubicBezTo>
                        <a:pt x="218" y="187"/>
                        <a:pt x="220" y="190"/>
                        <a:pt x="223" y="193"/>
                      </a:cubicBezTo>
                      <a:cubicBezTo>
                        <a:pt x="223" y="193"/>
                        <a:pt x="223" y="194"/>
                        <a:pt x="222" y="195"/>
                      </a:cubicBezTo>
                      <a:cubicBezTo>
                        <a:pt x="219" y="193"/>
                        <a:pt x="215" y="191"/>
                        <a:pt x="212" y="188"/>
                      </a:cubicBezTo>
                      <a:cubicBezTo>
                        <a:pt x="213" y="187"/>
                        <a:pt x="213" y="185"/>
                        <a:pt x="214" y="184"/>
                      </a:cubicBezTo>
                      <a:close/>
                      <a:moveTo>
                        <a:pt x="216" y="179"/>
                      </a:moveTo>
                      <a:cubicBezTo>
                        <a:pt x="216" y="178"/>
                        <a:pt x="216" y="177"/>
                        <a:pt x="216" y="177"/>
                      </a:cubicBezTo>
                      <a:cubicBezTo>
                        <a:pt x="220" y="179"/>
                        <a:pt x="224" y="183"/>
                        <a:pt x="227" y="186"/>
                      </a:cubicBezTo>
                      <a:cubicBezTo>
                        <a:pt x="228" y="186"/>
                        <a:pt x="229" y="186"/>
                        <a:pt x="230" y="187"/>
                      </a:cubicBezTo>
                      <a:cubicBezTo>
                        <a:pt x="230" y="188"/>
                        <a:pt x="229" y="190"/>
                        <a:pt x="229" y="193"/>
                      </a:cubicBezTo>
                      <a:cubicBezTo>
                        <a:pt x="227" y="191"/>
                        <a:pt x="226" y="189"/>
                        <a:pt x="224" y="188"/>
                      </a:cubicBezTo>
                      <a:cubicBezTo>
                        <a:pt x="226" y="188"/>
                        <a:pt x="227" y="188"/>
                        <a:pt x="229" y="188"/>
                      </a:cubicBezTo>
                      <a:cubicBezTo>
                        <a:pt x="229" y="188"/>
                        <a:pt x="229" y="188"/>
                        <a:pt x="228" y="188"/>
                      </a:cubicBezTo>
                      <a:cubicBezTo>
                        <a:pt x="226" y="187"/>
                        <a:pt x="224" y="187"/>
                        <a:pt x="222" y="186"/>
                      </a:cubicBezTo>
                      <a:cubicBezTo>
                        <a:pt x="220" y="183"/>
                        <a:pt x="218" y="181"/>
                        <a:pt x="216" y="179"/>
                      </a:cubicBezTo>
                      <a:close/>
                      <a:moveTo>
                        <a:pt x="241" y="138"/>
                      </a:moveTo>
                      <a:cubicBezTo>
                        <a:pt x="243" y="139"/>
                        <a:pt x="244" y="139"/>
                        <a:pt x="246" y="140"/>
                      </a:cubicBezTo>
                      <a:cubicBezTo>
                        <a:pt x="246" y="141"/>
                        <a:pt x="246" y="142"/>
                        <a:pt x="246" y="143"/>
                      </a:cubicBezTo>
                      <a:cubicBezTo>
                        <a:pt x="244" y="142"/>
                        <a:pt x="243" y="141"/>
                        <a:pt x="242" y="140"/>
                      </a:cubicBezTo>
                      <a:cubicBezTo>
                        <a:pt x="242" y="139"/>
                        <a:pt x="241" y="139"/>
                        <a:pt x="241" y="138"/>
                      </a:cubicBezTo>
                      <a:close/>
                      <a:moveTo>
                        <a:pt x="234" y="157"/>
                      </a:moveTo>
                      <a:cubicBezTo>
                        <a:pt x="234" y="157"/>
                        <a:pt x="233" y="156"/>
                        <a:pt x="233" y="156"/>
                      </a:cubicBezTo>
                      <a:cubicBezTo>
                        <a:pt x="233" y="156"/>
                        <a:pt x="233" y="156"/>
                        <a:pt x="233" y="156"/>
                      </a:cubicBezTo>
                      <a:cubicBezTo>
                        <a:pt x="234" y="156"/>
                        <a:pt x="234" y="157"/>
                        <a:pt x="234" y="157"/>
                      </a:cubicBezTo>
                      <a:close/>
                      <a:moveTo>
                        <a:pt x="248" y="167"/>
                      </a:moveTo>
                      <a:cubicBezTo>
                        <a:pt x="248" y="165"/>
                        <a:pt x="249" y="164"/>
                        <a:pt x="249" y="162"/>
                      </a:cubicBezTo>
                      <a:cubicBezTo>
                        <a:pt x="256" y="162"/>
                        <a:pt x="262" y="162"/>
                        <a:pt x="268" y="162"/>
                      </a:cubicBezTo>
                      <a:cubicBezTo>
                        <a:pt x="267" y="181"/>
                        <a:pt x="264" y="201"/>
                        <a:pt x="260" y="220"/>
                      </a:cubicBezTo>
                      <a:cubicBezTo>
                        <a:pt x="260" y="220"/>
                        <a:pt x="260" y="220"/>
                        <a:pt x="260" y="219"/>
                      </a:cubicBezTo>
                      <a:cubicBezTo>
                        <a:pt x="255" y="230"/>
                        <a:pt x="248" y="239"/>
                        <a:pt x="240" y="246"/>
                      </a:cubicBezTo>
                      <a:cubicBezTo>
                        <a:pt x="236" y="248"/>
                        <a:pt x="233" y="249"/>
                        <a:pt x="230" y="251"/>
                      </a:cubicBezTo>
                      <a:cubicBezTo>
                        <a:pt x="230" y="250"/>
                        <a:pt x="230" y="249"/>
                        <a:pt x="230" y="248"/>
                      </a:cubicBezTo>
                      <a:cubicBezTo>
                        <a:pt x="228" y="250"/>
                        <a:pt x="227" y="252"/>
                        <a:pt x="224" y="254"/>
                      </a:cubicBezTo>
                      <a:cubicBezTo>
                        <a:pt x="214" y="259"/>
                        <a:pt x="202" y="264"/>
                        <a:pt x="191" y="267"/>
                      </a:cubicBezTo>
                      <a:cubicBezTo>
                        <a:pt x="183" y="267"/>
                        <a:pt x="176" y="267"/>
                        <a:pt x="168" y="267"/>
                      </a:cubicBezTo>
                      <a:cubicBezTo>
                        <a:pt x="168" y="257"/>
                        <a:pt x="168" y="248"/>
                        <a:pt x="168" y="239"/>
                      </a:cubicBezTo>
                      <a:cubicBezTo>
                        <a:pt x="168" y="239"/>
                        <a:pt x="168" y="239"/>
                        <a:pt x="168" y="239"/>
                      </a:cubicBezTo>
                      <a:cubicBezTo>
                        <a:pt x="174" y="242"/>
                        <a:pt x="180" y="242"/>
                        <a:pt x="188" y="239"/>
                      </a:cubicBezTo>
                      <a:cubicBezTo>
                        <a:pt x="191" y="238"/>
                        <a:pt x="193" y="237"/>
                        <a:pt x="196" y="236"/>
                      </a:cubicBezTo>
                      <a:cubicBezTo>
                        <a:pt x="198" y="237"/>
                        <a:pt x="200" y="237"/>
                        <a:pt x="203" y="237"/>
                      </a:cubicBezTo>
                      <a:cubicBezTo>
                        <a:pt x="202" y="237"/>
                        <a:pt x="202" y="237"/>
                        <a:pt x="202" y="237"/>
                      </a:cubicBezTo>
                      <a:cubicBezTo>
                        <a:pt x="204" y="239"/>
                        <a:pt x="206" y="241"/>
                        <a:pt x="208" y="241"/>
                      </a:cubicBezTo>
                      <a:cubicBezTo>
                        <a:pt x="210" y="240"/>
                        <a:pt x="211" y="238"/>
                        <a:pt x="212" y="237"/>
                      </a:cubicBezTo>
                      <a:cubicBezTo>
                        <a:pt x="213" y="235"/>
                        <a:pt x="214" y="234"/>
                        <a:pt x="215" y="233"/>
                      </a:cubicBezTo>
                      <a:cubicBezTo>
                        <a:pt x="225" y="227"/>
                        <a:pt x="230" y="219"/>
                        <a:pt x="232" y="209"/>
                      </a:cubicBezTo>
                      <a:cubicBezTo>
                        <a:pt x="234" y="210"/>
                        <a:pt x="236" y="210"/>
                        <a:pt x="238" y="211"/>
                      </a:cubicBezTo>
                      <a:cubicBezTo>
                        <a:pt x="238" y="210"/>
                        <a:pt x="238" y="210"/>
                        <a:pt x="238" y="210"/>
                      </a:cubicBezTo>
                      <a:cubicBezTo>
                        <a:pt x="236" y="209"/>
                        <a:pt x="234" y="209"/>
                        <a:pt x="232" y="208"/>
                      </a:cubicBezTo>
                      <a:cubicBezTo>
                        <a:pt x="232" y="208"/>
                        <a:pt x="232" y="208"/>
                        <a:pt x="232" y="208"/>
                      </a:cubicBezTo>
                      <a:cubicBezTo>
                        <a:pt x="233" y="206"/>
                        <a:pt x="234" y="204"/>
                        <a:pt x="234" y="202"/>
                      </a:cubicBezTo>
                      <a:cubicBezTo>
                        <a:pt x="235" y="202"/>
                        <a:pt x="235" y="202"/>
                        <a:pt x="236" y="202"/>
                      </a:cubicBezTo>
                      <a:cubicBezTo>
                        <a:pt x="235" y="201"/>
                        <a:pt x="235" y="201"/>
                        <a:pt x="235" y="201"/>
                      </a:cubicBezTo>
                      <a:cubicBezTo>
                        <a:pt x="235" y="200"/>
                        <a:pt x="236" y="199"/>
                        <a:pt x="236" y="198"/>
                      </a:cubicBezTo>
                      <a:cubicBezTo>
                        <a:pt x="239" y="192"/>
                        <a:pt x="242" y="185"/>
                        <a:pt x="245" y="179"/>
                      </a:cubicBezTo>
                      <a:cubicBezTo>
                        <a:pt x="246" y="179"/>
                        <a:pt x="246" y="179"/>
                        <a:pt x="247" y="179"/>
                      </a:cubicBezTo>
                      <a:cubicBezTo>
                        <a:pt x="246" y="178"/>
                        <a:pt x="246" y="178"/>
                        <a:pt x="246" y="178"/>
                      </a:cubicBezTo>
                      <a:cubicBezTo>
                        <a:pt x="246" y="178"/>
                        <a:pt x="245" y="178"/>
                        <a:pt x="245" y="178"/>
                      </a:cubicBezTo>
                      <a:cubicBezTo>
                        <a:pt x="246" y="176"/>
                        <a:pt x="246" y="175"/>
                        <a:pt x="246" y="173"/>
                      </a:cubicBezTo>
                      <a:cubicBezTo>
                        <a:pt x="247" y="173"/>
                        <a:pt x="247" y="173"/>
                        <a:pt x="247" y="173"/>
                      </a:cubicBezTo>
                      <a:cubicBezTo>
                        <a:pt x="247" y="171"/>
                        <a:pt x="248" y="169"/>
                        <a:pt x="248" y="167"/>
                      </a:cubicBezTo>
                      <a:close/>
                      <a:moveTo>
                        <a:pt x="240" y="162"/>
                      </a:moveTo>
                      <a:cubicBezTo>
                        <a:pt x="241" y="162"/>
                        <a:pt x="242" y="163"/>
                        <a:pt x="243" y="163"/>
                      </a:cubicBezTo>
                      <a:cubicBezTo>
                        <a:pt x="243" y="163"/>
                        <a:pt x="243" y="162"/>
                        <a:pt x="243" y="162"/>
                      </a:cubicBezTo>
                      <a:cubicBezTo>
                        <a:pt x="244" y="162"/>
                        <a:pt x="244" y="162"/>
                        <a:pt x="245" y="162"/>
                      </a:cubicBezTo>
                      <a:cubicBezTo>
                        <a:pt x="245" y="165"/>
                        <a:pt x="244" y="167"/>
                        <a:pt x="244" y="170"/>
                      </a:cubicBezTo>
                      <a:cubicBezTo>
                        <a:pt x="239" y="167"/>
                        <a:pt x="235" y="165"/>
                        <a:pt x="230" y="162"/>
                      </a:cubicBezTo>
                      <a:cubicBezTo>
                        <a:pt x="233" y="162"/>
                        <a:pt x="236" y="162"/>
                        <a:pt x="240" y="162"/>
                      </a:cubicBezTo>
                      <a:close/>
                      <a:moveTo>
                        <a:pt x="233" y="181"/>
                      </a:moveTo>
                      <a:cubicBezTo>
                        <a:pt x="234" y="181"/>
                        <a:pt x="235" y="181"/>
                        <a:pt x="236" y="181"/>
                      </a:cubicBezTo>
                      <a:cubicBezTo>
                        <a:pt x="237" y="181"/>
                        <a:pt x="238" y="182"/>
                        <a:pt x="240" y="183"/>
                      </a:cubicBezTo>
                      <a:cubicBezTo>
                        <a:pt x="239" y="185"/>
                        <a:pt x="238" y="186"/>
                        <a:pt x="237" y="188"/>
                      </a:cubicBezTo>
                      <a:cubicBezTo>
                        <a:pt x="237" y="187"/>
                        <a:pt x="236" y="187"/>
                        <a:pt x="235" y="186"/>
                      </a:cubicBezTo>
                      <a:cubicBezTo>
                        <a:pt x="234" y="185"/>
                        <a:pt x="234" y="185"/>
                        <a:pt x="233" y="185"/>
                      </a:cubicBezTo>
                      <a:cubicBezTo>
                        <a:pt x="233" y="183"/>
                        <a:pt x="233" y="182"/>
                        <a:pt x="233" y="181"/>
                      </a:cubicBezTo>
                      <a:close/>
                      <a:moveTo>
                        <a:pt x="233" y="188"/>
                      </a:moveTo>
                      <a:cubicBezTo>
                        <a:pt x="234" y="188"/>
                        <a:pt x="236" y="189"/>
                        <a:pt x="237" y="189"/>
                      </a:cubicBezTo>
                      <a:cubicBezTo>
                        <a:pt x="235" y="193"/>
                        <a:pt x="234" y="196"/>
                        <a:pt x="232" y="199"/>
                      </a:cubicBezTo>
                      <a:cubicBezTo>
                        <a:pt x="231" y="199"/>
                        <a:pt x="231" y="199"/>
                        <a:pt x="230" y="199"/>
                      </a:cubicBezTo>
                      <a:cubicBezTo>
                        <a:pt x="231" y="198"/>
                        <a:pt x="231" y="197"/>
                        <a:pt x="231" y="197"/>
                      </a:cubicBezTo>
                      <a:cubicBezTo>
                        <a:pt x="231" y="196"/>
                        <a:pt x="231" y="196"/>
                        <a:pt x="232" y="196"/>
                      </a:cubicBezTo>
                      <a:cubicBezTo>
                        <a:pt x="232" y="195"/>
                        <a:pt x="232" y="195"/>
                        <a:pt x="231" y="195"/>
                      </a:cubicBezTo>
                      <a:cubicBezTo>
                        <a:pt x="232" y="193"/>
                        <a:pt x="232" y="190"/>
                        <a:pt x="233" y="188"/>
                      </a:cubicBezTo>
                      <a:close/>
                      <a:moveTo>
                        <a:pt x="240" y="181"/>
                      </a:moveTo>
                      <a:cubicBezTo>
                        <a:pt x="239" y="180"/>
                        <a:pt x="238" y="180"/>
                        <a:pt x="238" y="179"/>
                      </a:cubicBezTo>
                      <a:cubicBezTo>
                        <a:pt x="238" y="179"/>
                        <a:pt x="238" y="179"/>
                        <a:pt x="238" y="179"/>
                      </a:cubicBezTo>
                      <a:cubicBezTo>
                        <a:pt x="238" y="178"/>
                        <a:pt x="237" y="178"/>
                        <a:pt x="237" y="177"/>
                      </a:cubicBezTo>
                      <a:cubicBezTo>
                        <a:pt x="238" y="178"/>
                        <a:pt x="240" y="178"/>
                        <a:pt x="241" y="178"/>
                      </a:cubicBezTo>
                      <a:cubicBezTo>
                        <a:pt x="241" y="179"/>
                        <a:pt x="240" y="180"/>
                        <a:pt x="240" y="181"/>
                      </a:cubicBezTo>
                      <a:cubicBezTo>
                        <a:pt x="240" y="181"/>
                        <a:pt x="240" y="181"/>
                        <a:pt x="240" y="181"/>
                      </a:cubicBezTo>
                      <a:close/>
                      <a:moveTo>
                        <a:pt x="98" y="68"/>
                      </a:moveTo>
                      <a:cubicBezTo>
                        <a:pt x="94" y="72"/>
                        <a:pt x="90" y="76"/>
                        <a:pt x="87" y="80"/>
                      </a:cubicBezTo>
                      <a:cubicBezTo>
                        <a:pt x="83" y="83"/>
                        <a:pt x="80" y="85"/>
                        <a:pt x="76" y="89"/>
                      </a:cubicBezTo>
                      <a:cubicBezTo>
                        <a:pt x="82" y="80"/>
                        <a:pt x="90" y="73"/>
                        <a:pt x="98" y="68"/>
                      </a:cubicBezTo>
                      <a:close/>
                      <a:moveTo>
                        <a:pt x="266" y="215"/>
                      </a:moveTo>
                      <a:cubicBezTo>
                        <a:pt x="266" y="215"/>
                        <a:pt x="266" y="214"/>
                        <a:pt x="267" y="214"/>
                      </a:cubicBezTo>
                      <a:cubicBezTo>
                        <a:pt x="267" y="214"/>
                        <a:pt x="267" y="214"/>
                        <a:pt x="266" y="215"/>
                      </a:cubicBezTo>
                      <a:cubicBezTo>
                        <a:pt x="266" y="215"/>
                        <a:pt x="266" y="215"/>
                        <a:pt x="266" y="215"/>
                      </a:cubicBezTo>
                      <a:close/>
                      <a:moveTo>
                        <a:pt x="264" y="219"/>
                      </a:moveTo>
                      <a:cubicBezTo>
                        <a:pt x="264" y="219"/>
                        <a:pt x="264" y="219"/>
                        <a:pt x="264" y="219"/>
                      </a:cubicBezTo>
                      <a:cubicBezTo>
                        <a:pt x="263" y="220"/>
                        <a:pt x="263" y="221"/>
                        <a:pt x="262" y="222"/>
                      </a:cubicBezTo>
                      <a:cubicBezTo>
                        <a:pt x="263" y="221"/>
                        <a:pt x="263" y="220"/>
                        <a:pt x="264" y="219"/>
                      </a:cubicBezTo>
                      <a:close/>
                      <a:moveTo>
                        <a:pt x="228" y="196"/>
                      </a:moveTo>
                      <a:cubicBezTo>
                        <a:pt x="228" y="197"/>
                        <a:pt x="228" y="197"/>
                        <a:pt x="227" y="197"/>
                      </a:cubicBezTo>
                      <a:cubicBezTo>
                        <a:pt x="226" y="197"/>
                        <a:pt x="225" y="196"/>
                        <a:pt x="224" y="195"/>
                      </a:cubicBezTo>
                      <a:cubicBezTo>
                        <a:pt x="224" y="195"/>
                        <a:pt x="224" y="194"/>
                        <a:pt x="224" y="193"/>
                      </a:cubicBezTo>
                      <a:cubicBezTo>
                        <a:pt x="225" y="194"/>
                        <a:pt x="226" y="195"/>
                        <a:pt x="228" y="196"/>
                      </a:cubicBezTo>
                      <a:close/>
                      <a:moveTo>
                        <a:pt x="229" y="203"/>
                      </a:moveTo>
                      <a:cubicBezTo>
                        <a:pt x="230" y="203"/>
                        <a:pt x="230" y="202"/>
                        <a:pt x="230" y="201"/>
                      </a:cubicBezTo>
                      <a:cubicBezTo>
                        <a:pt x="230" y="201"/>
                        <a:pt x="230" y="201"/>
                        <a:pt x="230" y="201"/>
                      </a:cubicBezTo>
                      <a:cubicBezTo>
                        <a:pt x="230" y="202"/>
                        <a:pt x="230" y="203"/>
                        <a:pt x="229" y="203"/>
                      </a:cubicBezTo>
                      <a:close/>
                      <a:moveTo>
                        <a:pt x="227" y="200"/>
                      </a:moveTo>
                      <a:cubicBezTo>
                        <a:pt x="226" y="200"/>
                        <a:pt x="226" y="201"/>
                        <a:pt x="226" y="201"/>
                      </a:cubicBezTo>
                      <a:cubicBezTo>
                        <a:pt x="226" y="202"/>
                        <a:pt x="226" y="204"/>
                        <a:pt x="225" y="205"/>
                      </a:cubicBezTo>
                      <a:cubicBezTo>
                        <a:pt x="225" y="205"/>
                        <a:pt x="225" y="205"/>
                        <a:pt x="225" y="205"/>
                      </a:cubicBezTo>
                      <a:cubicBezTo>
                        <a:pt x="224" y="205"/>
                        <a:pt x="224" y="205"/>
                        <a:pt x="224" y="205"/>
                      </a:cubicBezTo>
                      <a:cubicBezTo>
                        <a:pt x="225" y="204"/>
                        <a:pt x="226" y="202"/>
                        <a:pt x="227" y="200"/>
                      </a:cubicBezTo>
                      <a:close/>
                      <a:moveTo>
                        <a:pt x="216" y="197"/>
                      </a:moveTo>
                      <a:cubicBezTo>
                        <a:pt x="217" y="197"/>
                        <a:pt x="218" y="197"/>
                        <a:pt x="218" y="197"/>
                      </a:cubicBezTo>
                      <a:cubicBezTo>
                        <a:pt x="218" y="197"/>
                        <a:pt x="218" y="197"/>
                        <a:pt x="218" y="196"/>
                      </a:cubicBezTo>
                      <a:cubicBezTo>
                        <a:pt x="217" y="195"/>
                        <a:pt x="217" y="195"/>
                        <a:pt x="216" y="194"/>
                      </a:cubicBezTo>
                      <a:cubicBezTo>
                        <a:pt x="217" y="195"/>
                        <a:pt x="217" y="195"/>
                        <a:pt x="217" y="195"/>
                      </a:cubicBezTo>
                      <a:cubicBezTo>
                        <a:pt x="218" y="196"/>
                        <a:pt x="220" y="197"/>
                        <a:pt x="221" y="197"/>
                      </a:cubicBezTo>
                      <a:cubicBezTo>
                        <a:pt x="220" y="199"/>
                        <a:pt x="219" y="201"/>
                        <a:pt x="218" y="203"/>
                      </a:cubicBezTo>
                      <a:cubicBezTo>
                        <a:pt x="215" y="201"/>
                        <a:pt x="211" y="199"/>
                        <a:pt x="208" y="197"/>
                      </a:cubicBezTo>
                      <a:cubicBezTo>
                        <a:pt x="208" y="195"/>
                        <a:pt x="209" y="194"/>
                        <a:pt x="210" y="193"/>
                      </a:cubicBezTo>
                      <a:cubicBezTo>
                        <a:pt x="211" y="195"/>
                        <a:pt x="213" y="197"/>
                        <a:pt x="214" y="199"/>
                      </a:cubicBezTo>
                      <a:cubicBezTo>
                        <a:pt x="215" y="198"/>
                        <a:pt x="216" y="198"/>
                        <a:pt x="216" y="197"/>
                      </a:cubicBezTo>
                      <a:close/>
                      <a:moveTo>
                        <a:pt x="223" y="205"/>
                      </a:moveTo>
                      <a:cubicBezTo>
                        <a:pt x="223" y="205"/>
                        <a:pt x="222" y="205"/>
                        <a:pt x="222" y="204"/>
                      </a:cubicBezTo>
                      <a:cubicBezTo>
                        <a:pt x="223" y="203"/>
                        <a:pt x="223" y="201"/>
                        <a:pt x="223" y="199"/>
                      </a:cubicBezTo>
                      <a:cubicBezTo>
                        <a:pt x="224" y="199"/>
                        <a:pt x="225" y="199"/>
                        <a:pt x="226" y="200"/>
                      </a:cubicBezTo>
                      <a:cubicBezTo>
                        <a:pt x="225" y="201"/>
                        <a:pt x="224" y="203"/>
                        <a:pt x="223" y="205"/>
                      </a:cubicBezTo>
                      <a:close/>
                      <a:moveTo>
                        <a:pt x="204" y="201"/>
                      </a:moveTo>
                      <a:cubicBezTo>
                        <a:pt x="205" y="200"/>
                        <a:pt x="206" y="199"/>
                        <a:pt x="207" y="198"/>
                      </a:cubicBezTo>
                      <a:cubicBezTo>
                        <a:pt x="210" y="201"/>
                        <a:pt x="214" y="203"/>
                        <a:pt x="218" y="205"/>
                      </a:cubicBezTo>
                      <a:cubicBezTo>
                        <a:pt x="217" y="206"/>
                        <a:pt x="216" y="207"/>
                        <a:pt x="216" y="209"/>
                      </a:cubicBezTo>
                      <a:cubicBezTo>
                        <a:pt x="212" y="207"/>
                        <a:pt x="208" y="204"/>
                        <a:pt x="204" y="201"/>
                      </a:cubicBezTo>
                      <a:close/>
                      <a:moveTo>
                        <a:pt x="211" y="213"/>
                      </a:moveTo>
                      <a:cubicBezTo>
                        <a:pt x="212" y="213"/>
                        <a:pt x="213" y="213"/>
                        <a:pt x="213" y="213"/>
                      </a:cubicBezTo>
                      <a:cubicBezTo>
                        <a:pt x="212" y="214"/>
                        <a:pt x="212" y="215"/>
                        <a:pt x="211" y="216"/>
                      </a:cubicBezTo>
                      <a:cubicBezTo>
                        <a:pt x="206" y="214"/>
                        <a:pt x="202" y="211"/>
                        <a:pt x="198" y="209"/>
                      </a:cubicBezTo>
                      <a:cubicBezTo>
                        <a:pt x="200" y="208"/>
                        <a:pt x="200" y="207"/>
                        <a:pt x="202" y="205"/>
                      </a:cubicBezTo>
                      <a:cubicBezTo>
                        <a:pt x="204" y="208"/>
                        <a:pt x="208" y="211"/>
                        <a:pt x="211" y="213"/>
                      </a:cubicBezTo>
                      <a:close/>
                      <a:moveTo>
                        <a:pt x="210" y="217"/>
                      </a:moveTo>
                      <a:cubicBezTo>
                        <a:pt x="209" y="218"/>
                        <a:pt x="207" y="219"/>
                        <a:pt x="206" y="220"/>
                      </a:cubicBezTo>
                      <a:cubicBezTo>
                        <a:pt x="202" y="217"/>
                        <a:pt x="198" y="215"/>
                        <a:pt x="195" y="212"/>
                      </a:cubicBezTo>
                      <a:cubicBezTo>
                        <a:pt x="196" y="211"/>
                        <a:pt x="196" y="211"/>
                        <a:pt x="197" y="211"/>
                      </a:cubicBezTo>
                      <a:cubicBezTo>
                        <a:pt x="201" y="213"/>
                        <a:pt x="205" y="215"/>
                        <a:pt x="210" y="217"/>
                      </a:cubicBezTo>
                      <a:close/>
                      <a:moveTo>
                        <a:pt x="211" y="218"/>
                      </a:moveTo>
                      <a:cubicBezTo>
                        <a:pt x="210" y="219"/>
                        <a:pt x="210" y="219"/>
                        <a:pt x="210" y="220"/>
                      </a:cubicBezTo>
                      <a:cubicBezTo>
                        <a:pt x="209" y="220"/>
                        <a:pt x="209" y="221"/>
                        <a:pt x="208" y="221"/>
                      </a:cubicBezTo>
                      <a:cubicBezTo>
                        <a:pt x="208" y="221"/>
                        <a:pt x="208" y="221"/>
                        <a:pt x="208" y="221"/>
                      </a:cubicBezTo>
                      <a:cubicBezTo>
                        <a:pt x="209" y="220"/>
                        <a:pt x="210" y="219"/>
                        <a:pt x="211" y="218"/>
                      </a:cubicBezTo>
                      <a:close/>
                      <a:moveTo>
                        <a:pt x="223" y="207"/>
                      </a:moveTo>
                      <a:cubicBezTo>
                        <a:pt x="223" y="207"/>
                        <a:pt x="224" y="207"/>
                        <a:pt x="224" y="208"/>
                      </a:cubicBezTo>
                      <a:cubicBezTo>
                        <a:pt x="224" y="208"/>
                        <a:pt x="224" y="208"/>
                        <a:pt x="224" y="209"/>
                      </a:cubicBezTo>
                      <a:cubicBezTo>
                        <a:pt x="223" y="209"/>
                        <a:pt x="222" y="211"/>
                        <a:pt x="221" y="211"/>
                      </a:cubicBezTo>
                      <a:cubicBezTo>
                        <a:pt x="220" y="211"/>
                        <a:pt x="220" y="211"/>
                        <a:pt x="220" y="211"/>
                      </a:cubicBezTo>
                      <a:cubicBezTo>
                        <a:pt x="221" y="210"/>
                        <a:pt x="222" y="209"/>
                        <a:pt x="223" y="207"/>
                      </a:cubicBezTo>
                      <a:close/>
                      <a:moveTo>
                        <a:pt x="222" y="207"/>
                      </a:moveTo>
                      <a:cubicBezTo>
                        <a:pt x="222" y="207"/>
                        <a:pt x="222" y="207"/>
                        <a:pt x="222" y="207"/>
                      </a:cubicBezTo>
                      <a:cubicBezTo>
                        <a:pt x="222" y="207"/>
                        <a:pt x="222" y="207"/>
                        <a:pt x="222" y="207"/>
                      </a:cubicBezTo>
                      <a:close/>
                      <a:moveTo>
                        <a:pt x="220" y="212"/>
                      </a:moveTo>
                      <a:cubicBezTo>
                        <a:pt x="220" y="212"/>
                        <a:pt x="220" y="212"/>
                        <a:pt x="220" y="212"/>
                      </a:cubicBezTo>
                      <a:cubicBezTo>
                        <a:pt x="220" y="212"/>
                        <a:pt x="220" y="213"/>
                        <a:pt x="220" y="213"/>
                      </a:cubicBezTo>
                      <a:cubicBezTo>
                        <a:pt x="220" y="213"/>
                        <a:pt x="220" y="212"/>
                        <a:pt x="220" y="212"/>
                      </a:cubicBezTo>
                      <a:close/>
                      <a:moveTo>
                        <a:pt x="193" y="197"/>
                      </a:moveTo>
                      <a:cubicBezTo>
                        <a:pt x="193" y="197"/>
                        <a:pt x="193" y="197"/>
                        <a:pt x="193" y="197"/>
                      </a:cubicBezTo>
                      <a:cubicBezTo>
                        <a:pt x="196" y="199"/>
                        <a:pt x="198" y="202"/>
                        <a:pt x="200" y="204"/>
                      </a:cubicBezTo>
                      <a:cubicBezTo>
                        <a:pt x="198" y="205"/>
                        <a:pt x="197" y="206"/>
                        <a:pt x="196" y="207"/>
                      </a:cubicBezTo>
                      <a:cubicBezTo>
                        <a:pt x="194" y="205"/>
                        <a:pt x="191" y="203"/>
                        <a:pt x="188" y="201"/>
                      </a:cubicBezTo>
                      <a:cubicBezTo>
                        <a:pt x="189" y="201"/>
                        <a:pt x="190" y="200"/>
                        <a:pt x="190" y="200"/>
                      </a:cubicBezTo>
                      <a:cubicBezTo>
                        <a:pt x="191" y="199"/>
                        <a:pt x="192" y="198"/>
                        <a:pt x="193" y="197"/>
                      </a:cubicBezTo>
                      <a:close/>
                      <a:moveTo>
                        <a:pt x="183" y="204"/>
                      </a:moveTo>
                      <a:cubicBezTo>
                        <a:pt x="185" y="203"/>
                        <a:pt x="186" y="203"/>
                        <a:pt x="187" y="202"/>
                      </a:cubicBezTo>
                      <a:cubicBezTo>
                        <a:pt x="190" y="204"/>
                        <a:pt x="192" y="207"/>
                        <a:pt x="194" y="209"/>
                      </a:cubicBezTo>
                      <a:cubicBezTo>
                        <a:pt x="194" y="209"/>
                        <a:pt x="194" y="209"/>
                        <a:pt x="193" y="210"/>
                      </a:cubicBezTo>
                      <a:cubicBezTo>
                        <a:pt x="190" y="208"/>
                        <a:pt x="188" y="206"/>
                        <a:pt x="186" y="203"/>
                      </a:cubicBezTo>
                      <a:cubicBezTo>
                        <a:pt x="185" y="203"/>
                        <a:pt x="185" y="203"/>
                        <a:pt x="185" y="204"/>
                      </a:cubicBezTo>
                      <a:cubicBezTo>
                        <a:pt x="187" y="207"/>
                        <a:pt x="189" y="209"/>
                        <a:pt x="191" y="211"/>
                      </a:cubicBezTo>
                      <a:cubicBezTo>
                        <a:pt x="190" y="212"/>
                        <a:pt x="188" y="213"/>
                        <a:pt x="187" y="213"/>
                      </a:cubicBezTo>
                      <a:cubicBezTo>
                        <a:pt x="184" y="211"/>
                        <a:pt x="181" y="208"/>
                        <a:pt x="178" y="206"/>
                      </a:cubicBezTo>
                      <a:cubicBezTo>
                        <a:pt x="179" y="205"/>
                        <a:pt x="181" y="205"/>
                        <a:pt x="183" y="204"/>
                      </a:cubicBezTo>
                      <a:close/>
                      <a:moveTo>
                        <a:pt x="184" y="219"/>
                      </a:moveTo>
                      <a:cubicBezTo>
                        <a:pt x="186" y="218"/>
                        <a:pt x="187" y="217"/>
                        <a:pt x="189" y="217"/>
                      </a:cubicBezTo>
                      <a:cubicBezTo>
                        <a:pt x="192" y="219"/>
                        <a:pt x="195" y="221"/>
                        <a:pt x="198" y="223"/>
                      </a:cubicBezTo>
                      <a:cubicBezTo>
                        <a:pt x="198" y="223"/>
                        <a:pt x="197" y="224"/>
                        <a:pt x="197" y="224"/>
                      </a:cubicBezTo>
                      <a:cubicBezTo>
                        <a:pt x="193" y="223"/>
                        <a:pt x="188" y="221"/>
                        <a:pt x="184" y="219"/>
                      </a:cubicBezTo>
                      <a:close/>
                      <a:moveTo>
                        <a:pt x="186" y="214"/>
                      </a:moveTo>
                      <a:cubicBezTo>
                        <a:pt x="184" y="215"/>
                        <a:pt x="182" y="215"/>
                        <a:pt x="179" y="216"/>
                      </a:cubicBezTo>
                      <a:cubicBezTo>
                        <a:pt x="176" y="213"/>
                        <a:pt x="172" y="211"/>
                        <a:pt x="168" y="208"/>
                      </a:cubicBezTo>
                      <a:cubicBezTo>
                        <a:pt x="168" y="207"/>
                        <a:pt x="168" y="207"/>
                        <a:pt x="168" y="206"/>
                      </a:cubicBezTo>
                      <a:cubicBezTo>
                        <a:pt x="171" y="206"/>
                        <a:pt x="174" y="206"/>
                        <a:pt x="176" y="206"/>
                      </a:cubicBezTo>
                      <a:cubicBezTo>
                        <a:pt x="179" y="209"/>
                        <a:pt x="182" y="211"/>
                        <a:pt x="186" y="214"/>
                      </a:cubicBezTo>
                      <a:close/>
                      <a:moveTo>
                        <a:pt x="191" y="215"/>
                      </a:moveTo>
                      <a:cubicBezTo>
                        <a:pt x="192" y="215"/>
                        <a:pt x="193" y="214"/>
                        <a:pt x="194" y="213"/>
                      </a:cubicBezTo>
                      <a:cubicBezTo>
                        <a:pt x="196" y="216"/>
                        <a:pt x="199" y="218"/>
                        <a:pt x="202" y="220"/>
                      </a:cubicBezTo>
                      <a:cubicBezTo>
                        <a:pt x="202" y="221"/>
                        <a:pt x="201" y="221"/>
                        <a:pt x="200" y="222"/>
                      </a:cubicBezTo>
                      <a:cubicBezTo>
                        <a:pt x="197" y="220"/>
                        <a:pt x="194" y="218"/>
                        <a:pt x="191" y="215"/>
                      </a:cubicBezTo>
                      <a:close/>
                      <a:moveTo>
                        <a:pt x="200" y="224"/>
                      </a:moveTo>
                      <a:cubicBezTo>
                        <a:pt x="200" y="225"/>
                        <a:pt x="199" y="225"/>
                        <a:pt x="198" y="225"/>
                      </a:cubicBezTo>
                      <a:cubicBezTo>
                        <a:pt x="199" y="225"/>
                        <a:pt x="199" y="224"/>
                        <a:pt x="200" y="224"/>
                      </a:cubicBezTo>
                      <a:cubicBezTo>
                        <a:pt x="200" y="224"/>
                        <a:pt x="200" y="224"/>
                        <a:pt x="200" y="224"/>
                      </a:cubicBezTo>
                      <a:close/>
                      <a:moveTo>
                        <a:pt x="193" y="234"/>
                      </a:moveTo>
                      <a:cubicBezTo>
                        <a:pt x="193" y="234"/>
                        <a:pt x="192" y="234"/>
                        <a:pt x="192" y="234"/>
                      </a:cubicBezTo>
                      <a:cubicBezTo>
                        <a:pt x="192" y="234"/>
                        <a:pt x="192" y="234"/>
                        <a:pt x="192" y="234"/>
                      </a:cubicBezTo>
                      <a:cubicBezTo>
                        <a:pt x="193" y="234"/>
                        <a:pt x="193" y="234"/>
                        <a:pt x="193" y="234"/>
                      </a:cubicBezTo>
                      <a:close/>
                      <a:moveTo>
                        <a:pt x="194" y="234"/>
                      </a:moveTo>
                      <a:cubicBezTo>
                        <a:pt x="194" y="233"/>
                        <a:pt x="194" y="233"/>
                        <a:pt x="193" y="233"/>
                      </a:cubicBezTo>
                      <a:cubicBezTo>
                        <a:pt x="194" y="233"/>
                        <a:pt x="195" y="233"/>
                        <a:pt x="196" y="232"/>
                      </a:cubicBezTo>
                      <a:cubicBezTo>
                        <a:pt x="197" y="231"/>
                        <a:pt x="199" y="230"/>
                        <a:pt x="201" y="229"/>
                      </a:cubicBezTo>
                      <a:cubicBezTo>
                        <a:pt x="201" y="229"/>
                        <a:pt x="201" y="229"/>
                        <a:pt x="202" y="229"/>
                      </a:cubicBezTo>
                      <a:cubicBezTo>
                        <a:pt x="199" y="231"/>
                        <a:pt x="197" y="233"/>
                        <a:pt x="194" y="234"/>
                      </a:cubicBezTo>
                      <a:close/>
                      <a:moveTo>
                        <a:pt x="192" y="235"/>
                      </a:moveTo>
                      <a:cubicBezTo>
                        <a:pt x="192" y="235"/>
                        <a:pt x="192" y="235"/>
                        <a:pt x="192" y="235"/>
                      </a:cubicBezTo>
                      <a:cubicBezTo>
                        <a:pt x="186" y="238"/>
                        <a:pt x="178" y="239"/>
                        <a:pt x="170" y="239"/>
                      </a:cubicBezTo>
                      <a:cubicBezTo>
                        <a:pt x="176" y="238"/>
                        <a:pt x="181" y="237"/>
                        <a:pt x="186" y="235"/>
                      </a:cubicBezTo>
                      <a:cubicBezTo>
                        <a:pt x="187" y="235"/>
                        <a:pt x="188" y="235"/>
                        <a:pt x="188" y="235"/>
                      </a:cubicBezTo>
                      <a:cubicBezTo>
                        <a:pt x="189" y="235"/>
                        <a:pt x="190" y="235"/>
                        <a:pt x="190" y="235"/>
                      </a:cubicBezTo>
                      <a:cubicBezTo>
                        <a:pt x="190" y="235"/>
                        <a:pt x="191" y="235"/>
                        <a:pt x="191" y="235"/>
                      </a:cubicBezTo>
                      <a:cubicBezTo>
                        <a:pt x="191" y="235"/>
                        <a:pt x="191" y="235"/>
                        <a:pt x="192" y="235"/>
                      </a:cubicBezTo>
                      <a:close/>
                      <a:moveTo>
                        <a:pt x="184" y="228"/>
                      </a:moveTo>
                      <a:cubicBezTo>
                        <a:pt x="184" y="228"/>
                        <a:pt x="184" y="228"/>
                        <a:pt x="183" y="228"/>
                      </a:cubicBezTo>
                      <a:cubicBezTo>
                        <a:pt x="178" y="225"/>
                        <a:pt x="173" y="223"/>
                        <a:pt x="168" y="219"/>
                      </a:cubicBezTo>
                      <a:cubicBezTo>
                        <a:pt x="168" y="219"/>
                        <a:pt x="168" y="219"/>
                        <a:pt x="168" y="219"/>
                      </a:cubicBezTo>
                      <a:cubicBezTo>
                        <a:pt x="173" y="223"/>
                        <a:pt x="178" y="225"/>
                        <a:pt x="184" y="228"/>
                      </a:cubicBezTo>
                      <a:close/>
                      <a:moveTo>
                        <a:pt x="185" y="228"/>
                      </a:moveTo>
                      <a:cubicBezTo>
                        <a:pt x="186" y="227"/>
                        <a:pt x="186" y="227"/>
                        <a:pt x="186" y="227"/>
                      </a:cubicBezTo>
                      <a:cubicBezTo>
                        <a:pt x="186" y="227"/>
                        <a:pt x="186" y="227"/>
                        <a:pt x="186" y="226"/>
                      </a:cubicBezTo>
                      <a:cubicBezTo>
                        <a:pt x="185" y="226"/>
                        <a:pt x="185" y="226"/>
                        <a:pt x="184" y="225"/>
                      </a:cubicBezTo>
                      <a:cubicBezTo>
                        <a:pt x="181" y="224"/>
                        <a:pt x="177" y="222"/>
                        <a:pt x="174" y="220"/>
                      </a:cubicBezTo>
                      <a:cubicBezTo>
                        <a:pt x="176" y="220"/>
                        <a:pt x="179" y="220"/>
                        <a:pt x="181" y="219"/>
                      </a:cubicBezTo>
                      <a:cubicBezTo>
                        <a:pt x="185" y="222"/>
                        <a:pt x="190" y="224"/>
                        <a:pt x="194" y="225"/>
                      </a:cubicBezTo>
                      <a:cubicBezTo>
                        <a:pt x="192" y="227"/>
                        <a:pt x="188" y="227"/>
                        <a:pt x="185" y="228"/>
                      </a:cubicBezTo>
                      <a:close/>
                      <a:moveTo>
                        <a:pt x="189" y="230"/>
                      </a:moveTo>
                      <a:cubicBezTo>
                        <a:pt x="189" y="230"/>
                        <a:pt x="189" y="230"/>
                        <a:pt x="188" y="231"/>
                      </a:cubicBezTo>
                      <a:cubicBezTo>
                        <a:pt x="188" y="231"/>
                        <a:pt x="188" y="231"/>
                        <a:pt x="188" y="231"/>
                      </a:cubicBezTo>
                      <a:cubicBezTo>
                        <a:pt x="188" y="230"/>
                        <a:pt x="189" y="230"/>
                        <a:pt x="189" y="230"/>
                      </a:cubicBezTo>
                      <a:close/>
                      <a:moveTo>
                        <a:pt x="209" y="227"/>
                      </a:moveTo>
                      <a:cubicBezTo>
                        <a:pt x="210" y="226"/>
                        <a:pt x="210" y="226"/>
                        <a:pt x="211" y="225"/>
                      </a:cubicBezTo>
                      <a:cubicBezTo>
                        <a:pt x="215" y="224"/>
                        <a:pt x="218" y="221"/>
                        <a:pt x="221" y="219"/>
                      </a:cubicBezTo>
                      <a:cubicBezTo>
                        <a:pt x="220" y="221"/>
                        <a:pt x="220" y="223"/>
                        <a:pt x="219" y="224"/>
                      </a:cubicBezTo>
                      <a:cubicBezTo>
                        <a:pt x="217" y="226"/>
                        <a:pt x="214" y="227"/>
                        <a:pt x="212" y="229"/>
                      </a:cubicBezTo>
                      <a:cubicBezTo>
                        <a:pt x="208" y="231"/>
                        <a:pt x="204" y="233"/>
                        <a:pt x="201" y="233"/>
                      </a:cubicBezTo>
                      <a:cubicBezTo>
                        <a:pt x="203" y="232"/>
                        <a:pt x="205" y="230"/>
                        <a:pt x="207" y="229"/>
                      </a:cubicBezTo>
                      <a:cubicBezTo>
                        <a:pt x="208" y="229"/>
                        <a:pt x="208" y="229"/>
                        <a:pt x="209" y="228"/>
                      </a:cubicBezTo>
                      <a:cubicBezTo>
                        <a:pt x="210" y="228"/>
                        <a:pt x="210" y="228"/>
                        <a:pt x="210" y="228"/>
                      </a:cubicBezTo>
                      <a:cubicBezTo>
                        <a:pt x="210" y="228"/>
                        <a:pt x="210" y="227"/>
                        <a:pt x="210" y="227"/>
                      </a:cubicBezTo>
                      <a:cubicBezTo>
                        <a:pt x="209" y="227"/>
                        <a:pt x="209" y="227"/>
                        <a:pt x="209" y="227"/>
                      </a:cubicBezTo>
                      <a:close/>
                      <a:moveTo>
                        <a:pt x="204" y="221"/>
                      </a:moveTo>
                      <a:cubicBezTo>
                        <a:pt x="204" y="222"/>
                        <a:pt x="203" y="223"/>
                        <a:pt x="202" y="223"/>
                      </a:cubicBezTo>
                      <a:cubicBezTo>
                        <a:pt x="202" y="223"/>
                        <a:pt x="202" y="223"/>
                        <a:pt x="201" y="223"/>
                      </a:cubicBezTo>
                      <a:cubicBezTo>
                        <a:pt x="202" y="222"/>
                        <a:pt x="202" y="221"/>
                        <a:pt x="203" y="221"/>
                      </a:cubicBezTo>
                      <a:cubicBezTo>
                        <a:pt x="203" y="221"/>
                        <a:pt x="204" y="221"/>
                        <a:pt x="204" y="221"/>
                      </a:cubicBezTo>
                      <a:close/>
                      <a:moveTo>
                        <a:pt x="207" y="238"/>
                      </a:moveTo>
                      <a:cubicBezTo>
                        <a:pt x="206" y="238"/>
                        <a:pt x="206" y="237"/>
                        <a:pt x="205" y="237"/>
                      </a:cubicBezTo>
                      <a:cubicBezTo>
                        <a:pt x="207" y="237"/>
                        <a:pt x="209" y="236"/>
                        <a:pt x="211" y="235"/>
                      </a:cubicBezTo>
                      <a:cubicBezTo>
                        <a:pt x="210" y="236"/>
                        <a:pt x="208" y="237"/>
                        <a:pt x="207" y="238"/>
                      </a:cubicBezTo>
                      <a:close/>
                      <a:moveTo>
                        <a:pt x="222" y="221"/>
                      </a:moveTo>
                      <a:cubicBezTo>
                        <a:pt x="223" y="219"/>
                        <a:pt x="223" y="218"/>
                        <a:pt x="224" y="217"/>
                      </a:cubicBezTo>
                      <a:cubicBezTo>
                        <a:pt x="225" y="217"/>
                        <a:pt x="226" y="216"/>
                        <a:pt x="226" y="215"/>
                      </a:cubicBezTo>
                      <a:cubicBezTo>
                        <a:pt x="225" y="217"/>
                        <a:pt x="224" y="219"/>
                        <a:pt x="222" y="221"/>
                      </a:cubicBezTo>
                      <a:close/>
                      <a:moveTo>
                        <a:pt x="202" y="266"/>
                      </a:moveTo>
                      <a:cubicBezTo>
                        <a:pt x="202" y="266"/>
                        <a:pt x="202" y="266"/>
                        <a:pt x="203" y="266"/>
                      </a:cubicBezTo>
                      <a:cubicBezTo>
                        <a:pt x="202" y="266"/>
                        <a:pt x="202" y="266"/>
                        <a:pt x="202" y="266"/>
                      </a:cubicBezTo>
                      <a:close/>
                      <a:moveTo>
                        <a:pt x="182" y="271"/>
                      </a:moveTo>
                      <a:cubicBezTo>
                        <a:pt x="182" y="271"/>
                        <a:pt x="182" y="271"/>
                        <a:pt x="183" y="271"/>
                      </a:cubicBezTo>
                      <a:cubicBezTo>
                        <a:pt x="180" y="271"/>
                        <a:pt x="178" y="272"/>
                        <a:pt x="175" y="272"/>
                      </a:cubicBezTo>
                      <a:cubicBezTo>
                        <a:pt x="177" y="272"/>
                        <a:pt x="180" y="271"/>
                        <a:pt x="182" y="271"/>
                      </a:cubicBezTo>
                      <a:close/>
                      <a:moveTo>
                        <a:pt x="161" y="205"/>
                      </a:moveTo>
                      <a:cubicBezTo>
                        <a:pt x="160" y="205"/>
                        <a:pt x="160" y="205"/>
                        <a:pt x="159" y="204"/>
                      </a:cubicBezTo>
                      <a:cubicBezTo>
                        <a:pt x="158" y="204"/>
                        <a:pt x="158" y="203"/>
                        <a:pt x="157" y="203"/>
                      </a:cubicBezTo>
                      <a:cubicBezTo>
                        <a:pt x="157" y="203"/>
                        <a:pt x="158" y="203"/>
                        <a:pt x="158" y="203"/>
                      </a:cubicBezTo>
                      <a:cubicBezTo>
                        <a:pt x="159" y="203"/>
                        <a:pt x="159" y="203"/>
                        <a:pt x="160" y="203"/>
                      </a:cubicBezTo>
                      <a:cubicBezTo>
                        <a:pt x="161" y="204"/>
                        <a:pt x="162" y="204"/>
                        <a:pt x="163" y="205"/>
                      </a:cubicBezTo>
                      <a:cubicBezTo>
                        <a:pt x="163" y="205"/>
                        <a:pt x="164" y="206"/>
                        <a:pt x="164" y="207"/>
                      </a:cubicBezTo>
                      <a:cubicBezTo>
                        <a:pt x="164" y="208"/>
                        <a:pt x="164" y="209"/>
                        <a:pt x="164" y="210"/>
                      </a:cubicBezTo>
                      <a:cubicBezTo>
                        <a:pt x="161" y="209"/>
                        <a:pt x="157" y="208"/>
                        <a:pt x="154" y="206"/>
                      </a:cubicBezTo>
                      <a:cubicBezTo>
                        <a:pt x="152" y="204"/>
                        <a:pt x="150" y="202"/>
                        <a:pt x="148" y="200"/>
                      </a:cubicBezTo>
                      <a:cubicBezTo>
                        <a:pt x="147" y="200"/>
                        <a:pt x="147" y="200"/>
                        <a:pt x="147" y="200"/>
                      </a:cubicBezTo>
                      <a:cubicBezTo>
                        <a:pt x="148" y="201"/>
                        <a:pt x="149" y="203"/>
                        <a:pt x="150" y="203"/>
                      </a:cubicBezTo>
                      <a:cubicBezTo>
                        <a:pt x="147" y="202"/>
                        <a:pt x="145" y="200"/>
                        <a:pt x="143" y="199"/>
                      </a:cubicBezTo>
                      <a:cubicBezTo>
                        <a:pt x="138" y="193"/>
                        <a:pt x="134" y="186"/>
                        <a:pt x="130" y="178"/>
                      </a:cubicBezTo>
                      <a:cubicBezTo>
                        <a:pt x="136" y="187"/>
                        <a:pt x="143" y="195"/>
                        <a:pt x="153" y="203"/>
                      </a:cubicBezTo>
                      <a:cubicBezTo>
                        <a:pt x="155" y="204"/>
                        <a:pt x="157" y="205"/>
                        <a:pt x="159" y="206"/>
                      </a:cubicBezTo>
                      <a:cubicBezTo>
                        <a:pt x="160" y="205"/>
                        <a:pt x="160" y="205"/>
                        <a:pt x="161" y="205"/>
                      </a:cubicBezTo>
                      <a:close/>
                      <a:moveTo>
                        <a:pt x="159" y="210"/>
                      </a:moveTo>
                      <a:cubicBezTo>
                        <a:pt x="161" y="210"/>
                        <a:pt x="163" y="211"/>
                        <a:pt x="164" y="211"/>
                      </a:cubicBezTo>
                      <a:cubicBezTo>
                        <a:pt x="164" y="212"/>
                        <a:pt x="164" y="213"/>
                        <a:pt x="164" y="214"/>
                      </a:cubicBezTo>
                      <a:cubicBezTo>
                        <a:pt x="163" y="213"/>
                        <a:pt x="161" y="211"/>
                        <a:pt x="159" y="210"/>
                      </a:cubicBezTo>
                      <a:close/>
                      <a:moveTo>
                        <a:pt x="155" y="209"/>
                      </a:moveTo>
                      <a:cubicBezTo>
                        <a:pt x="158" y="212"/>
                        <a:pt x="161" y="214"/>
                        <a:pt x="164" y="217"/>
                      </a:cubicBezTo>
                      <a:cubicBezTo>
                        <a:pt x="164" y="217"/>
                        <a:pt x="164" y="217"/>
                        <a:pt x="164" y="217"/>
                      </a:cubicBezTo>
                      <a:cubicBezTo>
                        <a:pt x="160" y="214"/>
                        <a:pt x="156" y="211"/>
                        <a:pt x="152" y="208"/>
                      </a:cubicBezTo>
                      <a:cubicBezTo>
                        <a:pt x="153" y="208"/>
                        <a:pt x="154" y="209"/>
                        <a:pt x="155" y="209"/>
                      </a:cubicBezTo>
                      <a:close/>
                      <a:moveTo>
                        <a:pt x="168" y="217"/>
                      </a:moveTo>
                      <a:cubicBezTo>
                        <a:pt x="168" y="214"/>
                        <a:pt x="168" y="212"/>
                        <a:pt x="168" y="210"/>
                      </a:cubicBezTo>
                      <a:cubicBezTo>
                        <a:pt x="171" y="212"/>
                        <a:pt x="173" y="214"/>
                        <a:pt x="176" y="216"/>
                      </a:cubicBezTo>
                      <a:cubicBezTo>
                        <a:pt x="174" y="217"/>
                        <a:pt x="171" y="217"/>
                        <a:pt x="168" y="217"/>
                      </a:cubicBezTo>
                      <a:close/>
                      <a:moveTo>
                        <a:pt x="135" y="216"/>
                      </a:moveTo>
                      <a:cubicBezTo>
                        <a:pt x="137" y="216"/>
                        <a:pt x="139" y="217"/>
                        <a:pt x="141" y="217"/>
                      </a:cubicBezTo>
                      <a:cubicBezTo>
                        <a:pt x="144" y="218"/>
                        <a:pt x="146" y="219"/>
                        <a:pt x="148" y="220"/>
                      </a:cubicBezTo>
                      <a:cubicBezTo>
                        <a:pt x="151" y="222"/>
                        <a:pt x="153" y="224"/>
                        <a:pt x="156" y="226"/>
                      </a:cubicBezTo>
                      <a:cubicBezTo>
                        <a:pt x="152" y="225"/>
                        <a:pt x="149" y="225"/>
                        <a:pt x="146" y="224"/>
                      </a:cubicBezTo>
                      <a:cubicBezTo>
                        <a:pt x="146" y="224"/>
                        <a:pt x="147" y="224"/>
                        <a:pt x="147" y="224"/>
                      </a:cubicBezTo>
                      <a:cubicBezTo>
                        <a:pt x="148" y="224"/>
                        <a:pt x="148" y="223"/>
                        <a:pt x="148" y="223"/>
                      </a:cubicBezTo>
                      <a:cubicBezTo>
                        <a:pt x="148" y="223"/>
                        <a:pt x="148" y="223"/>
                        <a:pt x="148" y="223"/>
                      </a:cubicBezTo>
                      <a:cubicBezTo>
                        <a:pt x="143" y="220"/>
                        <a:pt x="139" y="218"/>
                        <a:pt x="135" y="216"/>
                      </a:cubicBezTo>
                      <a:close/>
                      <a:moveTo>
                        <a:pt x="152" y="216"/>
                      </a:moveTo>
                      <a:cubicBezTo>
                        <a:pt x="151" y="216"/>
                        <a:pt x="149" y="215"/>
                        <a:pt x="147" y="215"/>
                      </a:cubicBezTo>
                      <a:cubicBezTo>
                        <a:pt x="147" y="215"/>
                        <a:pt x="146" y="215"/>
                        <a:pt x="146" y="214"/>
                      </a:cubicBezTo>
                      <a:cubicBezTo>
                        <a:pt x="145" y="214"/>
                        <a:pt x="144" y="214"/>
                        <a:pt x="144" y="213"/>
                      </a:cubicBezTo>
                      <a:cubicBezTo>
                        <a:pt x="141" y="211"/>
                        <a:pt x="138" y="208"/>
                        <a:pt x="135" y="205"/>
                      </a:cubicBezTo>
                      <a:cubicBezTo>
                        <a:pt x="138" y="207"/>
                        <a:pt x="141" y="208"/>
                        <a:pt x="144" y="209"/>
                      </a:cubicBezTo>
                      <a:cubicBezTo>
                        <a:pt x="147" y="211"/>
                        <a:pt x="150" y="214"/>
                        <a:pt x="152" y="216"/>
                      </a:cubicBezTo>
                      <a:close/>
                      <a:moveTo>
                        <a:pt x="152" y="219"/>
                      </a:moveTo>
                      <a:cubicBezTo>
                        <a:pt x="150" y="219"/>
                        <a:pt x="150" y="218"/>
                        <a:pt x="148" y="217"/>
                      </a:cubicBezTo>
                      <a:cubicBezTo>
                        <a:pt x="150" y="217"/>
                        <a:pt x="152" y="217"/>
                        <a:pt x="154" y="217"/>
                      </a:cubicBezTo>
                      <a:cubicBezTo>
                        <a:pt x="157" y="219"/>
                        <a:pt x="161" y="222"/>
                        <a:pt x="164" y="225"/>
                      </a:cubicBezTo>
                      <a:cubicBezTo>
                        <a:pt x="164" y="225"/>
                        <a:pt x="164" y="226"/>
                        <a:pt x="164" y="227"/>
                      </a:cubicBezTo>
                      <a:cubicBezTo>
                        <a:pt x="164" y="227"/>
                        <a:pt x="164" y="228"/>
                        <a:pt x="164" y="228"/>
                      </a:cubicBezTo>
                      <a:cubicBezTo>
                        <a:pt x="164" y="228"/>
                        <a:pt x="163" y="228"/>
                        <a:pt x="162" y="228"/>
                      </a:cubicBezTo>
                      <a:cubicBezTo>
                        <a:pt x="162" y="228"/>
                        <a:pt x="162" y="228"/>
                        <a:pt x="162" y="228"/>
                      </a:cubicBezTo>
                      <a:cubicBezTo>
                        <a:pt x="163" y="227"/>
                        <a:pt x="164" y="227"/>
                        <a:pt x="164" y="227"/>
                      </a:cubicBezTo>
                      <a:cubicBezTo>
                        <a:pt x="164" y="225"/>
                        <a:pt x="163" y="224"/>
                        <a:pt x="162" y="223"/>
                      </a:cubicBezTo>
                      <a:cubicBezTo>
                        <a:pt x="162" y="223"/>
                        <a:pt x="162" y="224"/>
                        <a:pt x="162" y="224"/>
                      </a:cubicBezTo>
                      <a:cubicBezTo>
                        <a:pt x="161" y="224"/>
                        <a:pt x="161" y="224"/>
                        <a:pt x="160" y="223"/>
                      </a:cubicBezTo>
                      <a:cubicBezTo>
                        <a:pt x="157" y="222"/>
                        <a:pt x="154" y="221"/>
                        <a:pt x="152" y="219"/>
                      </a:cubicBezTo>
                      <a:close/>
                      <a:moveTo>
                        <a:pt x="132" y="229"/>
                      </a:moveTo>
                      <a:cubicBezTo>
                        <a:pt x="134" y="230"/>
                        <a:pt x="136" y="230"/>
                        <a:pt x="138" y="231"/>
                      </a:cubicBezTo>
                      <a:cubicBezTo>
                        <a:pt x="142" y="231"/>
                        <a:pt x="144" y="231"/>
                        <a:pt x="147" y="231"/>
                      </a:cubicBezTo>
                      <a:cubicBezTo>
                        <a:pt x="150" y="232"/>
                        <a:pt x="152" y="233"/>
                        <a:pt x="154" y="234"/>
                      </a:cubicBezTo>
                      <a:cubicBezTo>
                        <a:pt x="147" y="234"/>
                        <a:pt x="139" y="233"/>
                        <a:pt x="132" y="231"/>
                      </a:cubicBezTo>
                      <a:cubicBezTo>
                        <a:pt x="130" y="229"/>
                        <a:pt x="128" y="228"/>
                        <a:pt x="127" y="227"/>
                      </a:cubicBezTo>
                      <a:cubicBezTo>
                        <a:pt x="128" y="228"/>
                        <a:pt x="130" y="229"/>
                        <a:pt x="132" y="229"/>
                      </a:cubicBezTo>
                      <a:close/>
                      <a:moveTo>
                        <a:pt x="133" y="225"/>
                      </a:moveTo>
                      <a:cubicBezTo>
                        <a:pt x="134" y="225"/>
                        <a:pt x="134" y="226"/>
                        <a:pt x="134" y="226"/>
                      </a:cubicBezTo>
                      <a:cubicBezTo>
                        <a:pt x="131" y="226"/>
                        <a:pt x="129" y="226"/>
                        <a:pt x="127" y="226"/>
                      </a:cubicBezTo>
                      <a:cubicBezTo>
                        <a:pt x="127" y="226"/>
                        <a:pt x="126" y="226"/>
                        <a:pt x="126" y="227"/>
                      </a:cubicBezTo>
                      <a:cubicBezTo>
                        <a:pt x="117" y="220"/>
                        <a:pt x="108" y="213"/>
                        <a:pt x="101" y="205"/>
                      </a:cubicBezTo>
                      <a:cubicBezTo>
                        <a:pt x="100" y="204"/>
                        <a:pt x="98" y="203"/>
                        <a:pt x="97" y="202"/>
                      </a:cubicBezTo>
                      <a:cubicBezTo>
                        <a:pt x="97" y="201"/>
                        <a:pt x="96" y="201"/>
                        <a:pt x="96" y="200"/>
                      </a:cubicBezTo>
                      <a:cubicBezTo>
                        <a:pt x="97" y="200"/>
                        <a:pt x="98" y="200"/>
                        <a:pt x="99" y="201"/>
                      </a:cubicBezTo>
                      <a:cubicBezTo>
                        <a:pt x="100" y="202"/>
                        <a:pt x="102" y="203"/>
                        <a:pt x="103" y="204"/>
                      </a:cubicBezTo>
                      <a:cubicBezTo>
                        <a:pt x="103" y="204"/>
                        <a:pt x="103" y="204"/>
                        <a:pt x="103" y="204"/>
                      </a:cubicBezTo>
                      <a:cubicBezTo>
                        <a:pt x="103" y="205"/>
                        <a:pt x="104" y="205"/>
                        <a:pt x="104" y="205"/>
                      </a:cubicBezTo>
                      <a:cubicBezTo>
                        <a:pt x="108" y="209"/>
                        <a:pt x="112" y="213"/>
                        <a:pt x="116" y="215"/>
                      </a:cubicBezTo>
                      <a:cubicBezTo>
                        <a:pt x="119" y="219"/>
                        <a:pt x="123" y="223"/>
                        <a:pt x="127" y="226"/>
                      </a:cubicBezTo>
                      <a:cubicBezTo>
                        <a:pt x="124" y="224"/>
                        <a:pt x="122" y="221"/>
                        <a:pt x="120" y="218"/>
                      </a:cubicBezTo>
                      <a:cubicBezTo>
                        <a:pt x="123" y="221"/>
                        <a:pt x="127" y="223"/>
                        <a:pt x="130" y="225"/>
                      </a:cubicBezTo>
                      <a:cubicBezTo>
                        <a:pt x="131" y="225"/>
                        <a:pt x="132" y="225"/>
                        <a:pt x="133" y="225"/>
                      </a:cubicBezTo>
                      <a:close/>
                      <a:moveTo>
                        <a:pt x="168" y="228"/>
                      </a:moveTo>
                      <a:cubicBezTo>
                        <a:pt x="168" y="228"/>
                        <a:pt x="168" y="227"/>
                        <a:pt x="168" y="227"/>
                      </a:cubicBezTo>
                      <a:cubicBezTo>
                        <a:pt x="169" y="227"/>
                        <a:pt x="170" y="228"/>
                        <a:pt x="171" y="228"/>
                      </a:cubicBezTo>
                      <a:cubicBezTo>
                        <a:pt x="170" y="228"/>
                        <a:pt x="169" y="228"/>
                        <a:pt x="168" y="228"/>
                      </a:cubicBezTo>
                      <a:close/>
                      <a:moveTo>
                        <a:pt x="168" y="233"/>
                      </a:moveTo>
                      <a:cubicBezTo>
                        <a:pt x="168" y="233"/>
                        <a:pt x="168" y="232"/>
                        <a:pt x="168" y="231"/>
                      </a:cubicBezTo>
                      <a:cubicBezTo>
                        <a:pt x="172" y="231"/>
                        <a:pt x="176" y="231"/>
                        <a:pt x="180" y="231"/>
                      </a:cubicBezTo>
                      <a:cubicBezTo>
                        <a:pt x="176" y="232"/>
                        <a:pt x="172" y="233"/>
                        <a:pt x="168" y="233"/>
                      </a:cubicBezTo>
                      <a:close/>
                      <a:moveTo>
                        <a:pt x="161" y="224"/>
                      </a:moveTo>
                      <a:cubicBezTo>
                        <a:pt x="161" y="224"/>
                        <a:pt x="161" y="224"/>
                        <a:pt x="161" y="224"/>
                      </a:cubicBezTo>
                      <a:cubicBezTo>
                        <a:pt x="161" y="225"/>
                        <a:pt x="161" y="225"/>
                        <a:pt x="161" y="225"/>
                      </a:cubicBezTo>
                      <a:cubicBezTo>
                        <a:pt x="160" y="226"/>
                        <a:pt x="160" y="226"/>
                        <a:pt x="159" y="226"/>
                      </a:cubicBezTo>
                      <a:cubicBezTo>
                        <a:pt x="158" y="225"/>
                        <a:pt x="156" y="224"/>
                        <a:pt x="155" y="223"/>
                      </a:cubicBezTo>
                      <a:cubicBezTo>
                        <a:pt x="157" y="223"/>
                        <a:pt x="159" y="224"/>
                        <a:pt x="161" y="224"/>
                      </a:cubicBezTo>
                      <a:close/>
                      <a:moveTo>
                        <a:pt x="162" y="231"/>
                      </a:moveTo>
                      <a:cubicBezTo>
                        <a:pt x="163" y="232"/>
                        <a:pt x="164" y="232"/>
                        <a:pt x="164" y="233"/>
                      </a:cubicBezTo>
                      <a:cubicBezTo>
                        <a:pt x="164" y="233"/>
                        <a:pt x="164" y="233"/>
                        <a:pt x="164" y="233"/>
                      </a:cubicBezTo>
                      <a:cubicBezTo>
                        <a:pt x="164" y="233"/>
                        <a:pt x="164" y="233"/>
                        <a:pt x="164" y="234"/>
                      </a:cubicBezTo>
                      <a:cubicBezTo>
                        <a:pt x="162" y="234"/>
                        <a:pt x="160" y="234"/>
                        <a:pt x="158" y="234"/>
                      </a:cubicBezTo>
                      <a:cubicBezTo>
                        <a:pt x="156" y="233"/>
                        <a:pt x="154" y="232"/>
                        <a:pt x="153" y="231"/>
                      </a:cubicBezTo>
                      <a:cubicBezTo>
                        <a:pt x="156" y="231"/>
                        <a:pt x="159" y="231"/>
                        <a:pt x="162" y="231"/>
                      </a:cubicBezTo>
                      <a:close/>
                      <a:moveTo>
                        <a:pt x="117" y="201"/>
                      </a:moveTo>
                      <a:cubicBezTo>
                        <a:pt x="117" y="202"/>
                        <a:pt x="118" y="202"/>
                        <a:pt x="118" y="203"/>
                      </a:cubicBezTo>
                      <a:cubicBezTo>
                        <a:pt x="115" y="200"/>
                        <a:pt x="112" y="198"/>
                        <a:pt x="109" y="195"/>
                      </a:cubicBezTo>
                      <a:cubicBezTo>
                        <a:pt x="112" y="197"/>
                        <a:pt x="114" y="199"/>
                        <a:pt x="117" y="201"/>
                      </a:cubicBezTo>
                      <a:close/>
                      <a:moveTo>
                        <a:pt x="112" y="203"/>
                      </a:moveTo>
                      <a:cubicBezTo>
                        <a:pt x="112" y="202"/>
                        <a:pt x="112" y="202"/>
                        <a:pt x="112" y="202"/>
                      </a:cubicBezTo>
                      <a:cubicBezTo>
                        <a:pt x="114" y="204"/>
                        <a:pt x="117" y="206"/>
                        <a:pt x="120" y="208"/>
                      </a:cubicBezTo>
                      <a:cubicBezTo>
                        <a:pt x="120" y="208"/>
                        <a:pt x="118" y="207"/>
                        <a:pt x="117" y="207"/>
                      </a:cubicBezTo>
                      <a:cubicBezTo>
                        <a:pt x="117" y="207"/>
                        <a:pt x="116" y="207"/>
                        <a:pt x="116" y="207"/>
                      </a:cubicBezTo>
                      <a:cubicBezTo>
                        <a:pt x="114" y="205"/>
                        <a:pt x="113" y="204"/>
                        <a:pt x="112" y="203"/>
                      </a:cubicBezTo>
                      <a:close/>
                      <a:moveTo>
                        <a:pt x="114" y="210"/>
                      </a:moveTo>
                      <a:cubicBezTo>
                        <a:pt x="113" y="209"/>
                        <a:pt x="113" y="209"/>
                        <a:pt x="113" y="209"/>
                      </a:cubicBezTo>
                      <a:cubicBezTo>
                        <a:pt x="113" y="209"/>
                        <a:pt x="113" y="209"/>
                        <a:pt x="113" y="209"/>
                      </a:cubicBezTo>
                      <a:cubicBezTo>
                        <a:pt x="113" y="209"/>
                        <a:pt x="114" y="209"/>
                        <a:pt x="114" y="210"/>
                      </a:cubicBezTo>
                      <a:close/>
                      <a:moveTo>
                        <a:pt x="127" y="210"/>
                      </a:moveTo>
                      <a:cubicBezTo>
                        <a:pt x="126" y="209"/>
                        <a:pt x="124" y="208"/>
                        <a:pt x="123" y="207"/>
                      </a:cubicBezTo>
                      <a:cubicBezTo>
                        <a:pt x="122" y="206"/>
                        <a:pt x="121" y="204"/>
                        <a:pt x="120" y="203"/>
                      </a:cubicBezTo>
                      <a:cubicBezTo>
                        <a:pt x="122" y="205"/>
                        <a:pt x="124" y="206"/>
                        <a:pt x="127" y="207"/>
                      </a:cubicBezTo>
                      <a:cubicBezTo>
                        <a:pt x="129" y="209"/>
                        <a:pt x="131" y="211"/>
                        <a:pt x="134" y="212"/>
                      </a:cubicBezTo>
                      <a:cubicBezTo>
                        <a:pt x="132" y="211"/>
                        <a:pt x="129" y="211"/>
                        <a:pt x="127" y="210"/>
                      </a:cubicBezTo>
                      <a:close/>
                      <a:moveTo>
                        <a:pt x="92" y="241"/>
                      </a:moveTo>
                      <a:cubicBezTo>
                        <a:pt x="92" y="241"/>
                        <a:pt x="92" y="242"/>
                        <a:pt x="93" y="242"/>
                      </a:cubicBezTo>
                      <a:cubicBezTo>
                        <a:pt x="93" y="242"/>
                        <a:pt x="94" y="243"/>
                        <a:pt x="94" y="243"/>
                      </a:cubicBezTo>
                      <a:cubicBezTo>
                        <a:pt x="99" y="248"/>
                        <a:pt x="104" y="252"/>
                        <a:pt x="110" y="255"/>
                      </a:cubicBezTo>
                      <a:cubicBezTo>
                        <a:pt x="109" y="255"/>
                        <a:pt x="109" y="255"/>
                        <a:pt x="109" y="255"/>
                      </a:cubicBezTo>
                      <a:cubicBezTo>
                        <a:pt x="110" y="256"/>
                        <a:pt x="110" y="257"/>
                        <a:pt x="111" y="257"/>
                      </a:cubicBezTo>
                      <a:cubicBezTo>
                        <a:pt x="113" y="258"/>
                        <a:pt x="116" y="259"/>
                        <a:pt x="118" y="261"/>
                      </a:cubicBezTo>
                      <a:cubicBezTo>
                        <a:pt x="119" y="262"/>
                        <a:pt x="121" y="263"/>
                        <a:pt x="122" y="264"/>
                      </a:cubicBezTo>
                      <a:cubicBezTo>
                        <a:pt x="110" y="258"/>
                        <a:pt x="100" y="250"/>
                        <a:pt x="92" y="241"/>
                      </a:cubicBezTo>
                      <a:close/>
                      <a:moveTo>
                        <a:pt x="107" y="252"/>
                      </a:moveTo>
                      <a:cubicBezTo>
                        <a:pt x="109" y="253"/>
                        <a:pt x="111" y="254"/>
                        <a:pt x="113" y="255"/>
                      </a:cubicBezTo>
                      <a:cubicBezTo>
                        <a:pt x="113" y="255"/>
                        <a:pt x="113" y="255"/>
                        <a:pt x="113" y="255"/>
                      </a:cubicBezTo>
                      <a:cubicBezTo>
                        <a:pt x="111" y="254"/>
                        <a:pt x="109" y="253"/>
                        <a:pt x="107" y="252"/>
                      </a:cubicBezTo>
                      <a:close/>
                      <a:moveTo>
                        <a:pt x="126" y="267"/>
                      </a:moveTo>
                      <a:cubicBezTo>
                        <a:pt x="127" y="267"/>
                        <a:pt x="127" y="267"/>
                        <a:pt x="128" y="267"/>
                      </a:cubicBezTo>
                      <a:cubicBezTo>
                        <a:pt x="129" y="267"/>
                        <a:pt x="130" y="268"/>
                        <a:pt x="131" y="269"/>
                      </a:cubicBezTo>
                      <a:cubicBezTo>
                        <a:pt x="133" y="270"/>
                        <a:pt x="136" y="271"/>
                        <a:pt x="138" y="272"/>
                      </a:cubicBezTo>
                      <a:cubicBezTo>
                        <a:pt x="136" y="271"/>
                        <a:pt x="136" y="271"/>
                        <a:pt x="134" y="271"/>
                      </a:cubicBezTo>
                      <a:cubicBezTo>
                        <a:pt x="135" y="271"/>
                        <a:pt x="136" y="271"/>
                        <a:pt x="136" y="271"/>
                      </a:cubicBezTo>
                      <a:cubicBezTo>
                        <a:pt x="133" y="270"/>
                        <a:pt x="130" y="269"/>
                        <a:pt x="126" y="267"/>
                      </a:cubicBezTo>
                      <a:close/>
                      <a:moveTo>
                        <a:pt x="165" y="271"/>
                      </a:moveTo>
                      <a:cubicBezTo>
                        <a:pt x="164" y="271"/>
                        <a:pt x="164" y="271"/>
                        <a:pt x="163" y="271"/>
                      </a:cubicBezTo>
                      <a:cubicBezTo>
                        <a:pt x="158" y="270"/>
                        <a:pt x="154" y="269"/>
                        <a:pt x="150" y="268"/>
                      </a:cubicBezTo>
                      <a:cubicBezTo>
                        <a:pt x="153" y="268"/>
                        <a:pt x="157" y="268"/>
                        <a:pt x="160" y="269"/>
                      </a:cubicBezTo>
                      <a:cubicBezTo>
                        <a:pt x="162" y="269"/>
                        <a:pt x="163" y="269"/>
                        <a:pt x="165" y="269"/>
                      </a:cubicBezTo>
                      <a:cubicBezTo>
                        <a:pt x="165" y="270"/>
                        <a:pt x="165" y="271"/>
                        <a:pt x="165" y="271"/>
                      </a:cubicBezTo>
                      <a:close/>
                      <a:moveTo>
                        <a:pt x="168" y="271"/>
                      </a:moveTo>
                      <a:cubicBezTo>
                        <a:pt x="168" y="270"/>
                        <a:pt x="168" y="270"/>
                        <a:pt x="168" y="269"/>
                      </a:cubicBezTo>
                      <a:cubicBezTo>
                        <a:pt x="170" y="269"/>
                        <a:pt x="173" y="270"/>
                        <a:pt x="175" y="270"/>
                      </a:cubicBezTo>
                      <a:cubicBezTo>
                        <a:pt x="173" y="270"/>
                        <a:pt x="170" y="271"/>
                        <a:pt x="168" y="271"/>
                      </a:cubicBezTo>
                      <a:close/>
                      <a:moveTo>
                        <a:pt x="132" y="265"/>
                      </a:moveTo>
                      <a:cubicBezTo>
                        <a:pt x="140" y="268"/>
                        <a:pt x="149" y="271"/>
                        <a:pt x="158" y="273"/>
                      </a:cubicBezTo>
                      <a:cubicBezTo>
                        <a:pt x="146" y="271"/>
                        <a:pt x="136" y="268"/>
                        <a:pt x="126" y="263"/>
                      </a:cubicBezTo>
                      <a:cubicBezTo>
                        <a:pt x="128" y="264"/>
                        <a:pt x="130" y="264"/>
                        <a:pt x="132" y="2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67"/>
                <p:cNvSpPr/>
                <p:nvPr/>
              </p:nvSpPr>
              <p:spPr bwMode="auto">
                <a:xfrm>
                  <a:off x="175" y="2782"/>
                  <a:ext cx="71" cy="64"/>
                </a:xfrm>
                <a:custGeom>
                  <a:avLst/>
                  <a:gdLst>
                    <a:gd name="T0" fmla="*/ 50 w 50"/>
                    <a:gd name="T1" fmla="*/ 45 h 45"/>
                    <a:gd name="T2" fmla="*/ 49 w 50"/>
                    <a:gd name="T3" fmla="*/ 44 h 45"/>
                    <a:gd name="T4" fmla="*/ 1 w 50"/>
                    <a:gd name="T5" fmla="*/ 0 h 45"/>
                    <a:gd name="T6" fmla="*/ 0 w 50"/>
                    <a:gd name="T7" fmla="*/ 0 h 45"/>
                    <a:gd name="T8" fmla="*/ 50 w 50"/>
                    <a:gd name="T9" fmla="*/ 45 h 45"/>
                  </a:gdLst>
                  <a:ahLst/>
                  <a:cxnLst>
                    <a:cxn ang="0">
                      <a:pos x="T0" y="T1"/>
                    </a:cxn>
                    <a:cxn ang="0">
                      <a:pos x="T2" y="T3"/>
                    </a:cxn>
                    <a:cxn ang="0">
                      <a:pos x="T4" y="T5"/>
                    </a:cxn>
                    <a:cxn ang="0">
                      <a:pos x="T6" y="T7"/>
                    </a:cxn>
                    <a:cxn ang="0">
                      <a:pos x="T8" y="T9"/>
                    </a:cxn>
                  </a:cxnLst>
                  <a:rect l="0" t="0" r="r" b="b"/>
                  <a:pathLst>
                    <a:path w="50" h="45">
                      <a:moveTo>
                        <a:pt x="50" y="45"/>
                      </a:moveTo>
                      <a:cubicBezTo>
                        <a:pt x="50" y="45"/>
                        <a:pt x="50" y="44"/>
                        <a:pt x="49" y="44"/>
                      </a:cubicBezTo>
                      <a:cubicBezTo>
                        <a:pt x="29" y="34"/>
                        <a:pt x="13" y="20"/>
                        <a:pt x="1" y="0"/>
                      </a:cubicBezTo>
                      <a:cubicBezTo>
                        <a:pt x="0" y="0"/>
                        <a:pt x="0" y="0"/>
                        <a:pt x="0" y="0"/>
                      </a:cubicBezTo>
                      <a:cubicBezTo>
                        <a:pt x="11" y="21"/>
                        <a:pt x="28" y="36"/>
                        <a:pt x="5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68"/>
                <p:cNvSpPr>
                  <a:spLocks noEditPoints="1"/>
                </p:cNvSpPr>
                <p:nvPr/>
              </p:nvSpPr>
              <p:spPr bwMode="auto">
                <a:xfrm>
                  <a:off x="-758" y="4736"/>
                  <a:ext cx="386" cy="409"/>
                </a:xfrm>
                <a:custGeom>
                  <a:avLst/>
                  <a:gdLst>
                    <a:gd name="T0" fmla="*/ 179 w 272"/>
                    <a:gd name="T1" fmla="*/ 8 h 288"/>
                    <a:gd name="T2" fmla="*/ 150 w 272"/>
                    <a:gd name="T3" fmla="*/ 19 h 288"/>
                    <a:gd name="T4" fmla="*/ 53 w 272"/>
                    <a:gd name="T5" fmla="*/ 97 h 288"/>
                    <a:gd name="T6" fmla="*/ 11 w 272"/>
                    <a:gd name="T7" fmla="*/ 140 h 288"/>
                    <a:gd name="T8" fmla="*/ 10 w 272"/>
                    <a:gd name="T9" fmla="*/ 142 h 288"/>
                    <a:gd name="T10" fmla="*/ 27 w 272"/>
                    <a:gd name="T11" fmla="*/ 162 h 288"/>
                    <a:gd name="T12" fmla="*/ 17 w 272"/>
                    <a:gd name="T13" fmla="*/ 188 h 288"/>
                    <a:gd name="T14" fmla="*/ 9 w 272"/>
                    <a:gd name="T15" fmla="*/ 198 h 288"/>
                    <a:gd name="T16" fmla="*/ 8 w 272"/>
                    <a:gd name="T17" fmla="*/ 200 h 288"/>
                    <a:gd name="T18" fmla="*/ 49 w 272"/>
                    <a:gd name="T19" fmla="*/ 238 h 288"/>
                    <a:gd name="T20" fmla="*/ 98 w 272"/>
                    <a:gd name="T21" fmla="*/ 283 h 288"/>
                    <a:gd name="T22" fmla="*/ 122 w 272"/>
                    <a:gd name="T23" fmla="*/ 260 h 288"/>
                    <a:gd name="T24" fmla="*/ 239 w 272"/>
                    <a:gd name="T25" fmla="*/ 143 h 288"/>
                    <a:gd name="T26" fmla="*/ 255 w 272"/>
                    <a:gd name="T27" fmla="*/ 85 h 288"/>
                    <a:gd name="T28" fmla="*/ 271 w 272"/>
                    <a:gd name="T29" fmla="*/ 41 h 288"/>
                    <a:gd name="T30" fmla="*/ 243 w 272"/>
                    <a:gd name="T31" fmla="*/ 0 h 288"/>
                    <a:gd name="T32" fmla="*/ 241 w 272"/>
                    <a:gd name="T33" fmla="*/ 3 h 288"/>
                    <a:gd name="T34" fmla="*/ 221 w 272"/>
                    <a:gd name="T35" fmla="*/ 8 h 288"/>
                    <a:gd name="T36" fmla="*/ 255 w 272"/>
                    <a:gd name="T37" fmla="*/ 36 h 288"/>
                    <a:gd name="T38" fmla="*/ 266 w 272"/>
                    <a:gd name="T39" fmla="*/ 40 h 288"/>
                    <a:gd name="T40" fmla="*/ 227 w 272"/>
                    <a:gd name="T41" fmla="*/ 111 h 288"/>
                    <a:gd name="T42" fmla="*/ 117 w 272"/>
                    <a:gd name="T43" fmla="*/ 198 h 288"/>
                    <a:gd name="T44" fmla="*/ 81 w 272"/>
                    <a:gd name="T45" fmla="*/ 223 h 288"/>
                    <a:gd name="T46" fmla="*/ 39 w 272"/>
                    <a:gd name="T47" fmla="*/ 171 h 288"/>
                    <a:gd name="T48" fmla="*/ 47 w 272"/>
                    <a:gd name="T49" fmla="*/ 112 h 288"/>
                    <a:gd name="T50" fmla="*/ 113 w 272"/>
                    <a:gd name="T51" fmla="*/ 56 h 288"/>
                    <a:gd name="T52" fmla="*/ 187 w 272"/>
                    <a:gd name="T53" fmla="*/ 18 h 288"/>
                    <a:gd name="T54" fmla="*/ 204 w 272"/>
                    <a:gd name="T55" fmla="*/ 9 h 288"/>
                    <a:gd name="T56" fmla="*/ 230 w 272"/>
                    <a:gd name="T57" fmla="*/ 4 h 288"/>
                    <a:gd name="T58" fmla="*/ 267 w 272"/>
                    <a:gd name="T59" fmla="*/ 38 h 288"/>
                    <a:gd name="T60" fmla="*/ 219 w 272"/>
                    <a:gd name="T61" fmla="*/ 126 h 288"/>
                    <a:gd name="T62" fmla="*/ 230 w 272"/>
                    <a:gd name="T63" fmla="*/ 119 h 288"/>
                    <a:gd name="T64" fmla="*/ 233 w 272"/>
                    <a:gd name="T65" fmla="*/ 138 h 288"/>
                    <a:gd name="T66" fmla="*/ 203 w 272"/>
                    <a:gd name="T67" fmla="*/ 180 h 288"/>
                    <a:gd name="T68" fmla="*/ 78 w 272"/>
                    <a:gd name="T69" fmla="*/ 262 h 288"/>
                    <a:gd name="T70" fmla="*/ 48 w 272"/>
                    <a:gd name="T71" fmla="*/ 198 h 288"/>
                    <a:gd name="T72" fmla="*/ 39 w 272"/>
                    <a:gd name="T73" fmla="*/ 223 h 288"/>
                    <a:gd name="T74" fmla="*/ 31 w 272"/>
                    <a:gd name="T75" fmla="*/ 213 h 288"/>
                    <a:gd name="T76" fmla="*/ 41 w 272"/>
                    <a:gd name="T77" fmla="*/ 184 h 288"/>
                    <a:gd name="T78" fmla="*/ 60 w 272"/>
                    <a:gd name="T79" fmla="*/ 240 h 288"/>
                    <a:gd name="T80" fmla="*/ 78 w 272"/>
                    <a:gd name="T81" fmla="*/ 231 h 288"/>
                    <a:gd name="T82" fmla="*/ 86 w 272"/>
                    <a:gd name="T83" fmla="*/ 237 h 288"/>
                    <a:gd name="T84" fmla="*/ 119 w 272"/>
                    <a:gd name="T85" fmla="*/ 248 h 288"/>
                    <a:gd name="T86" fmla="*/ 169 w 272"/>
                    <a:gd name="T87" fmla="*/ 168 h 288"/>
                    <a:gd name="T88" fmla="*/ 171 w 272"/>
                    <a:gd name="T89" fmla="*/ 194 h 288"/>
                    <a:gd name="T90" fmla="*/ 195 w 272"/>
                    <a:gd name="T91" fmla="*/ 149 h 288"/>
                    <a:gd name="T92" fmla="*/ 196 w 272"/>
                    <a:gd name="T93" fmla="*/ 172 h 288"/>
                    <a:gd name="T94" fmla="*/ 189 w 272"/>
                    <a:gd name="T95" fmla="*/ 149 h 288"/>
                    <a:gd name="T96" fmla="*/ 201 w 272"/>
                    <a:gd name="T97" fmla="*/ 140 h 288"/>
                    <a:gd name="T98" fmla="*/ 249 w 272"/>
                    <a:gd name="T99" fmla="*/ 92 h 288"/>
                    <a:gd name="T100" fmla="*/ 235 w 272"/>
                    <a:gd name="T101" fmla="*/ 143 h 288"/>
                    <a:gd name="T102" fmla="*/ 230 w 272"/>
                    <a:gd name="T103" fmla="*/ 149 h 288"/>
                    <a:gd name="T104" fmla="*/ 185 w 272"/>
                    <a:gd name="T105" fmla="*/ 152 h 288"/>
                    <a:gd name="T106" fmla="*/ 54 w 272"/>
                    <a:gd name="T107" fmla="*/ 196 h 288"/>
                    <a:gd name="T108" fmla="*/ 86 w 272"/>
                    <a:gd name="T109" fmla="*/ 226 h 288"/>
                    <a:gd name="T110" fmla="*/ 76 w 272"/>
                    <a:gd name="T111" fmla="*/ 220 h 288"/>
                    <a:gd name="T112" fmla="*/ 85 w 272"/>
                    <a:gd name="T113" fmla="*/ 230 h 288"/>
                    <a:gd name="T114" fmla="*/ 84 w 272"/>
                    <a:gd name="T115" fmla="*/ 234 h 288"/>
                    <a:gd name="T116" fmla="*/ 11 w 272"/>
                    <a:gd name="T117" fmla="*/ 199 h 288"/>
                    <a:gd name="T118" fmla="*/ 98 w 272"/>
                    <a:gd name="T119" fmla="*/ 28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2" h="288">
                      <a:moveTo>
                        <a:pt x="241" y="2"/>
                      </a:moveTo>
                      <a:cubicBezTo>
                        <a:pt x="241" y="2"/>
                        <a:pt x="241" y="2"/>
                        <a:pt x="241" y="2"/>
                      </a:cubicBezTo>
                      <a:cubicBezTo>
                        <a:pt x="236" y="2"/>
                        <a:pt x="230" y="1"/>
                        <a:pt x="225" y="1"/>
                      </a:cubicBezTo>
                      <a:cubicBezTo>
                        <a:pt x="221" y="1"/>
                        <a:pt x="217" y="2"/>
                        <a:pt x="213" y="2"/>
                      </a:cubicBezTo>
                      <a:cubicBezTo>
                        <a:pt x="213" y="2"/>
                        <a:pt x="212" y="2"/>
                        <a:pt x="212" y="2"/>
                      </a:cubicBezTo>
                      <a:cubicBezTo>
                        <a:pt x="211" y="2"/>
                        <a:pt x="209" y="2"/>
                        <a:pt x="208" y="3"/>
                      </a:cubicBezTo>
                      <a:cubicBezTo>
                        <a:pt x="198" y="4"/>
                        <a:pt x="189" y="6"/>
                        <a:pt x="179" y="8"/>
                      </a:cubicBezTo>
                      <a:cubicBezTo>
                        <a:pt x="169" y="10"/>
                        <a:pt x="158" y="12"/>
                        <a:pt x="148" y="15"/>
                      </a:cubicBezTo>
                      <a:cubicBezTo>
                        <a:pt x="160" y="14"/>
                        <a:pt x="172" y="12"/>
                        <a:pt x="184" y="10"/>
                      </a:cubicBezTo>
                      <a:cubicBezTo>
                        <a:pt x="183" y="10"/>
                        <a:pt x="183" y="11"/>
                        <a:pt x="182" y="11"/>
                      </a:cubicBezTo>
                      <a:cubicBezTo>
                        <a:pt x="171" y="12"/>
                        <a:pt x="161" y="15"/>
                        <a:pt x="150" y="18"/>
                      </a:cubicBezTo>
                      <a:cubicBezTo>
                        <a:pt x="150" y="18"/>
                        <a:pt x="151" y="18"/>
                        <a:pt x="151" y="18"/>
                      </a:cubicBezTo>
                      <a:cubicBezTo>
                        <a:pt x="151" y="18"/>
                        <a:pt x="151" y="18"/>
                        <a:pt x="151" y="18"/>
                      </a:cubicBezTo>
                      <a:cubicBezTo>
                        <a:pt x="151" y="19"/>
                        <a:pt x="150" y="19"/>
                        <a:pt x="150" y="19"/>
                      </a:cubicBezTo>
                      <a:cubicBezTo>
                        <a:pt x="149" y="20"/>
                        <a:pt x="147" y="20"/>
                        <a:pt x="145" y="20"/>
                      </a:cubicBezTo>
                      <a:cubicBezTo>
                        <a:pt x="146" y="20"/>
                        <a:pt x="147" y="21"/>
                        <a:pt x="148" y="21"/>
                      </a:cubicBezTo>
                      <a:cubicBezTo>
                        <a:pt x="147" y="22"/>
                        <a:pt x="146" y="23"/>
                        <a:pt x="145" y="24"/>
                      </a:cubicBezTo>
                      <a:cubicBezTo>
                        <a:pt x="145" y="24"/>
                        <a:pt x="145" y="24"/>
                        <a:pt x="145" y="24"/>
                      </a:cubicBezTo>
                      <a:cubicBezTo>
                        <a:pt x="130" y="35"/>
                        <a:pt x="116" y="46"/>
                        <a:pt x="101" y="58"/>
                      </a:cubicBezTo>
                      <a:cubicBezTo>
                        <a:pt x="91" y="66"/>
                        <a:pt x="81" y="75"/>
                        <a:pt x="72" y="83"/>
                      </a:cubicBezTo>
                      <a:cubicBezTo>
                        <a:pt x="65" y="88"/>
                        <a:pt x="59" y="93"/>
                        <a:pt x="53" y="97"/>
                      </a:cubicBezTo>
                      <a:cubicBezTo>
                        <a:pt x="35" y="110"/>
                        <a:pt x="18" y="122"/>
                        <a:pt x="0" y="134"/>
                      </a:cubicBezTo>
                      <a:cubicBezTo>
                        <a:pt x="6" y="132"/>
                        <a:pt x="11" y="130"/>
                        <a:pt x="16" y="127"/>
                      </a:cubicBezTo>
                      <a:cubicBezTo>
                        <a:pt x="21" y="124"/>
                        <a:pt x="25" y="122"/>
                        <a:pt x="29" y="119"/>
                      </a:cubicBezTo>
                      <a:cubicBezTo>
                        <a:pt x="22" y="124"/>
                        <a:pt x="15" y="130"/>
                        <a:pt x="7" y="134"/>
                      </a:cubicBezTo>
                      <a:cubicBezTo>
                        <a:pt x="8" y="135"/>
                        <a:pt x="9" y="135"/>
                        <a:pt x="9" y="136"/>
                      </a:cubicBezTo>
                      <a:cubicBezTo>
                        <a:pt x="15" y="132"/>
                        <a:pt x="20" y="130"/>
                        <a:pt x="25" y="126"/>
                      </a:cubicBezTo>
                      <a:cubicBezTo>
                        <a:pt x="21" y="131"/>
                        <a:pt x="16" y="136"/>
                        <a:pt x="11" y="140"/>
                      </a:cubicBezTo>
                      <a:cubicBezTo>
                        <a:pt x="9" y="139"/>
                        <a:pt x="8" y="137"/>
                        <a:pt x="6" y="136"/>
                      </a:cubicBezTo>
                      <a:cubicBezTo>
                        <a:pt x="6" y="136"/>
                        <a:pt x="6" y="136"/>
                        <a:pt x="5" y="136"/>
                      </a:cubicBezTo>
                      <a:cubicBezTo>
                        <a:pt x="5" y="136"/>
                        <a:pt x="5" y="136"/>
                        <a:pt x="5" y="136"/>
                      </a:cubicBezTo>
                      <a:cubicBezTo>
                        <a:pt x="5" y="136"/>
                        <a:pt x="5" y="136"/>
                        <a:pt x="5" y="136"/>
                      </a:cubicBezTo>
                      <a:cubicBezTo>
                        <a:pt x="5" y="137"/>
                        <a:pt x="5" y="138"/>
                        <a:pt x="5" y="138"/>
                      </a:cubicBezTo>
                      <a:cubicBezTo>
                        <a:pt x="5" y="138"/>
                        <a:pt x="6" y="138"/>
                        <a:pt x="6" y="138"/>
                      </a:cubicBezTo>
                      <a:cubicBezTo>
                        <a:pt x="8" y="139"/>
                        <a:pt x="9" y="140"/>
                        <a:pt x="10" y="142"/>
                      </a:cubicBezTo>
                      <a:cubicBezTo>
                        <a:pt x="8" y="140"/>
                        <a:pt x="5" y="138"/>
                        <a:pt x="3" y="136"/>
                      </a:cubicBezTo>
                      <a:cubicBezTo>
                        <a:pt x="3" y="136"/>
                        <a:pt x="3" y="136"/>
                        <a:pt x="3" y="136"/>
                      </a:cubicBezTo>
                      <a:cubicBezTo>
                        <a:pt x="3" y="137"/>
                        <a:pt x="3" y="137"/>
                        <a:pt x="2" y="137"/>
                      </a:cubicBezTo>
                      <a:cubicBezTo>
                        <a:pt x="2" y="137"/>
                        <a:pt x="2" y="137"/>
                        <a:pt x="2" y="138"/>
                      </a:cubicBezTo>
                      <a:cubicBezTo>
                        <a:pt x="6" y="140"/>
                        <a:pt x="10" y="144"/>
                        <a:pt x="13" y="148"/>
                      </a:cubicBezTo>
                      <a:cubicBezTo>
                        <a:pt x="16" y="152"/>
                        <a:pt x="20" y="155"/>
                        <a:pt x="23" y="158"/>
                      </a:cubicBezTo>
                      <a:cubicBezTo>
                        <a:pt x="25" y="160"/>
                        <a:pt x="26" y="161"/>
                        <a:pt x="27" y="162"/>
                      </a:cubicBezTo>
                      <a:cubicBezTo>
                        <a:pt x="29" y="165"/>
                        <a:pt x="31" y="167"/>
                        <a:pt x="33" y="170"/>
                      </a:cubicBezTo>
                      <a:cubicBezTo>
                        <a:pt x="33" y="170"/>
                        <a:pt x="33" y="170"/>
                        <a:pt x="33" y="170"/>
                      </a:cubicBezTo>
                      <a:cubicBezTo>
                        <a:pt x="27" y="164"/>
                        <a:pt x="21" y="157"/>
                        <a:pt x="15" y="150"/>
                      </a:cubicBezTo>
                      <a:cubicBezTo>
                        <a:pt x="15" y="150"/>
                        <a:pt x="14" y="150"/>
                        <a:pt x="15" y="150"/>
                      </a:cubicBezTo>
                      <a:cubicBezTo>
                        <a:pt x="19" y="158"/>
                        <a:pt x="24" y="166"/>
                        <a:pt x="31" y="173"/>
                      </a:cubicBezTo>
                      <a:cubicBezTo>
                        <a:pt x="29" y="174"/>
                        <a:pt x="28" y="176"/>
                        <a:pt x="27" y="178"/>
                      </a:cubicBezTo>
                      <a:cubicBezTo>
                        <a:pt x="23" y="181"/>
                        <a:pt x="20" y="184"/>
                        <a:pt x="17" y="188"/>
                      </a:cubicBezTo>
                      <a:cubicBezTo>
                        <a:pt x="17" y="188"/>
                        <a:pt x="17" y="188"/>
                        <a:pt x="17" y="188"/>
                      </a:cubicBezTo>
                      <a:cubicBezTo>
                        <a:pt x="14" y="191"/>
                        <a:pt x="11" y="194"/>
                        <a:pt x="7" y="198"/>
                      </a:cubicBezTo>
                      <a:cubicBezTo>
                        <a:pt x="8" y="198"/>
                        <a:pt x="8" y="198"/>
                        <a:pt x="8" y="198"/>
                      </a:cubicBezTo>
                      <a:cubicBezTo>
                        <a:pt x="9" y="198"/>
                        <a:pt x="10" y="197"/>
                        <a:pt x="11" y="197"/>
                      </a:cubicBezTo>
                      <a:cubicBezTo>
                        <a:pt x="10" y="197"/>
                        <a:pt x="10" y="198"/>
                        <a:pt x="10" y="198"/>
                      </a:cubicBezTo>
                      <a:cubicBezTo>
                        <a:pt x="10" y="198"/>
                        <a:pt x="10" y="198"/>
                        <a:pt x="9" y="198"/>
                      </a:cubicBezTo>
                      <a:cubicBezTo>
                        <a:pt x="9" y="198"/>
                        <a:pt x="9" y="198"/>
                        <a:pt x="9" y="198"/>
                      </a:cubicBezTo>
                      <a:cubicBezTo>
                        <a:pt x="9" y="198"/>
                        <a:pt x="9" y="198"/>
                        <a:pt x="9" y="198"/>
                      </a:cubicBezTo>
                      <a:cubicBezTo>
                        <a:pt x="9" y="199"/>
                        <a:pt x="9" y="199"/>
                        <a:pt x="9" y="199"/>
                      </a:cubicBezTo>
                      <a:cubicBezTo>
                        <a:pt x="9" y="199"/>
                        <a:pt x="9" y="199"/>
                        <a:pt x="9" y="200"/>
                      </a:cubicBezTo>
                      <a:cubicBezTo>
                        <a:pt x="9" y="200"/>
                        <a:pt x="9" y="200"/>
                        <a:pt x="10" y="200"/>
                      </a:cubicBezTo>
                      <a:cubicBezTo>
                        <a:pt x="10" y="200"/>
                        <a:pt x="10" y="200"/>
                        <a:pt x="11" y="200"/>
                      </a:cubicBezTo>
                      <a:cubicBezTo>
                        <a:pt x="13" y="202"/>
                        <a:pt x="15" y="204"/>
                        <a:pt x="17" y="206"/>
                      </a:cubicBezTo>
                      <a:cubicBezTo>
                        <a:pt x="14" y="204"/>
                        <a:pt x="11" y="202"/>
                        <a:pt x="8" y="200"/>
                      </a:cubicBezTo>
                      <a:cubicBezTo>
                        <a:pt x="8" y="200"/>
                        <a:pt x="8" y="200"/>
                        <a:pt x="8" y="200"/>
                      </a:cubicBezTo>
                      <a:cubicBezTo>
                        <a:pt x="10" y="202"/>
                        <a:pt x="12" y="204"/>
                        <a:pt x="15" y="206"/>
                      </a:cubicBezTo>
                      <a:cubicBezTo>
                        <a:pt x="13" y="205"/>
                        <a:pt x="11" y="204"/>
                        <a:pt x="9" y="202"/>
                      </a:cubicBezTo>
                      <a:cubicBezTo>
                        <a:pt x="9" y="202"/>
                        <a:pt x="9" y="202"/>
                        <a:pt x="9" y="202"/>
                      </a:cubicBezTo>
                      <a:cubicBezTo>
                        <a:pt x="11" y="206"/>
                        <a:pt x="15" y="209"/>
                        <a:pt x="19" y="212"/>
                      </a:cubicBezTo>
                      <a:cubicBezTo>
                        <a:pt x="28" y="220"/>
                        <a:pt x="37" y="227"/>
                        <a:pt x="45" y="235"/>
                      </a:cubicBezTo>
                      <a:cubicBezTo>
                        <a:pt x="49" y="238"/>
                        <a:pt x="49" y="238"/>
                        <a:pt x="49" y="238"/>
                      </a:cubicBezTo>
                      <a:cubicBezTo>
                        <a:pt x="50" y="240"/>
                        <a:pt x="52" y="242"/>
                        <a:pt x="54" y="244"/>
                      </a:cubicBezTo>
                      <a:cubicBezTo>
                        <a:pt x="57" y="247"/>
                        <a:pt x="61" y="250"/>
                        <a:pt x="64" y="254"/>
                      </a:cubicBezTo>
                      <a:cubicBezTo>
                        <a:pt x="69" y="259"/>
                        <a:pt x="74" y="264"/>
                        <a:pt x="80" y="267"/>
                      </a:cubicBezTo>
                      <a:cubicBezTo>
                        <a:pt x="85" y="272"/>
                        <a:pt x="91" y="277"/>
                        <a:pt x="97" y="282"/>
                      </a:cubicBezTo>
                      <a:cubicBezTo>
                        <a:pt x="96" y="284"/>
                        <a:pt x="95" y="286"/>
                        <a:pt x="93" y="288"/>
                      </a:cubicBezTo>
                      <a:cubicBezTo>
                        <a:pt x="93" y="288"/>
                        <a:pt x="94" y="288"/>
                        <a:pt x="94" y="287"/>
                      </a:cubicBezTo>
                      <a:cubicBezTo>
                        <a:pt x="95" y="286"/>
                        <a:pt x="97" y="284"/>
                        <a:pt x="98" y="283"/>
                      </a:cubicBezTo>
                      <a:cubicBezTo>
                        <a:pt x="98" y="283"/>
                        <a:pt x="99" y="284"/>
                        <a:pt x="99" y="284"/>
                      </a:cubicBezTo>
                      <a:cubicBezTo>
                        <a:pt x="99" y="284"/>
                        <a:pt x="99" y="284"/>
                        <a:pt x="100" y="283"/>
                      </a:cubicBezTo>
                      <a:cubicBezTo>
                        <a:pt x="100" y="283"/>
                        <a:pt x="100" y="283"/>
                        <a:pt x="99" y="283"/>
                      </a:cubicBezTo>
                      <a:cubicBezTo>
                        <a:pt x="99" y="282"/>
                        <a:pt x="99" y="282"/>
                        <a:pt x="99" y="282"/>
                      </a:cubicBezTo>
                      <a:cubicBezTo>
                        <a:pt x="99" y="282"/>
                        <a:pt x="100" y="281"/>
                        <a:pt x="101" y="280"/>
                      </a:cubicBezTo>
                      <a:cubicBezTo>
                        <a:pt x="107" y="275"/>
                        <a:pt x="113" y="270"/>
                        <a:pt x="118" y="263"/>
                      </a:cubicBezTo>
                      <a:cubicBezTo>
                        <a:pt x="119" y="262"/>
                        <a:pt x="121" y="261"/>
                        <a:pt x="122" y="260"/>
                      </a:cubicBezTo>
                      <a:cubicBezTo>
                        <a:pt x="124" y="258"/>
                        <a:pt x="126" y="256"/>
                        <a:pt x="128" y="254"/>
                      </a:cubicBezTo>
                      <a:cubicBezTo>
                        <a:pt x="133" y="250"/>
                        <a:pt x="137" y="246"/>
                        <a:pt x="142" y="242"/>
                      </a:cubicBezTo>
                      <a:cubicBezTo>
                        <a:pt x="157" y="228"/>
                        <a:pt x="171" y="215"/>
                        <a:pt x="186" y="202"/>
                      </a:cubicBezTo>
                      <a:cubicBezTo>
                        <a:pt x="201" y="189"/>
                        <a:pt x="215" y="174"/>
                        <a:pt x="227" y="159"/>
                      </a:cubicBezTo>
                      <a:cubicBezTo>
                        <a:pt x="227" y="159"/>
                        <a:pt x="226" y="159"/>
                        <a:pt x="226" y="158"/>
                      </a:cubicBezTo>
                      <a:cubicBezTo>
                        <a:pt x="226" y="158"/>
                        <a:pt x="226" y="158"/>
                        <a:pt x="226" y="158"/>
                      </a:cubicBezTo>
                      <a:cubicBezTo>
                        <a:pt x="230" y="154"/>
                        <a:pt x="235" y="148"/>
                        <a:pt x="239" y="143"/>
                      </a:cubicBezTo>
                      <a:cubicBezTo>
                        <a:pt x="239" y="142"/>
                        <a:pt x="239" y="142"/>
                        <a:pt x="239" y="142"/>
                      </a:cubicBezTo>
                      <a:cubicBezTo>
                        <a:pt x="239" y="141"/>
                        <a:pt x="239" y="140"/>
                        <a:pt x="239" y="139"/>
                      </a:cubicBezTo>
                      <a:cubicBezTo>
                        <a:pt x="239" y="138"/>
                        <a:pt x="239" y="137"/>
                        <a:pt x="240" y="136"/>
                      </a:cubicBezTo>
                      <a:cubicBezTo>
                        <a:pt x="243" y="127"/>
                        <a:pt x="245" y="118"/>
                        <a:pt x="248" y="109"/>
                      </a:cubicBezTo>
                      <a:cubicBezTo>
                        <a:pt x="250" y="101"/>
                        <a:pt x="252" y="94"/>
                        <a:pt x="254" y="87"/>
                      </a:cubicBezTo>
                      <a:cubicBezTo>
                        <a:pt x="254" y="86"/>
                        <a:pt x="255" y="86"/>
                        <a:pt x="255" y="85"/>
                      </a:cubicBezTo>
                      <a:cubicBezTo>
                        <a:pt x="255" y="85"/>
                        <a:pt x="255" y="85"/>
                        <a:pt x="255" y="85"/>
                      </a:cubicBezTo>
                      <a:cubicBezTo>
                        <a:pt x="258" y="78"/>
                        <a:pt x="259" y="72"/>
                        <a:pt x="260" y="66"/>
                      </a:cubicBezTo>
                      <a:cubicBezTo>
                        <a:pt x="261" y="61"/>
                        <a:pt x="262" y="56"/>
                        <a:pt x="264" y="52"/>
                      </a:cubicBezTo>
                      <a:cubicBezTo>
                        <a:pt x="262" y="54"/>
                        <a:pt x="261" y="57"/>
                        <a:pt x="260" y="59"/>
                      </a:cubicBezTo>
                      <a:cubicBezTo>
                        <a:pt x="260" y="59"/>
                        <a:pt x="260" y="59"/>
                        <a:pt x="260" y="58"/>
                      </a:cubicBezTo>
                      <a:cubicBezTo>
                        <a:pt x="263" y="52"/>
                        <a:pt x="266" y="46"/>
                        <a:pt x="269" y="40"/>
                      </a:cubicBezTo>
                      <a:cubicBezTo>
                        <a:pt x="269" y="40"/>
                        <a:pt x="269" y="40"/>
                        <a:pt x="270" y="41"/>
                      </a:cubicBezTo>
                      <a:cubicBezTo>
                        <a:pt x="270" y="41"/>
                        <a:pt x="271" y="41"/>
                        <a:pt x="271" y="41"/>
                      </a:cubicBezTo>
                      <a:cubicBezTo>
                        <a:pt x="271" y="40"/>
                        <a:pt x="271" y="40"/>
                        <a:pt x="272" y="40"/>
                      </a:cubicBezTo>
                      <a:cubicBezTo>
                        <a:pt x="272" y="40"/>
                        <a:pt x="272" y="40"/>
                        <a:pt x="272" y="39"/>
                      </a:cubicBezTo>
                      <a:cubicBezTo>
                        <a:pt x="272" y="39"/>
                        <a:pt x="272" y="39"/>
                        <a:pt x="271" y="38"/>
                      </a:cubicBezTo>
                      <a:cubicBezTo>
                        <a:pt x="271" y="38"/>
                        <a:pt x="271" y="38"/>
                        <a:pt x="271" y="38"/>
                      </a:cubicBezTo>
                      <a:cubicBezTo>
                        <a:pt x="272" y="38"/>
                        <a:pt x="272" y="38"/>
                        <a:pt x="272" y="37"/>
                      </a:cubicBezTo>
                      <a:cubicBezTo>
                        <a:pt x="272" y="37"/>
                        <a:pt x="272" y="37"/>
                        <a:pt x="271" y="36"/>
                      </a:cubicBezTo>
                      <a:cubicBezTo>
                        <a:pt x="262" y="24"/>
                        <a:pt x="253" y="12"/>
                        <a:pt x="243" y="0"/>
                      </a:cubicBezTo>
                      <a:cubicBezTo>
                        <a:pt x="243" y="0"/>
                        <a:pt x="243" y="0"/>
                        <a:pt x="243" y="1"/>
                      </a:cubicBezTo>
                      <a:cubicBezTo>
                        <a:pt x="242" y="1"/>
                        <a:pt x="242" y="1"/>
                        <a:pt x="241" y="2"/>
                      </a:cubicBezTo>
                      <a:close/>
                      <a:moveTo>
                        <a:pt x="240" y="5"/>
                      </a:moveTo>
                      <a:cubicBezTo>
                        <a:pt x="239" y="4"/>
                        <a:pt x="239" y="4"/>
                        <a:pt x="238" y="4"/>
                      </a:cubicBezTo>
                      <a:cubicBezTo>
                        <a:pt x="238" y="4"/>
                        <a:pt x="237" y="4"/>
                        <a:pt x="237" y="4"/>
                      </a:cubicBezTo>
                      <a:cubicBezTo>
                        <a:pt x="236" y="4"/>
                        <a:pt x="236" y="4"/>
                        <a:pt x="235" y="3"/>
                      </a:cubicBezTo>
                      <a:cubicBezTo>
                        <a:pt x="237" y="3"/>
                        <a:pt x="239" y="3"/>
                        <a:pt x="241" y="3"/>
                      </a:cubicBezTo>
                      <a:cubicBezTo>
                        <a:pt x="242" y="3"/>
                        <a:pt x="242" y="4"/>
                        <a:pt x="242" y="4"/>
                      </a:cubicBezTo>
                      <a:cubicBezTo>
                        <a:pt x="244" y="7"/>
                        <a:pt x="246" y="10"/>
                        <a:pt x="248" y="13"/>
                      </a:cubicBezTo>
                      <a:cubicBezTo>
                        <a:pt x="246" y="11"/>
                        <a:pt x="245" y="9"/>
                        <a:pt x="243" y="7"/>
                      </a:cubicBezTo>
                      <a:cubicBezTo>
                        <a:pt x="242" y="6"/>
                        <a:pt x="241" y="5"/>
                        <a:pt x="241" y="4"/>
                      </a:cubicBezTo>
                      <a:cubicBezTo>
                        <a:pt x="241" y="4"/>
                        <a:pt x="241" y="4"/>
                        <a:pt x="241" y="5"/>
                      </a:cubicBezTo>
                      <a:cubicBezTo>
                        <a:pt x="240" y="5"/>
                        <a:pt x="240" y="5"/>
                        <a:pt x="240" y="5"/>
                      </a:cubicBezTo>
                      <a:close/>
                      <a:moveTo>
                        <a:pt x="221" y="8"/>
                      </a:moveTo>
                      <a:cubicBezTo>
                        <a:pt x="226" y="8"/>
                        <a:pt x="231" y="8"/>
                        <a:pt x="236" y="7"/>
                      </a:cubicBezTo>
                      <a:cubicBezTo>
                        <a:pt x="236" y="7"/>
                        <a:pt x="237" y="7"/>
                        <a:pt x="237" y="8"/>
                      </a:cubicBezTo>
                      <a:cubicBezTo>
                        <a:pt x="237" y="8"/>
                        <a:pt x="237" y="8"/>
                        <a:pt x="237" y="8"/>
                      </a:cubicBezTo>
                      <a:cubicBezTo>
                        <a:pt x="237" y="8"/>
                        <a:pt x="237" y="8"/>
                        <a:pt x="237" y="9"/>
                      </a:cubicBezTo>
                      <a:cubicBezTo>
                        <a:pt x="237" y="9"/>
                        <a:pt x="237" y="9"/>
                        <a:pt x="237" y="10"/>
                      </a:cubicBezTo>
                      <a:cubicBezTo>
                        <a:pt x="245" y="17"/>
                        <a:pt x="251" y="25"/>
                        <a:pt x="254" y="35"/>
                      </a:cubicBezTo>
                      <a:cubicBezTo>
                        <a:pt x="254" y="35"/>
                        <a:pt x="255" y="36"/>
                        <a:pt x="255" y="36"/>
                      </a:cubicBezTo>
                      <a:cubicBezTo>
                        <a:pt x="255" y="36"/>
                        <a:pt x="255" y="36"/>
                        <a:pt x="256" y="36"/>
                      </a:cubicBezTo>
                      <a:cubicBezTo>
                        <a:pt x="256" y="36"/>
                        <a:pt x="257" y="35"/>
                        <a:pt x="257" y="35"/>
                      </a:cubicBezTo>
                      <a:cubicBezTo>
                        <a:pt x="257" y="35"/>
                        <a:pt x="257" y="34"/>
                        <a:pt x="257" y="34"/>
                      </a:cubicBezTo>
                      <a:cubicBezTo>
                        <a:pt x="257" y="34"/>
                        <a:pt x="257" y="34"/>
                        <a:pt x="257" y="34"/>
                      </a:cubicBezTo>
                      <a:cubicBezTo>
                        <a:pt x="257" y="33"/>
                        <a:pt x="257" y="32"/>
                        <a:pt x="256" y="32"/>
                      </a:cubicBezTo>
                      <a:cubicBezTo>
                        <a:pt x="259" y="35"/>
                        <a:pt x="262" y="38"/>
                        <a:pt x="265" y="41"/>
                      </a:cubicBezTo>
                      <a:cubicBezTo>
                        <a:pt x="265" y="40"/>
                        <a:pt x="265" y="40"/>
                        <a:pt x="266" y="40"/>
                      </a:cubicBezTo>
                      <a:cubicBezTo>
                        <a:pt x="265" y="42"/>
                        <a:pt x="264" y="43"/>
                        <a:pt x="264" y="44"/>
                      </a:cubicBezTo>
                      <a:cubicBezTo>
                        <a:pt x="263" y="44"/>
                        <a:pt x="263" y="44"/>
                        <a:pt x="263" y="44"/>
                      </a:cubicBezTo>
                      <a:cubicBezTo>
                        <a:pt x="263" y="45"/>
                        <a:pt x="262" y="46"/>
                        <a:pt x="261" y="48"/>
                      </a:cubicBezTo>
                      <a:cubicBezTo>
                        <a:pt x="259" y="51"/>
                        <a:pt x="257" y="54"/>
                        <a:pt x="255" y="58"/>
                      </a:cubicBezTo>
                      <a:cubicBezTo>
                        <a:pt x="255" y="58"/>
                        <a:pt x="255" y="59"/>
                        <a:pt x="255" y="59"/>
                      </a:cubicBezTo>
                      <a:cubicBezTo>
                        <a:pt x="252" y="64"/>
                        <a:pt x="249" y="69"/>
                        <a:pt x="247" y="74"/>
                      </a:cubicBezTo>
                      <a:cubicBezTo>
                        <a:pt x="240" y="86"/>
                        <a:pt x="233" y="99"/>
                        <a:pt x="227" y="111"/>
                      </a:cubicBezTo>
                      <a:cubicBezTo>
                        <a:pt x="217" y="118"/>
                        <a:pt x="207" y="126"/>
                        <a:pt x="198" y="135"/>
                      </a:cubicBezTo>
                      <a:cubicBezTo>
                        <a:pt x="198" y="135"/>
                        <a:pt x="198" y="135"/>
                        <a:pt x="198" y="135"/>
                      </a:cubicBezTo>
                      <a:cubicBezTo>
                        <a:pt x="191" y="141"/>
                        <a:pt x="183" y="147"/>
                        <a:pt x="176" y="153"/>
                      </a:cubicBezTo>
                      <a:cubicBezTo>
                        <a:pt x="176" y="153"/>
                        <a:pt x="175" y="154"/>
                        <a:pt x="175" y="154"/>
                      </a:cubicBezTo>
                      <a:cubicBezTo>
                        <a:pt x="159" y="166"/>
                        <a:pt x="143" y="178"/>
                        <a:pt x="127" y="191"/>
                      </a:cubicBezTo>
                      <a:cubicBezTo>
                        <a:pt x="126" y="192"/>
                        <a:pt x="125" y="193"/>
                        <a:pt x="124" y="194"/>
                      </a:cubicBezTo>
                      <a:cubicBezTo>
                        <a:pt x="122" y="195"/>
                        <a:pt x="119" y="197"/>
                        <a:pt x="117" y="198"/>
                      </a:cubicBezTo>
                      <a:cubicBezTo>
                        <a:pt x="115" y="200"/>
                        <a:pt x="113" y="201"/>
                        <a:pt x="111" y="203"/>
                      </a:cubicBezTo>
                      <a:cubicBezTo>
                        <a:pt x="99" y="210"/>
                        <a:pt x="89" y="217"/>
                        <a:pt x="81" y="226"/>
                      </a:cubicBezTo>
                      <a:cubicBezTo>
                        <a:pt x="81" y="226"/>
                        <a:pt x="80" y="225"/>
                        <a:pt x="79" y="224"/>
                      </a:cubicBezTo>
                      <a:cubicBezTo>
                        <a:pt x="79" y="224"/>
                        <a:pt x="79" y="223"/>
                        <a:pt x="78" y="223"/>
                      </a:cubicBezTo>
                      <a:cubicBezTo>
                        <a:pt x="78" y="222"/>
                        <a:pt x="78" y="222"/>
                        <a:pt x="79" y="222"/>
                      </a:cubicBezTo>
                      <a:cubicBezTo>
                        <a:pt x="79" y="222"/>
                        <a:pt x="80" y="223"/>
                        <a:pt x="80" y="223"/>
                      </a:cubicBezTo>
                      <a:cubicBezTo>
                        <a:pt x="81" y="223"/>
                        <a:pt x="81" y="223"/>
                        <a:pt x="81" y="223"/>
                      </a:cubicBezTo>
                      <a:cubicBezTo>
                        <a:pt x="81" y="222"/>
                        <a:pt x="81" y="222"/>
                        <a:pt x="81" y="222"/>
                      </a:cubicBezTo>
                      <a:cubicBezTo>
                        <a:pt x="80" y="221"/>
                        <a:pt x="79" y="220"/>
                        <a:pt x="79" y="219"/>
                      </a:cubicBezTo>
                      <a:cubicBezTo>
                        <a:pt x="79" y="219"/>
                        <a:pt x="79" y="218"/>
                        <a:pt x="79" y="218"/>
                      </a:cubicBezTo>
                      <a:cubicBezTo>
                        <a:pt x="79" y="218"/>
                        <a:pt x="78" y="218"/>
                        <a:pt x="78" y="218"/>
                      </a:cubicBezTo>
                      <a:cubicBezTo>
                        <a:pt x="77" y="218"/>
                        <a:pt x="77" y="218"/>
                        <a:pt x="77" y="218"/>
                      </a:cubicBezTo>
                      <a:cubicBezTo>
                        <a:pt x="76" y="216"/>
                        <a:pt x="75" y="214"/>
                        <a:pt x="74" y="213"/>
                      </a:cubicBezTo>
                      <a:cubicBezTo>
                        <a:pt x="63" y="198"/>
                        <a:pt x="51" y="184"/>
                        <a:pt x="39" y="171"/>
                      </a:cubicBezTo>
                      <a:cubicBezTo>
                        <a:pt x="38" y="170"/>
                        <a:pt x="37" y="168"/>
                        <a:pt x="36" y="166"/>
                      </a:cubicBezTo>
                      <a:cubicBezTo>
                        <a:pt x="36" y="166"/>
                        <a:pt x="36" y="166"/>
                        <a:pt x="36" y="166"/>
                      </a:cubicBezTo>
                      <a:cubicBezTo>
                        <a:pt x="35" y="166"/>
                        <a:pt x="35" y="166"/>
                        <a:pt x="35" y="166"/>
                      </a:cubicBezTo>
                      <a:cubicBezTo>
                        <a:pt x="29" y="158"/>
                        <a:pt x="22" y="151"/>
                        <a:pt x="15" y="144"/>
                      </a:cubicBezTo>
                      <a:cubicBezTo>
                        <a:pt x="14" y="143"/>
                        <a:pt x="13" y="142"/>
                        <a:pt x="11" y="141"/>
                      </a:cubicBezTo>
                      <a:cubicBezTo>
                        <a:pt x="11" y="141"/>
                        <a:pt x="12" y="141"/>
                        <a:pt x="12" y="140"/>
                      </a:cubicBezTo>
                      <a:cubicBezTo>
                        <a:pt x="24" y="131"/>
                        <a:pt x="35" y="121"/>
                        <a:pt x="47" y="112"/>
                      </a:cubicBezTo>
                      <a:cubicBezTo>
                        <a:pt x="63" y="100"/>
                        <a:pt x="79" y="88"/>
                        <a:pt x="95" y="76"/>
                      </a:cubicBezTo>
                      <a:cubicBezTo>
                        <a:pt x="99" y="72"/>
                        <a:pt x="102" y="69"/>
                        <a:pt x="105" y="66"/>
                      </a:cubicBezTo>
                      <a:cubicBezTo>
                        <a:pt x="104" y="66"/>
                        <a:pt x="103" y="66"/>
                        <a:pt x="102" y="66"/>
                      </a:cubicBezTo>
                      <a:cubicBezTo>
                        <a:pt x="89" y="76"/>
                        <a:pt x="77" y="85"/>
                        <a:pt x="64" y="95"/>
                      </a:cubicBezTo>
                      <a:cubicBezTo>
                        <a:pt x="67" y="92"/>
                        <a:pt x="70" y="90"/>
                        <a:pt x="73" y="88"/>
                      </a:cubicBezTo>
                      <a:cubicBezTo>
                        <a:pt x="86" y="77"/>
                        <a:pt x="99" y="67"/>
                        <a:pt x="113" y="57"/>
                      </a:cubicBezTo>
                      <a:cubicBezTo>
                        <a:pt x="113" y="56"/>
                        <a:pt x="113" y="56"/>
                        <a:pt x="113" y="56"/>
                      </a:cubicBezTo>
                      <a:cubicBezTo>
                        <a:pt x="126" y="46"/>
                        <a:pt x="139" y="35"/>
                        <a:pt x="152" y="25"/>
                      </a:cubicBezTo>
                      <a:cubicBezTo>
                        <a:pt x="152" y="24"/>
                        <a:pt x="152" y="24"/>
                        <a:pt x="152" y="24"/>
                      </a:cubicBezTo>
                      <a:cubicBezTo>
                        <a:pt x="151" y="24"/>
                        <a:pt x="151" y="24"/>
                        <a:pt x="151" y="23"/>
                      </a:cubicBezTo>
                      <a:cubicBezTo>
                        <a:pt x="150" y="24"/>
                        <a:pt x="149" y="24"/>
                        <a:pt x="147" y="25"/>
                      </a:cubicBezTo>
                      <a:cubicBezTo>
                        <a:pt x="148" y="24"/>
                        <a:pt x="149" y="23"/>
                        <a:pt x="151" y="22"/>
                      </a:cubicBezTo>
                      <a:cubicBezTo>
                        <a:pt x="151" y="21"/>
                        <a:pt x="152" y="21"/>
                        <a:pt x="152" y="21"/>
                      </a:cubicBezTo>
                      <a:cubicBezTo>
                        <a:pt x="164" y="21"/>
                        <a:pt x="176" y="20"/>
                        <a:pt x="187" y="18"/>
                      </a:cubicBezTo>
                      <a:cubicBezTo>
                        <a:pt x="187" y="17"/>
                        <a:pt x="187" y="17"/>
                        <a:pt x="187" y="17"/>
                      </a:cubicBezTo>
                      <a:cubicBezTo>
                        <a:pt x="187" y="17"/>
                        <a:pt x="187" y="16"/>
                        <a:pt x="186" y="16"/>
                      </a:cubicBezTo>
                      <a:cubicBezTo>
                        <a:pt x="180" y="16"/>
                        <a:pt x="174" y="17"/>
                        <a:pt x="168" y="17"/>
                      </a:cubicBezTo>
                      <a:cubicBezTo>
                        <a:pt x="171" y="17"/>
                        <a:pt x="173" y="16"/>
                        <a:pt x="176" y="16"/>
                      </a:cubicBezTo>
                      <a:cubicBezTo>
                        <a:pt x="185" y="14"/>
                        <a:pt x="195" y="12"/>
                        <a:pt x="205" y="10"/>
                      </a:cubicBezTo>
                      <a:cubicBezTo>
                        <a:pt x="205" y="10"/>
                        <a:pt x="205" y="10"/>
                        <a:pt x="205" y="10"/>
                      </a:cubicBezTo>
                      <a:cubicBezTo>
                        <a:pt x="205" y="10"/>
                        <a:pt x="205" y="9"/>
                        <a:pt x="204" y="9"/>
                      </a:cubicBezTo>
                      <a:cubicBezTo>
                        <a:pt x="202" y="9"/>
                        <a:pt x="200" y="9"/>
                        <a:pt x="198" y="10"/>
                      </a:cubicBezTo>
                      <a:cubicBezTo>
                        <a:pt x="200" y="9"/>
                        <a:pt x="202" y="8"/>
                        <a:pt x="204" y="7"/>
                      </a:cubicBezTo>
                      <a:cubicBezTo>
                        <a:pt x="204" y="7"/>
                        <a:pt x="205" y="7"/>
                        <a:pt x="205" y="7"/>
                      </a:cubicBezTo>
                      <a:cubicBezTo>
                        <a:pt x="205" y="7"/>
                        <a:pt x="205" y="7"/>
                        <a:pt x="205" y="7"/>
                      </a:cubicBezTo>
                      <a:cubicBezTo>
                        <a:pt x="212" y="7"/>
                        <a:pt x="219" y="6"/>
                        <a:pt x="225" y="6"/>
                      </a:cubicBezTo>
                      <a:cubicBezTo>
                        <a:pt x="224" y="6"/>
                        <a:pt x="223" y="7"/>
                        <a:pt x="221" y="8"/>
                      </a:cubicBezTo>
                      <a:close/>
                      <a:moveTo>
                        <a:pt x="230" y="4"/>
                      </a:moveTo>
                      <a:cubicBezTo>
                        <a:pt x="230" y="4"/>
                        <a:pt x="231" y="4"/>
                        <a:pt x="231" y="4"/>
                      </a:cubicBezTo>
                      <a:cubicBezTo>
                        <a:pt x="231" y="4"/>
                        <a:pt x="230" y="4"/>
                        <a:pt x="230" y="4"/>
                      </a:cubicBezTo>
                      <a:close/>
                      <a:moveTo>
                        <a:pt x="267" y="38"/>
                      </a:moveTo>
                      <a:cubicBezTo>
                        <a:pt x="267" y="38"/>
                        <a:pt x="267" y="38"/>
                        <a:pt x="267" y="38"/>
                      </a:cubicBezTo>
                      <a:cubicBezTo>
                        <a:pt x="267" y="38"/>
                        <a:pt x="266" y="37"/>
                        <a:pt x="266" y="36"/>
                      </a:cubicBezTo>
                      <a:cubicBezTo>
                        <a:pt x="259" y="29"/>
                        <a:pt x="254" y="22"/>
                        <a:pt x="250" y="14"/>
                      </a:cubicBezTo>
                      <a:cubicBezTo>
                        <a:pt x="255" y="22"/>
                        <a:pt x="261" y="30"/>
                        <a:pt x="267" y="38"/>
                      </a:cubicBezTo>
                      <a:close/>
                      <a:moveTo>
                        <a:pt x="216" y="129"/>
                      </a:moveTo>
                      <a:cubicBezTo>
                        <a:pt x="216" y="129"/>
                        <a:pt x="216" y="129"/>
                        <a:pt x="215" y="129"/>
                      </a:cubicBezTo>
                      <a:cubicBezTo>
                        <a:pt x="215" y="129"/>
                        <a:pt x="215" y="129"/>
                        <a:pt x="215" y="129"/>
                      </a:cubicBezTo>
                      <a:cubicBezTo>
                        <a:pt x="213" y="130"/>
                        <a:pt x="212" y="131"/>
                        <a:pt x="211" y="132"/>
                      </a:cubicBezTo>
                      <a:cubicBezTo>
                        <a:pt x="211" y="132"/>
                        <a:pt x="211" y="132"/>
                        <a:pt x="211" y="131"/>
                      </a:cubicBezTo>
                      <a:cubicBezTo>
                        <a:pt x="214" y="129"/>
                        <a:pt x="217" y="126"/>
                        <a:pt x="221" y="123"/>
                      </a:cubicBezTo>
                      <a:cubicBezTo>
                        <a:pt x="220" y="124"/>
                        <a:pt x="219" y="125"/>
                        <a:pt x="219" y="126"/>
                      </a:cubicBezTo>
                      <a:cubicBezTo>
                        <a:pt x="221" y="126"/>
                        <a:pt x="223" y="124"/>
                        <a:pt x="224" y="122"/>
                      </a:cubicBezTo>
                      <a:cubicBezTo>
                        <a:pt x="227" y="118"/>
                        <a:pt x="229" y="113"/>
                        <a:pt x="232" y="109"/>
                      </a:cubicBezTo>
                      <a:cubicBezTo>
                        <a:pt x="231" y="112"/>
                        <a:pt x="230" y="115"/>
                        <a:pt x="229" y="118"/>
                      </a:cubicBezTo>
                      <a:cubicBezTo>
                        <a:pt x="227" y="125"/>
                        <a:pt x="225" y="133"/>
                        <a:pt x="225" y="141"/>
                      </a:cubicBezTo>
                      <a:cubicBezTo>
                        <a:pt x="225" y="140"/>
                        <a:pt x="226" y="140"/>
                        <a:pt x="226" y="140"/>
                      </a:cubicBezTo>
                      <a:cubicBezTo>
                        <a:pt x="226" y="139"/>
                        <a:pt x="226" y="139"/>
                        <a:pt x="226" y="139"/>
                      </a:cubicBezTo>
                      <a:cubicBezTo>
                        <a:pt x="228" y="132"/>
                        <a:pt x="229" y="125"/>
                        <a:pt x="230" y="119"/>
                      </a:cubicBezTo>
                      <a:cubicBezTo>
                        <a:pt x="230" y="119"/>
                        <a:pt x="230" y="119"/>
                        <a:pt x="231" y="119"/>
                      </a:cubicBezTo>
                      <a:cubicBezTo>
                        <a:pt x="231" y="118"/>
                        <a:pt x="231" y="118"/>
                        <a:pt x="231" y="118"/>
                      </a:cubicBezTo>
                      <a:cubicBezTo>
                        <a:pt x="237" y="109"/>
                        <a:pt x="242" y="99"/>
                        <a:pt x="246" y="90"/>
                      </a:cubicBezTo>
                      <a:cubicBezTo>
                        <a:pt x="247" y="88"/>
                        <a:pt x="247" y="86"/>
                        <a:pt x="248" y="85"/>
                      </a:cubicBezTo>
                      <a:cubicBezTo>
                        <a:pt x="247" y="90"/>
                        <a:pt x="246" y="96"/>
                        <a:pt x="245" y="102"/>
                      </a:cubicBezTo>
                      <a:cubicBezTo>
                        <a:pt x="242" y="109"/>
                        <a:pt x="240" y="116"/>
                        <a:pt x="237" y="123"/>
                      </a:cubicBezTo>
                      <a:cubicBezTo>
                        <a:pt x="236" y="128"/>
                        <a:pt x="234" y="133"/>
                        <a:pt x="233" y="138"/>
                      </a:cubicBezTo>
                      <a:cubicBezTo>
                        <a:pt x="226" y="148"/>
                        <a:pt x="219" y="157"/>
                        <a:pt x="213" y="167"/>
                      </a:cubicBezTo>
                      <a:cubicBezTo>
                        <a:pt x="198" y="182"/>
                        <a:pt x="181" y="194"/>
                        <a:pt x="164" y="205"/>
                      </a:cubicBezTo>
                      <a:cubicBezTo>
                        <a:pt x="165" y="205"/>
                        <a:pt x="165" y="205"/>
                        <a:pt x="165" y="205"/>
                      </a:cubicBezTo>
                      <a:cubicBezTo>
                        <a:pt x="174" y="202"/>
                        <a:pt x="181" y="198"/>
                        <a:pt x="188" y="192"/>
                      </a:cubicBezTo>
                      <a:cubicBezTo>
                        <a:pt x="191" y="190"/>
                        <a:pt x="193" y="188"/>
                        <a:pt x="196" y="186"/>
                      </a:cubicBezTo>
                      <a:cubicBezTo>
                        <a:pt x="199" y="184"/>
                        <a:pt x="201" y="181"/>
                        <a:pt x="204" y="179"/>
                      </a:cubicBezTo>
                      <a:cubicBezTo>
                        <a:pt x="204" y="180"/>
                        <a:pt x="203" y="180"/>
                        <a:pt x="203" y="180"/>
                      </a:cubicBezTo>
                      <a:cubicBezTo>
                        <a:pt x="201" y="183"/>
                        <a:pt x="199" y="185"/>
                        <a:pt x="196" y="187"/>
                      </a:cubicBezTo>
                      <a:cubicBezTo>
                        <a:pt x="192" y="191"/>
                        <a:pt x="188" y="194"/>
                        <a:pt x="184" y="198"/>
                      </a:cubicBezTo>
                      <a:cubicBezTo>
                        <a:pt x="183" y="198"/>
                        <a:pt x="183" y="198"/>
                        <a:pt x="183" y="198"/>
                      </a:cubicBezTo>
                      <a:cubicBezTo>
                        <a:pt x="170" y="208"/>
                        <a:pt x="158" y="219"/>
                        <a:pt x="146" y="231"/>
                      </a:cubicBezTo>
                      <a:cubicBezTo>
                        <a:pt x="134" y="243"/>
                        <a:pt x="122" y="254"/>
                        <a:pt x="110" y="266"/>
                      </a:cubicBezTo>
                      <a:cubicBezTo>
                        <a:pt x="105" y="270"/>
                        <a:pt x="101" y="274"/>
                        <a:pt x="97" y="279"/>
                      </a:cubicBezTo>
                      <a:cubicBezTo>
                        <a:pt x="90" y="273"/>
                        <a:pt x="84" y="267"/>
                        <a:pt x="78" y="262"/>
                      </a:cubicBezTo>
                      <a:cubicBezTo>
                        <a:pt x="76" y="260"/>
                        <a:pt x="75" y="257"/>
                        <a:pt x="73" y="256"/>
                      </a:cubicBezTo>
                      <a:cubicBezTo>
                        <a:pt x="74" y="256"/>
                        <a:pt x="75" y="257"/>
                        <a:pt x="75" y="258"/>
                      </a:cubicBezTo>
                      <a:cubicBezTo>
                        <a:pt x="76" y="258"/>
                        <a:pt x="76" y="257"/>
                        <a:pt x="76" y="257"/>
                      </a:cubicBezTo>
                      <a:cubicBezTo>
                        <a:pt x="76" y="257"/>
                        <a:pt x="76" y="257"/>
                        <a:pt x="76" y="256"/>
                      </a:cubicBezTo>
                      <a:cubicBezTo>
                        <a:pt x="69" y="250"/>
                        <a:pt x="62" y="244"/>
                        <a:pt x="55" y="237"/>
                      </a:cubicBezTo>
                      <a:cubicBezTo>
                        <a:pt x="53" y="235"/>
                        <a:pt x="51" y="234"/>
                        <a:pt x="50" y="232"/>
                      </a:cubicBezTo>
                      <a:cubicBezTo>
                        <a:pt x="51" y="221"/>
                        <a:pt x="50" y="210"/>
                        <a:pt x="48" y="198"/>
                      </a:cubicBezTo>
                      <a:cubicBezTo>
                        <a:pt x="47" y="198"/>
                        <a:pt x="47" y="198"/>
                        <a:pt x="47" y="198"/>
                      </a:cubicBezTo>
                      <a:cubicBezTo>
                        <a:pt x="47" y="198"/>
                        <a:pt x="46" y="198"/>
                        <a:pt x="46" y="198"/>
                      </a:cubicBezTo>
                      <a:cubicBezTo>
                        <a:pt x="45" y="198"/>
                        <a:pt x="45" y="198"/>
                        <a:pt x="45" y="198"/>
                      </a:cubicBezTo>
                      <a:cubicBezTo>
                        <a:pt x="45" y="201"/>
                        <a:pt x="46" y="204"/>
                        <a:pt x="46" y="207"/>
                      </a:cubicBezTo>
                      <a:cubicBezTo>
                        <a:pt x="47" y="210"/>
                        <a:pt x="47" y="214"/>
                        <a:pt x="47" y="217"/>
                      </a:cubicBezTo>
                      <a:cubicBezTo>
                        <a:pt x="47" y="222"/>
                        <a:pt x="48" y="227"/>
                        <a:pt x="49" y="232"/>
                      </a:cubicBezTo>
                      <a:cubicBezTo>
                        <a:pt x="46" y="228"/>
                        <a:pt x="43" y="226"/>
                        <a:pt x="39" y="223"/>
                      </a:cubicBezTo>
                      <a:cubicBezTo>
                        <a:pt x="37" y="221"/>
                        <a:pt x="34" y="218"/>
                        <a:pt x="31" y="216"/>
                      </a:cubicBezTo>
                      <a:cubicBezTo>
                        <a:pt x="32" y="216"/>
                        <a:pt x="32" y="216"/>
                        <a:pt x="33" y="216"/>
                      </a:cubicBezTo>
                      <a:cubicBezTo>
                        <a:pt x="34" y="215"/>
                        <a:pt x="34" y="214"/>
                        <a:pt x="35" y="212"/>
                      </a:cubicBezTo>
                      <a:cubicBezTo>
                        <a:pt x="36" y="201"/>
                        <a:pt x="36" y="189"/>
                        <a:pt x="36" y="178"/>
                      </a:cubicBezTo>
                      <a:cubicBezTo>
                        <a:pt x="33" y="180"/>
                        <a:pt x="33" y="183"/>
                        <a:pt x="33" y="187"/>
                      </a:cubicBezTo>
                      <a:cubicBezTo>
                        <a:pt x="34" y="196"/>
                        <a:pt x="33" y="204"/>
                        <a:pt x="32" y="212"/>
                      </a:cubicBezTo>
                      <a:cubicBezTo>
                        <a:pt x="31" y="212"/>
                        <a:pt x="31" y="212"/>
                        <a:pt x="31" y="213"/>
                      </a:cubicBezTo>
                      <a:cubicBezTo>
                        <a:pt x="31" y="213"/>
                        <a:pt x="31" y="214"/>
                        <a:pt x="31" y="214"/>
                      </a:cubicBezTo>
                      <a:cubicBezTo>
                        <a:pt x="31" y="214"/>
                        <a:pt x="31" y="215"/>
                        <a:pt x="31" y="215"/>
                      </a:cubicBezTo>
                      <a:cubicBezTo>
                        <a:pt x="29" y="214"/>
                        <a:pt x="28" y="213"/>
                        <a:pt x="27" y="212"/>
                      </a:cubicBezTo>
                      <a:cubicBezTo>
                        <a:pt x="27" y="212"/>
                        <a:pt x="27" y="212"/>
                        <a:pt x="27" y="212"/>
                      </a:cubicBezTo>
                      <a:cubicBezTo>
                        <a:pt x="28" y="201"/>
                        <a:pt x="29" y="191"/>
                        <a:pt x="30" y="180"/>
                      </a:cubicBezTo>
                      <a:cubicBezTo>
                        <a:pt x="31" y="179"/>
                        <a:pt x="33" y="178"/>
                        <a:pt x="34" y="176"/>
                      </a:cubicBezTo>
                      <a:cubicBezTo>
                        <a:pt x="36" y="178"/>
                        <a:pt x="39" y="181"/>
                        <a:pt x="41" y="184"/>
                      </a:cubicBezTo>
                      <a:cubicBezTo>
                        <a:pt x="40" y="196"/>
                        <a:pt x="40" y="208"/>
                        <a:pt x="41" y="220"/>
                      </a:cubicBezTo>
                      <a:cubicBezTo>
                        <a:pt x="41" y="220"/>
                        <a:pt x="41" y="220"/>
                        <a:pt x="41" y="220"/>
                      </a:cubicBezTo>
                      <a:cubicBezTo>
                        <a:pt x="43" y="208"/>
                        <a:pt x="43" y="197"/>
                        <a:pt x="43" y="186"/>
                      </a:cubicBezTo>
                      <a:cubicBezTo>
                        <a:pt x="45" y="188"/>
                        <a:pt x="47" y="191"/>
                        <a:pt x="49" y="194"/>
                      </a:cubicBezTo>
                      <a:cubicBezTo>
                        <a:pt x="53" y="198"/>
                        <a:pt x="56" y="204"/>
                        <a:pt x="60" y="208"/>
                      </a:cubicBezTo>
                      <a:cubicBezTo>
                        <a:pt x="59" y="219"/>
                        <a:pt x="59" y="229"/>
                        <a:pt x="59" y="240"/>
                      </a:cubicBezTo>
                      <a:cubicBezTo>
                        <a:pt x="59" y="240"/>
                        <a:pt x="59" y="240"/>
                        <a:pt x="60" y="240"/>
                      </a:cubicBezTo>
                      <a:cubicBezTo>
                        <a:pt x="60" y="240"/>
                        <a:pt x="60" y="240"/>
                        <a:pt x="60" y="240"/>
                      </a:cubicBezTo>
                      <a:cubicBezTo>
                        <a:pt x="62" y="230"/>
                        <a:pt x="62" y="220"/>
                        <a:pt x="62" y="210"/>
                      </a:cubicBezTo>
                      <a:cubicBezTo>
                        <a:pt x="66" y="216"/>
                        <a:pt x="71" y="222"/>
                        <a:pt x="75" y="228"/>
                      </a:cubicBezTo>
                      <a:cubicBezTo>
                        <a:pt x="75" y="236"/>
                        <a:pt x="75" y="244"/>
                        <a:pt x="75" y="253"/>
                      </a:cubicBezTo>
                      <a:cubicBezTo>
                        <a:pt x="76" y="253"/>
                        <a:pt x="77" y="253"/>
                        <a:pt x="77" y="253"/>
                      </a:cubicBezTo>
                      <a:cubicBezTo>
                        <a:pt x="77" y="252"/>
                        <a:pt x="77" y="252"/>
                        <a:pt x="77" y="252"/>
                      </a:cubicBezTo>
                      <a:cubicBezTo>
                        <a:pt x="77" y="245"/>
                        <a:pt x="77" y="238"/>
                        <a:pt x="78" y="231"/>
                      </a:cubicBezTo>
                      <a:cubicBezTo>
                        <a:pt x="78" y="231"/>
                        <a:pt x="78" y="231"/>
                        <a:pt x="78" y="231"/>
                      </a:cubicBezTo>
                      <a:cubicBezTo>
                        <a:pt x="78" y="231"/>
                        <a:pt x="78" y="231"/>
                        <a:pt x="78" y="231"/>
                      </a:cubicBezTo>
                      <a:cubicBezTo>
                        <a:pt x="80" y="233"/>
                        <a:pt x="82" y="236"/>
                        <a:pt x="84" y="238"/>
                      </a:cubicBezTo>
                      <a:cubicBezTo>
                        <a:pt x="83" y="246"/>
                        <a:pt x="83" y="254"/>
                        <a:pt x="83" y="262"/>
                      </a:cubicBezTo>
                      <a:cubicBezTo>
                        <a:pt x="84" y="262"/>
                        <a:pt x="84" y="262"/>
                        <a:pt x="85" y="260"/>
                      </a:cubicBezTo>
                      <a:cubicBezTo>
                        <a:pt x="85" y="253"/>
                        <a:pt x="86" y="245"/>
                        <a:pt x="86" y="238"/>
                      </a:cubicBezTo>
                      <a:cubicBezTo>
                        <a:pt x="86" y="237"/>
                        <a:pt x="86" y="237"/>
                        <a:pt x="86" y="237"/>
                      </a:cubicBezTo>
                      <a:cubicBezTo>
                        <a:pt x="86" y="237"/>
                        <a:pt x="86" y="237"/>
                        <a:pt x="86" y="236"/>
                      </a:cubicBezTo>
                      <a:cubicBezTo>
                        <a:pt x="86" y="234"/>
                        <a:pt x="86" y="232"/>
                        <a:pt x="86" y="229"/>
                      </a:cubicBezTo>
                      <a:cubicBezTo>
                        <a:pt x="87" y="229"/>
                        <a:pt x="87" y="228"/>
                        <a:pt x="87" y="228"/>
                      </a:cubicBezTo>
                      <a:cubicBezTo>
                        <a:pt x="99" y="218"/>
                        <a:pt x="111" y="208"/>
                        <a:pt x="123" y="199"/>
                      </a:cubicBezTo>
                      <a:cubicBezTo>
                        <a:pt x="121" y="215"/>
                        <a:pt x="119" y="231"/>
                        <a:pt x="117" y="248"/>
                      </a:cubicBezTo>
                      <a:cubicBezTo>
                        <a:pt x="117" y="248"/>
                        <a:pt x="117" y="248"/>
                        <a:pt x="117" y="249"/>
                      </a:cubicBezTo>
                      <a:cubicBezTo>
                        <a:pt x="118" y="249"/>
                        <a:pt x="119" y="248"/>
                        <a:pt x="119" y="248"/>
                      </a:cubicBezTo>
                      <a:cubicBezTo>
                        <a:pt x="119" y="247"/>
                        <a:pt x="119" y="247"/>
                        <a:pt x="119" y="247"/>
                      </a:cubicBezTo>
                      <a:cubicBezTo>
                        <a:pt x="122" y="230"/>
                        <a:pt x="124" y="214"/>
                        <a:pt x="126" y="197"/>
                      </a:cubicBezTo>
                      <a:cubicBezTo>
                        <a:pt x="125" y="197"/>
                        <a:pt x="125" y="197"/>
                        <a:pt x="125" y="197"/>
                      </a:cubicBezTo>
                      <a:cubicBezTo>
                        <a:pt x="126" y="196"/>
                        <a:pt x="127" y="196"/>
                        <a:pt x="128" y="195"/>
                      </a:cubicBezTo>
                      <a:cubicBezTo>
                        <a:pt x="129" y="194"/>
                        <a:pt x="131" y="193"/>
                        <a:pt x="132" y="192"/>
                      </a:cubicBezTo>
                      <a:cubicBezTo>
                        <a:pt x="141" y="186"/>
                        <a:pt x="151" y="180"/>
                        <a:pt x="160" y="174"/>
                      </a:cubicBezTo>
                      <a:cubicBezTo>
                        <a:pt x="163" y="172"/>
                        <a:pt x="166" y="170"/>
                        <a:pt x="169" y="168"/>
                      </a:cubicBezTo>
                      <a:cubicBezTo>
                        <a:pt x="164" y="178"/>
                        <a:pt x="161" y="190"/>
                        <a:pt x="159" y="202"/>
                      </a:cubicBezTo>
                      <a:cubicBezTo>
                        <a:pt x="160" y="202"/>
                        <a:pt x="160" y="202"/>
                        <a:pt x="161" y="202"/>
                      </a:cubicBezTo>
                      <a:cubicBezTo>
                        <a:pt x="161" y="202"/>
                        <a:pt x="161" y="202"/>
                        <a:pt x="161" y="202"/>
                      </a:cubicBezTo>
                      <a:cubicBezTo>
                        <a:pt x="161" y="202"/>
                        <a:pt x="161" y="201"/>
                        <a:pt x="162" y="201"/>
                      </a:cubicBezTo>
                      <a:cubicBezTo>
                        <a:pt x="165" y="189"/>
                        <a:pt x="168" y="178"/>
                        <a:pt x="171" y="166"/>
                      </a:cubicBezTo>
                      <a:cubicBezTo>
                        <a:pt x="174" y="164"/>
                        <a:pt x="177" y="162"/>
                        <a:pt x="181" y="159"/>
                      </a:cubicBezTo>
                      <a:cubicBezTo>
                        <a:pt x="176" y="170"/>
                        <a:pt x="173" y="182"/>
                        <a:pt x="171" y="194"/>
                      </a:cubicBezTo>
                      <a:cubicBezTo>
                        <a:pt x="171" y="194"/>
                        <a:pt x="171" y="194"/>
                        <a:pt x="171" y="194"/>
                      </a:cubicBezTo>
                      <a:cubicBezTo>
                        <a:pt x="172" y="194"/>
                        <a:pt x="173" y="194"/>
                        <a:pt x="173" y="193"/>
                      </a:cubicBezTo>
                      <a:cubicBezTo>
                        <a:pt x="173" y="192"/>
                        <a:pt x="173" y="192"/>
                        <a:pt x="173" y="192"/>
                      </a:cubicBezTo>
                      <a:cubicBezTo>
                        <a:pt x="173" y="191"/>
                        <a:pt x="173" y="191"/>
                        <a:pt x="173" y="191"/>
                      </a:cubicBezTo>
                      <a:cubicBezTo>
                        <a:pt x="176" y="179"/>
                        <a:pt x="180" y="168"/>
                        <a:pt x="185" y="156"/>
                      </a:cubicBezTo>
                      <a:cubicBezTo>
                        <a:pt x="188" y="154"/>
                        <a:pt x="191" y="151"/>
                        <a:pt x="195" y="149"/>
                      </a:cubicBezTo>
                      <a:cubicBezTo>
                        <a:pt x="195" y="149"/>
                        <a:pt x="195" y="149"/>
                        <a:pt x="195" y="149"/>
                      </a:cubicBezTo>
                      <a:cubicBezTo>
                        <a:pt x="193" y="153"/>
                        <a:pt x="191" y="157"/>
                        <a:pt x="189" y="161"/>
                      </a:cubicBezTo>
                      <a:cubicBezTo>
                        <a:pt x="185" y="168"/>
                        <a:pt x="183" y="176"/>
                        <a:pt x="183" y="184"/>
                      </a:cubicBezTo>
                      <a:cubicBezTo>
                        <a:pt x="183" y="184"/>
                        <a:pt x="184" y="184"/>
                        <a:pt x="185" y="184"/>
                      </a:cubicBezTo>
                      <a:cubicBezTo>
                        <a:pt x="185" y="183"/>
                        <a:pt x="185" y="183"/>
                        <a:pt x="185" y="183"/>
                      </a:cubicBezTo>
                      <a:cubicBezTo>
                        <a:pt x="189" y="170"/>
                        <a:pt x="194" y="158"/>
                        <a:pt x="199" y="146"/>
                      </a:cubicBezTo>
                      <a:cubicBezTo>
                        <a:pt x="201" y="144"/>
                        <a:pt x="204" y="142"/>
                        <a:pt x="206" y="140"/>
                      </a:cubicBezTo>
                      <a:cubicBezTo>
                        <a:pt x="202" y="150"/>
                        <a:pt x="198" y="161"/>
                        <a:pt x="196" y="172"/>
                      </a:cubicBezTo>
                      <a:cubicBezTo>
                        <a:pt x="197" y="172"/>
                        <a:pt x="197" y="171"/>
                        <a:pt x="197" y="171"/>
                      </a:cubicBezTo>
                      <a:cubicBezTo>
                        <a:pt x="197" y="171"/>
                        <a:pt x="197" y="170"/>
                        <a:pt x="198" y="170"/>
                      </a:cubicBezTo>
                      <a:cubicBezTo>
                        <a:pt x="201" y="159"/>
                        <a:pt x="205" y="148"/>
                        <a:pt x="209" y="138"/>
                      </a:cubicBezTo>
                      <a:cubicBezTo>
                        <a:pt x="212" y="135"/>
                        <a:pt x="214" y="132"/>
                        <a:pt x="216" y="129"/>
                      </a:cubicBezTo>
                      <a:close/>
                      <a:moveTo>
                        <a:pt x="199" y="140"/>
                      </a:moveTo>
                      <a:cubicBezTo>
                        <a:pt x="199" y="141"/>
                        <a:pt x="199" y="142"/>
                        <a:pt x="198" y="142"/>
                      </a:cubicBezTo>
                      <a:cubicBezTo>
                        <a:pt x="195" y="144"/>
                        <a:pt x="192" y="146"/>
                        <a:pt x="189" y="149"/>
                      </a:cubicBezTo>
                      <a:cubicBezTo>
                        <a:pt x="188" y="149"/>
                        <a:pt x="187" y="150"/>
                        <a:pt x="186" y="151"/>
                      </a:cubicBezTo>
                      <a:cubicBezTo>
                        <a:pt x="186" y="150"/>
                        <a:pt x="186" y="150"/>
                        <a:pt x="186" y="150"/>
                      </a:cubicBezTo>
                      <a:cubicBezTo>
                        <a:pt x="186" y="150"/>
                        <a:pt x="186" y="150"/>
                        <a:pt x="186" y="150"/>
                      </a:cubicBezTo>
                      <a:cubicBezTo>
                        <a:pt x="188" y="148"/>
                        <a:pt x="190" y="147"/>
                        <a:pt x="192" y="145"/>
                      </a:cubicBezTo>
                      <a:cubicBezTo>
                        <a:pt x="192" y="145"/>
                        <a:pt x="193" y="145"/>
                        <a:pt x="193" y="145"/>
                      </a:cubicBezTo>
                      <a:cubicBezTo>
                        <a:pt x="195" y="143"/>
                        <a:pt x="197" y="142"/>
                        <a:pt x="199" y="140"/>
                      </a:cubicBezTo>
                      <a:close/>
                      <a:moveTo>
                        <a:pt x="201" y="140"/>
                      </a:moveTo>
                      <a:cubicBezTo>
                        <a:pt x="201" y="139"/>
                        <a:pt x="201" y="139"/>
                        <a:pt x="202" y="138"/>
                      </a:cubicBezTo>
                      <a:cubicBezTo>
                        <a:pt x="204" y="136"/>
                        <a:pt x="207" y="134"/>
                        <a:pt x="210" y="132"/>
                      </a:cubicBezTo>
                      <a:cubicBezTo>
                        <a:pt x="210" y="132"/>
                        <a:pt x="209" y="133"/>
                        <a:pt x="209" y="133"/>
                      </a:cubicBezTo>
                      <a:cubicBezTo>
                        <a:pt x="207" y="136"/>
                        <a:pt x="204" y="138"/>
                        <a:pt x="201" y="140"/>
                      </a:cubicBezTo>
                      <a:close/>
                      <a:moveTo>
                        <a:pt x="251" y="86"/>
                      </a:moveTo>
                      <a:cubicBezTo>
                        <a:pt x="250" y="87"/>
                        <a:pt x="250" y="89"/>
                        <a:pt x="249" y="91"/>
                      </a:cubicBezTo>
                      <a:cubicBezTo>
                        <a:pt x="249" y="91"/>
                        <a:pt x="249" y="91"/>
                        <a:pt x="249" y="92"/>
                      </a:cubicBezTo>
                      <a:cubicBezTo>
                        <a:pt x="250" y="87"/>
                        <a:pt x="251" y="82"/>
                        <a:pt x="251" y="77"/>
                      </a:cubicBezTo>
                      <a:cubicBezTo>
                        <a:pt x="253" y="73"/>
                        <a:pt x="255" y="70"/>
                        <a:pt x="256" y="66"/>
                      </a:cubicBezTo>
                      <a:cubicBezTo>
                        <a:pt x="256" y="67"/>
                        <a:pt x="256" y="68"/>
                        <a:pt x="256" y="68"/>
                      </a:cubicBezTo>
                      <a:cubicBezTo>
                        <a:pt x="253" y="74"/>
                        <a:pt x="252" y="80"/>
                        <a:pt x="251" y="86"/>
                      </a:cubicBezTo>
                      <a:close/>
                      <a:moveTo>
                        <a:pt x="236" y="142"/>
                      </a:moveTo>
                      <a:cubicBezTo>
                        <a:pt x="236" y="142"/>
                        <a:pt x="236" y="142"/>
                        <a:pt x="236" y="142"/>
                      </a:cubicBezTo>
                      <a:cubicBezTo>
                        <a:pt x="236" y="142"/>
                        <a:pt x="235" y="143"/>
                        <a:pt x="235" y="143"/>
                      </a:cubicBezTo>
                      <a:cubicBezTo>
                        <a:pt x="234" y="144"/>
                        <a:pt x="234" y="145"/>
                        <a:pt x="233" y="145"/>
                      </a:cubicBezTo>
                      <a:cubicBezTo>
                        <a:pt x="234" y="144"/>
                        <a:pt x="234" y="143"/>
                        <a:pt x="235" y="142"/>
                      </a:cubicBezTo>
                      <a:cubicBezTo>
                        <a:pt x="236" y="139"/>
                        <a:pt x="237" y="136"/>
                        <a:pt x="238" y="133"/>
                      </a:cubicBezTo>
                      <a:cubicBezTo>
                        <a:pt x="238" y="133"/>
                        <a:pt x="238" y="133"/>
                        <a:pt x="238" y="133"/>
                      </a:cubicBezTo>
                      <a:cubicBezTo>
                        <a:pt x="238" y="132"/>
                        <a:pt x="239" y="130"/>
                        <a:pt x="239" y="129"/>
                      </a:cubicBezTo>
                      <a:cubicBezTo>
                        <a:pt x="238" y="133"/>
                        <a:pt x="237" y="137"/>
                        <a:pt x="236" y="142"/>
                      </a:cubicBezTo>
                      <a:close/>
                      <a:moveTo>
                        <a:pt x="230" y="149"/>
                      </a:moveTo>
                      <a:cubicBezTo>
                        <a:pt x="229" y="150"/>
                        <a:pt x="227" y="152"/>
                        <a:pt x="226" y="154"/>
                      </a:cubicBezTo>
                      <a:cubicBezTo>
                        <a:pt x="227" y="151"/>
                        <a:pt x="229" y="148"/>
                        <a:pt x="231" y="145"/>
                      </a:cubicBezTo>
                      <a:cubicBezTo>
                        <a:pt x="231" y="146"/>
                        <a:pt x="230" y="148"/>
                        <a:pt x="230" y="149"/>
                      </a:cubicBezTo>
                      <a:close/>
                      <a:moveTo>
                        <a:pt x="185" y="152"/>
                      </a:moveTo>
                      <a:cubicBezTo>
                        <a:pt x="184" y="152"/>
                        <a:pt x="184" y="152"/>
                        <a:pt x="184" y="152"/>
                      </a:cubicBezTo>
                      <a:cubicBezTo>
                        <a:pt x="183" y="153"/>
                        <a:pt x="183" y="153"/>
                        <a:pt x="182" y="154"/>
                      </a:cubicBezTo>
                      <a:cubicBezTo>
                        <a:pt x="183" y="153"/>
                        <a:pt x="183" y="152"/>
                        <a:pt x="185" y="152"/>
                      </a:cubicBezTo>
                      <a:close/>
                      <a:moveTo>
                        <a:pt x="61" y="204"/>
                      </a:moveTo>
                      <a:cubicBezTo>
                        <a:pt x="61" y="204"/>
                        <a:pt x="61" y="204"/>
                        <a:pt x="61" y="204"/>
                      </a:cubicBezTo>
                      <a:cubicBezTo>
                        <a:pt x="66" y="210"/>
                        <a:pt x="71" y="216"/>
                        <a:pt x="76" y="223"/>
                      </a:cubicBezTo>
                      <a:cubicBezTo>
                        <a:pt x="71" y="216"/>
                        <a:pt x="66" y="210"/>
                        <a:pt x="61" y="204"/>
                      </a:cubicBezTo>
                      <a:close/>
                      <a:moveTo>
                        <a:pt x="61" y="203"/>
                      </a:moveTo>
                      <a:cubicBezTo>
                        <a:pt x="60" y="203"/>
                        <a:pt x="60" y="203"/>
                        <a:pt x="60" y="203"/>
                      </a:cubicBezTo>
                      <a:cubicBezTo>
                        <a:pt x="58" y="201"/>
                        <a:pt x="56" y="198"/>
                        <a:pt x="54" y="196"/>
                      </a:cubicBezTo>
                      <a:cubicBezTo>
                        <a:pt x="50" y="191"/>
                        <a:pt x="46" y="186"/>
                        <a:pt x="42" y="182"/>
                      </a:cubicBezTo>
                      <a:cubicBezTo>
                        <a:pt x="42" y="182"/>
                        <a:pt x="42" y="182"/>
                        <a:pt x="42" y="181"/>
                      </a:cubicBezTo>
                      <a:cubicBezTo>
                        <a:pt x="43" y="183"/>
                        <a:pt x="45" y="184"/>
                        <a:pt x="46" y="186"/>
                      </a:cubicBezTo>
                      <a:cubicBezTo>
                        <a:pt x="51" y="192"/>
                        <a:pt x="56" y="197"/>
                        <a:pt x="61" y="203"/>
                      </a:cubicBezTo>
                      <a:close/>
                      <a:moveTo>
                        <a:pt x="89" y="223"/>
                      </a:moveTo>
                      <a:cubicBezTo>
                        <a:pt x="88" y="224"/>
                        <a:pt x="87" y="225"/>
                        <a:pt x="86" y="227"/>
                      </a:cubicBezTo>
                      <a:cubicBezTo>
                        <a:pt x="86" y="226"/>
                        <a:pt x="86" y="226"/>
                        <a:pt x="86" y="226"/>
                      </a:cubicBezTo>
                      <a:cubicBezTo>
                        <a:pt x="85" y="226"/>
                        <a:pt x="85" y="226"/>
                        <a:pt x="85" y="226"/>
                      </a:cubicBezTo>
                      <a:cubicBezTo>
                        <a:pt x="85" y="227"/>
                        <a:pt x="85" y="227"/>
                        <a:pt x="85" y="228"/>
                      </a:cubicBezTo>
                      <a:cubicBezTo>
                        <a:pt x="84" y="228"/>
                        <a:pt x="84" y="229"/>
                        <a:pt x="83" y="230"/>
                      </a:cubicBezTo>
                      <a:cubicBezTo>
                        <a:pt x="83" y="230"/>
                        <a:pt x="83" y="229"/>
                        <a:pt x="82" y="228"/>
                      </a:cubicBezTo>
                      <a:cubicBezTo>
                        <a:pt x="84" y="226"/>
                        <a:pt x="87" y="225"/>
                        <a:pt x="89" y="223"/>
                      </a:cubicBezTo>
                      <a:close/>
                      <a:moveTo>
                        <a:pt x="76" y="219"/>
                      </a:moveTo>
                      <a:cubicBezTo>
                        <a:pt x="76" y="220"/>
                        <a:pt x="76" y="220"/>
                        <a:pt x="76" y="220"/>
                      </a:cubicBezTo>
                      <a:cubicBezTo>
                        <a:pt x="75" y="219"/>
                        <a:pt x="75" y="218"/>
                        <a:pt x="74" y="217"/>
                      </a:cubicBezTo>
                      <a:cubicBezTo>
                        <a:pt x="75" y="218"/>
                        <a:pt x="75" y="219"/>
                        <a:pt x="76" y="219"/>
                      </a:cubicBezTo>
                      <a:close/>
                      <a:moveTo>
                        <a:pt x="78" y="226"/>
                      </a:moveTo>
                      <a:cubicBezTo>
                        <a:pt x="78" y="226"/>
                        <a:pt x="78" y="226"/>
                        <a:pt x="79" y="226"/>
                      </a:cubicBezTo>
                      <a:cubicBezTo>
                        <a:pt x="78" y="226"/>
                        <a:pt x="78" y="226"/>
                        <a:pt x="78" y="226"/>
                      </a:cubicBezTo>
                      <a:close/>
                      <a:moveTo>
                        <a:pt x="84" y="230"/>
                      </a:moveTo>
                      <a:cubicBezTo>
                        <a:pt x="84" y="230"/>
                        <a:pt x="84" y="230"/>
                        <a:pt x="85" y="230"/>
                      </a:cubicBezTo>
                      <a:cubicBezTo>
                        <a:pt x="85" y="230"/>
                        <a:pt x="85" y="231"/>
                        <a:pt x="85" y="232"/>
                      </a:cubicBezTo>
                      <a:cubicBezTo>
                        <a:pt x="84" y="231"/>
                        <a:pt x="84" y="231"/>
                        <a:pt x="84" y="230"/>
                      </a:cubicBezTo>
                      <a:close/>
                      <a:moveTo>
                        <a:pt x="84" y="234"/>
                      </a:moveTo>
                      <a:cubicBezTo>
                        <a:pt x="84" y="233"/>
                        <a:pt x="83" y="233"/>
                        <a:pt x="83" y="232"/>
                      </a:cubicBezTo>
                      <a:cubicBezTo>
                        <a:pt x="83" y="232"/>
                        <a:pt x="83" y="232"/>
                        <a:pt x="84" y="232"/>
                      </a:cubicBezTo>
                      <a:cubicBezTo>
                        <a:pt x="84" y="233"/>
                        <a:pt x="84" y="233"/>
                        <a:pt x="84" y="233"/>
                      </a:cubicBezTo>
                      <a:cubicBezTo>
                        <a:pt x="84" y="233"/>
                        <a:pt x="84" y="234"/>
                        <a:pt x="84" y="234"/>
                      </a:cubicBezTo>
                      <a:close/>
                      <a:moveTo>
                        <a:pt x="36" y="174"/>
                      </a:moveTo>
                      <a:cubicBezTo>
                        <a:pt x="36" y="174"/>
                        <a:pt x="36" y="174"/>
                        <a:pt x="36" y="174"/>
                      </a:cubicBezTo>
                      <a:cubicBezTo>
                        <a:pt x="37" y="174"/>
                        <a:pt x="37" y="175"/>
                        <a:pt x="37" y="175"/>
                      </a:cubicBezTo>
                      <a:cubicBezTo>
                        <a:pt x="39" y="177"/>
                        <a:pt x="40" y="178"/>
                        <a:pt x="41" y="180"/>
                      </a:cubicBezTo>
                      <a:cubicBezTo>
                        <a:pt x="41" y="180"/>
                        <a:pt x="41" y="180"/>
                        <a:pt x="41" y="180"/>
                      </a:cubicBezTo>
                      <a:cubicBezTo>
                        <a:pt x="39" y="178"/>
                        <a:pt x="37" y="176"/>
                        <a:pt x="36" y="174"/>
                      </a:cubicBezTo>
                      <a:close/>
                      <a:moveTo>
                        <a:pt x="11" y="199"/>
                      </a:moveTo>
                      <a:cubicBezTo>
                        <a:pt x="11" y="199"/>
                        <a:pt x="11" y="199"/>
                        <a:pt x="11" y="199"/>
                      </a:cubicBezTo>
                      <a:cubicBezTo>
                        <a:pt x="13" y="198"/>
                        <a:pt x="15" y="196"/>
                        <a:pt x="16" y="195"/>
                      </a:cubicBezTo>
                      <a:cubicBezTo>
                        <a:pt x="16" y="195"/>
                        <a:pt x="17" y="195"/>
                        <a:pt x="17" y="195"/>
                      </a:cubicBezTo>
                      <a:cubicBezTo>
                        <a:pt x="21" y="191"/>
                        <a:pt x="24" y="188"/>
                        <a:pt x="27" y="184"/>
                      </a:cubicBezTo>
                      <a:cubicBezTo>
                        <a:pt x="25" y="193"/>
                        <a:pt x="25" y="202"/>
                        <a:pt x="27" y="212"/>
                      </a:cubicBezTo>
                      <a:cubicBezTo>
                        <a:pt x="21" y="207"/>
                        <a:pt x="17" y="203"/>
                        <a:pt x="11" y="199"/>
                      </a:cubicBezTo>
                      <a:close/>
                      <a:moveTo>
                        <a:pt x="98" y="281"/>
                      </a:moveTo>
                      <a:cubicBezTo>
                        <a:pt x="98" y="281"/>
                        <a:pt x="98" y="281"/>
                        <a:pt x="98" y="280"/>
                      </a:cubicBezTo>
                      <a:cubicBezTo>
                        <a:pt x="98" y="280"/>
                        <a:pt x="98" y="280"/>
                        <a:pt x="98" y="280"/>
                      </a:cubicBezTo>
                      <a:cubicBezTo>
                        <a:pt x="98" y="280"/>
                        <a:pt x="98" y="280"/>
                        <a:pt x="98" y="280"/>
                      </a:cubicBezTo>
                      <a:cubicBezTo>
                        <a:pt x="99" y="279"/>
                        <a:pt x="100" y="278"/>
                        <a:pt x="101" y="277"/>
                      </a:cubicBezTo>
                      <a:cubicBezTo>
                        <a:pt x="100" y="278"/>
                        <a:pt x="99" y="280"/>
                        <a:pt x="98"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6" name="Freeform 69"/>
                <p:cNvSpPr>
                  <a:spLocks noEditPoints="1"/>
                </p:cNvSpPr>
                <p:nvPr/>
              </p:nvSpPr>
              <p:spPr bwMode="auto">
                <a:xfrm>
                  <a:off x="-454" y="4769"/>
                  <a:ext cx="38" cy="45"/>
                </a:xfrm>
                <a:custGeom>
                  <a:avLst/>
                  <a:gdLst>
                    <a:gd name="T0" fmla="*/ 26 w 27"/>
                    <a:gd name="T1" fmla="*/ 11 h 32"/>
                    <a:gd name="T2" fmla="*/ 11 w 27"/>
                    <a:gd name="T3" fmla="*/ 2 h 32"/>
                    <a:gd name="T4" fmla="*/ 2 w 27"/>
                    <a:gd name="T5" fmla="*/ 21 h 32"/>
                    <a:gd name="T6" fmla="*/ 7 w 27"/>
                    <a:gd name="T7" fmla="*/ 28 h 32"/>
                    <a:gd name="T8" fmla="*/ 27 w 27"/>
                    <a:gd name="T9" fmla="*/ 23 h 32"/>
                    <a:gd name="T10" fmla="*/ 26 w 27"/>
                    <a:gd name="T11" fmla="*/ 11 h 32"/>
                    <a:gd name="T12" fmla="*/ 8 w 27"/>
                    <a:gd name="T13" fmla="*/ 19 h 32"/>
                    <a:gd name="T14" fmla="*/ 17 w 27"/>
                    <a:gd name="T15" fmla="*/ 5 h 32"/>
                    <a:gd name="T16" fmla="*/ 22 w 27"/>
                    <a:gd name="T17" fmla="*/ 9 h 32"/>
                    <a:gd name="T18" fmla="*/ 23 w 27"/>
                    <a:gd name="T19" fmla="*/ 18 h 32"/>
                    <a:gd name="T20" fmla="*/ 11 w 27"/>
                    <a:gd name="T21" fmla="*/ 25 h 32"/>
                    <a:gd name="T22" fmla="*/ 8 w 27"/>
                    <a:gd name="T23" fmla="*/ 19 h 32"/>
                    <a:gd name="T24" fmla="*/ 7 w 27"/>
                    <a:gd name="T25" fmla="*/ 20 h 32"/>
                    <a:gd name="T26" fmla="*/ 9 w 27"/>
                    <a:gd name="T27" fmla="*/ 27 h 32"/>
                    <a:gd name="T28" fmla="*/ 5 w 27"/>
                    <a:gd name="T29" fmla="*/ 21 h 32"/>
                    <a:gd name="T30" fmla="*/ 5 w 27"/>
                    <a:gd name="T31" fmla="*/ 21 h 32"/>
                    <a:gd name="T32" fmla="*/ 5 w 27"/>
                    <a:gd name="T33" fmla="*/ 18 h 32"/>
                    <a:gd name="T34" fmla="*/ 7 w 27"/>
                    <a:gd name="T3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2">
                      <a:moveTo>
                        <a:pt x="26" y="11"/>
                      </a:moveTo>
                      <a:cubicBezTo>
                        <a:pt x="25" y="3"/>
                        <a:pt x="20" y="0"/>
                        <a:pt x="11" y="2"/>
                      </a:cubicBezTo>
                      <a:cubicBezTo>
                        <a:pt x="3" y="5"/>
                        <a:pt x="0" y="12"/>
                        <a:pt x="2" y="21"/>
                      </a:cubicBezTo>
                      <a:cubicBezTo>
                        <a:pt x="3" y="24"/>
                        <a:pt x="4" y="26"/>
                        <a:pt x="7" y="28"/>
                      </a:cubicBezTo>
                      <a:cubicBezTo>
                        <a:pt x="15" y="32"/>
                        <a:pt x="21" y="31"/>
                        <a:pt x="27" y="23"/>
                      </a:cubicBezTo>
                      <a:cubicBezTo>
                        <a:pt x="27" y="19"/>
                        <a:pt x="27" y="15"/>
                        <a:pt x="26" y="11"/>
                      </a:cubicBezTo>
                      <a:close/>
                      <a:moveTo>
                        <a:pt x="8" y="19"/>
                      </a:moveTo>
                      <a:cubicBezTo>
                        <a:pt x="4" y="10"/>
                        <a:pt x="7" y="6"/>
                        <a:pt x="17" y="5"/>
                      </a:cubicBezTo>
                      <a:cubicBezTo>
                        <a:pt x="19" y="5"/>
                        <a:pt x="21" y="7"/>
                        <a:pt x="22" y="9"/>
                      </a:cubicBezTo>
                      <a:cubicBezTo>
                        <a:pt x="23" y="12"/>
                        <a:pt x="23" y="15"/>
                        <a:pt x="23" y="18"/>
                      </a:cubicBezTo>
                      <a:cubicBezTo>
                        <a:pt x="21" y="23"/>
                        <a:pt x="17" y="26"/>
                        <a:pt x="11" y="25"/>
                      </a:cubicBezTo>
                      <a:cubicBezTo>
                        <a:pt x="10" y="23"/>
                        <a:pt x="9" y="21"/>
                        <a:pt x="8" y="19"/>
                      </a:cubicBezTo>
                      <a:close/>
                      <a:moveTo>
                        <a:pt x="7" y="20"/>
                      </a:moveTo>
                      <a:cubicBezTo>
                        <a:pt x="8" y="23"/>
                        <a:pt x="9" y="25"/>
                        <a:pt x="9" y="27"/>
                      </a:cubicBezTo>
                      <a:cubicBezTo>
                        <a:pt x="8" y="25"/>
                        <a:pt x="6" y="23"/>
                        <a:pt x="5" y="21"/>
                      </a:cubicBezTo>
                      <a:cubicBezTo>
                        <a:pt x="5" y="21"/>
                        <a:pt x="5" y="21"/>
                        <a:pt x="5" y="21"/>
                      </a:cubicBezTo>
                      <a:cubicBezTo>
                        <a:pt x="5" y="20"/>
                        <a:pt x="5" y="19"/>
                        <a:pt x="5" y="18"/>
                      </a:cubicBezTo>
                      <a:cubicBezTo>
                        <a:pt x="5" y="19"/>
                        <a:pt x="6" y="19"/>
                        <a:pt x="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7" name="Freeform 70"/>
                <p:cNvSpPr/>
                <p:nvPr/>
              </p:nvSpPr>
              <p:spPr bwMode="auto">
                <a:xfrm>
                  <a:off x="-629" y="4861"/>
                  <a:ext cx="74" cy="87"/>
                </a:xfrm>
                <a:custGeom>
                  <a:avLst/>
                  <a:gdLst>
                    <a:gd name="T0" fmla="*/ 52 w 52"/>
                    <a:gd name="T1" fmla="*/ 39 h 61"/>
                    <a:gd name="T2" fmla="*/ 51 w 52"/>
                    <a:gd name="T3" fmla="*/ 39 h 61"/>
                    <a:gd name="T4" fmla="*/ 35 w 52"/>
                    <a:gd name="T5" fmla="*/ 52 h 61"/>
                    <a:gd name="T6" fmla="*/ 24 w 52"/>
                    <a:gd name="T7" fmla="*/ 40 h 61"/>
                    <a:gd name="T8" fmla="*/ 37 w 52"/>
                    <a:gd name="T9" fmla="*/ 23 h 61"/>
                    <a:gd name="T10" fmla="*/ 37 w 52"/>
                    <a:gd name="T11" fmla="*/ 23 h 61"/>
                    <a:gd name="T12" fmla="*/ 32 w 52"/>
                    <a:gd name="T13" fmla="*/ 24 h 61"/>
                    <a:gd name="T14" fmla="*/ 32 w 52"/>
                    <a:gd name="T15" fmla="*/ 24 h 61"/>
                    <a:gd name="T16" fmla="*/ 32 w 52"/>
                    <a:gd name="T17" fmla="*/ 24 h 61"/>
                    <a:gd name="T18" fmla="*/ 32 w 52"/>
                    <a:gd name="T19" fmla="*/ 24 h 61"/>
                    <a:gd name="T20" fmla="*/ 31 w 52"/>
                    <a:gd name="T21" fmla="*/ 22 h 61"/>
                    <a:gd name="T22" fmla="*/ 30 w 52"/>
                    <a:gd name="T23" fmla="*/ 23 h 61"/>
                    <a:gd name="T24" fmla="*/ 30 w 52"/>
                    <a:gd name="T25" fmla="*/ 23 h 61"/>
                    <a:gd name="T26" fmla="*/ 29 w 52"/>
                    <a:gd name="T27" fmla="*/ 23 h 61"/>
                    <a:gd name="T28" fmla="*/ 26 w 52"/>
                    <a:gd name="T29" fmla="*/ 26 h 61"/>
                    <a:gd name="T30" fmla="*/ 20 w 52"/>
                    <a:gd name="T31" fmla="*/ 31 h 61"/>
                    <a:gd name="T32" fmla="*/ 18 w 52"/>
                    <a:gd name="T33" fmla="*/ 33 h 61"/>
                    <a:gd name="T34" fmla="*/ 8 w 52"/>
                    <a:gd name="T35" fmla="*/ 22 h 61"/>
                    <a:gd name="T36" fmla="*/ 17 w 52"/>
                    <a:gd name="T37" fmla="*/ 13 h 61"/>
                    <a:gd name="T38" fmla="*/ 21 w 52"/>
                    <a:gd name="T39" fmla="*/ 6 h 61"/>
                    <a:gd name="T40" fmla="*/ 19 w 52"/>
                    <a:gd name="T41" fmla="*/ 6 h 61"/>
                    <a:gd name="T42" fmla="*/ 18 w 52"/>
                    <a:gd name="T43" fmla="*/ 5 h 61"/>
                    <a:gd name="T44" fmla="*/ 19 w 52"/>
                    <a:gd name="T45" fmla="*/ 5 h 61"/>
                    <a:gd name="T46" fmla="*/ 20 w 52"/>
                    <a:gd name="T47" fmla="*/ 4 h 61"/>
                    <a:gd name="T48" fmla="*/ 21 w 52"/>
                    <a:gd name="T49" fmla="*/ 3 h 61"/>
                    <a:gd name="T50" fmla="*/ 21 w 52"/>
                    <a:gd name="T51" fmla="*/ 2 h 61"/>
                    <a:gd name="T52" fmla="*/ 19 w 52"/>
                    <a:gd name="T53" fmla="*/ 1 h 61"/>
                    <a:gd name="T54" fmla="*/ 18 w 52"/>
                    <a:gd name="T55" fmla="*/ 0 h 61"/>
                    <a:gd name="T56" fmla="*/ 17 w 52"/>
                    <a:gd name="T57" fmla="*/ 0 h 61"/>
                    <a:gd name="T58" fmla="*/ 8 w 52"/>
                    <a:gd name="T59" fmla="*/ 10 h 61"/>
                    <a:gd name="T60" fmla="*/ 3 w 52"/>
                    <a:gd name="T61" fmla="*/ 18 h 61"/>
                    <a:gd name="T62" fmla="*/ 2 w 52"/>
                    <a:gd name="T63" fmla="*/ 18 h 61"/>
                    <a:gd name="T64" fmla="*/ 0 w 52"/>
                    <a:gd name="T65" fmla="*/ 22 h 61"/>
                    <a:gd name="T66" fmla="*/ 2 w 52"/>
                    <a:gd name="T67" fmla="*/ 26 h 61"/>
                    <a:gd name="T68" fmla="*/ 2 w 52"/>
                    <a:gd name="T69" fmla="*/ 27 h 61"/>
                    <a:gd name="T70" fmla="*/ 14 w 52"/>
                    <a:gd name="T71" fmla="*/ 39 h 61"/>
                    <a:gd name="T72" fmla="*/ 14 w 52"/>
                    <a:gd name="T73" fmla="*/ 40 h 61"/>
                    <a:gd name="T74" fmla="*/ 14 w 52"/>
                    <a:gd name="T75" fmla="*/ 40 h 61"/>
                    <a:gd name="T76" fmla="*/ 15 w 52"/>
                    <a:gd name="T77" fmla="*/ 41 h 61"/>
                    <a:gd name="T78" fmla="*/ 28 w 52"/>
                    <a:gd name="T79" fmla="*/ 54 h 61"/>
                    <a:gd name="T80" fmla="*/ 30 w 52"/>
                    <a:gd name="T81" fmla="*/ 54 h 61"/>
                    <a:gd name="T82" fmla="*/ 31 w 52"/>
                    <a:gd name="T83" fmla="*/ 55 h 61"/>
                    <a:gd name="T84" fmla="*/ 32 w 52"/>
                    <a:gd name="T85" fmla="*/ 56 h 61"/>
                    <a:gd name="T86" fmla="*/ 32 w 52"/>
                    <a:gd name="T87" fmla="*/ 58 h 61"/>
                    <a:gd name="T88" fmla="*/ 31 w 52"/>
                    <a:gd name="T89" fmla="*/ 58 h 61"/>
                    <a:gd name="T90" fmla="*/ 32 w 52"/>
                    <a:gd name="T91" fmla="*/ 60 h 61"/>
                    <a:gd name="T92" fmla="*/ 32 w 52"/>
                    <a:gd name="T93" fmla="*/ 61 h 61"/>
                    <a:gd name="T94" fmla="*/ 34 w 52"/>
                    <a:gd name="T95" fmla="*/ 60 h 61"/>
                    <a:gd name="T96" fmla="*/ 36 w 52"/>
                    <a:gd name="T97" fmla="*/ 59 h 61"/>
                    <a:gd name="T98" fmla="*/ 37 w 52"/>
                    <a:gd name="T99" fmla="*/ 60 h 61"/>
                    <a:gd name="T100" fmla="*/ 38 w 52"/>
                    <a:gd name="T101" fmla="*/ 60 h 61"/>
                    <a:gd name="T102" fmla="*/ 40 w 52"/>
                    <a:gd name="T103" fmla="*/ 58 h 61"/>
                    <a:gd name="T104" fmla="*/ 39 w 52"/>
                    <a:gd name="T105" fmla="*/ 57 h 61"/>
                    <a:gd name="T106" fmla="*/ 39 w 52"/>
                    <a:gd name="T107" fmla="*/ 57 h 61"/>
                    <a:gd name="T108" fmla="*/ 52 w 52"/>
                    <a:gd name="T109"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 h="61">
                      <a:moveTo>
                        <a:pt x="52" y="39"/>
                      </a:moveTo>
                      <a:cubicBezTo>
                        <a:pt x="52" y="39"/>
                        <a:pt x="51" y="38"/>
                        <a:pt x="51" y="39"/>
                      </a:cubicBezTo>
                      <a:cubicBezTo>
                        <a:pt x="46" y="43"/>
                        <a:pt x="40" y="48"/>
                        <a:pt x="35" y="52"/>
                      </a:cubicBezTo>
                      <a:cubicBezTo>
                        <a:pt x="32" y="48"/>
                        <a:pt x="28" y="44"/>
                        <a:pt x="24" y="40"/>
                      </a:cubicBezTo>
                      <a:cubicBezTo>
                        <a:pt x="30" y="34"/>
                        <a:pt x="34" y="29"/>
                        <a:pt x="37" y="23"/>
                      </a:cubicBezTo>
                      <a:cubicBezTo>
                        <a:pt x="37" y="23"/>
                        <a:pt x="37" y="22"/>
                        <a:pt x="37" y="23"/>
                      </a:cubicBezTo>
                      <a:cubicBezTo>
                        <a:pt x="35" y="23"/>
                        <a:pt x="33" y="24"/>
                        <a:pt x="32" y="24"/>
                      </a:cubicBezTo>
                      <a:cubicBezTo>
                        <a:pt x="32" y="24"/>
                        <a:pt x="32" y="24"/>
                        <a:pt x="32" y="24"/>
                      </a:cubicBezTo>
                      <a:cubicBezTo>
                        <a:pt x="32" y="24"/>
                        <a:pt x="32" y="24"/>
                        <a:pt x="32" y="24"/>
                      </a:cubicBezTo>
                      <a:cubicBezTo>
                        <a:pt x="32" y="24"/>
                        <a:pt x="32" y="24"/>
                        <a:pt x="32" y="24"/>
                      </a:cubicBezTo>
                      <a:cubicBezTo>
                        <a:pt x="32" y="23"/>
                        <a:pt x="32" y="23"/>
                        <a:pt x="31" y="22"/>
                      </a:cubicBezTo>
                      <a:cubicBezTo>
                        <a:pt x="30" y="22"/>
                        <a:pt x="30" y="23"/>
                        <a:pt x="30" y="23"/>
                      </a:cubicBezTo>
                      <a:cubicBezTo>
                        <a:pt x="30" y="23"/>
                        <a:pt x="30" y="23"/>
                        <a:pt x="30" y="23"/>
                      </a:cubicBezTo>
                      <a:cubicBezTo>
                        <a:pt x="29" y="23"/>
                        <a:pt x="29" y="23"/>
                        <a:pt x="29" y="23"/>
                      </a:cubicBezTo>
                      <a:cubicBezTo>
                        <a:pt x="28" y="24"/>
                        <a:pt x="26" y="25"/>
                        <a:pt x="26" y="26"/>
                      </a:cubicBezTo>
                      <a:cubicBezTo>
                        <a:pt x="24" y="28"/>
                        <a:pt x="22" y="29"/>
                        <a:pt x="20" y="31"/>
                      </a:cubicBezTo>
                      <a:cubicBezTo>
                        <a:pt x="20" y="31"/>
                        <a:pt x="19" y="32"/>
                        <a:pt x="18" y="33"/>
                      </a:cubicBezTo>
                      <a:cubicBezTo>
                        <a:pt x="15" y="29"/>
                        <a:pt x="11" y="26"/>
                        <a:pt x="8" y="22"/>
                      </a:cubicBezTo>
                      <a:cubicBezTo>
                        <a:pt x="12" y="20"/>
                        <a:pt x="15" y="16"/>
                        <a:pt x="17" y="13"/>
                      </a:cubicBezTo>
                      <a:cubicBezTo>
                        <a:pt x="19" y="11"/>
                        <a:pt x="20" y="9"/>
                        <a:pt x="21" y="6"/>
                      </a:cubicBezTo>
                      <a:cubicBezTo>
                        <a:pt x="20" y="6"/>
                        <a:pt x="20" y="6"/>
                        <a:pt x="19" y="6"/>
                      </a:cubicBezTo>
                      <a:cubicBezTo>
                        <a:pt x="18" y="6"/>
                        <a:pt x="18" y="6"/>
                        <a:pt x="18" y="5"/>
                      </a:cubicBezTo>
                      <a:cubicBezTo>
                        <a:pt x="18" y="5"/>
                        <a:pt x="18" y="5"/>
                        <a:pt x="19" y="5"/>
                      </a:cubicBezTo>
                      <a:cubicBezTo>
                        <a:pt x="19" y="5"/>
                        <a:pt x="20" y="4"/>
                        <a:pt x="20" y="4"/>
                      </a:cubicBezTo>
                      <a:cubicBezTo>
                        <a:pt x="21" y="4"/>
                        <a:pt x="21" y="3"/>
                        <a:pt x="21" y="3"/>
                      </a:cubicBezTo>
                      <a:cubicBezTo>
                        <a:pt x="21" y="3"/>
                        <a:pt x="21" y="2"/>
                        <a:pt x="21" y="2"/>
                      </a:cubicBezTo>
                      <a:cubicBezTo>
                        <a:pt x="20" y="2"/>
                        <a:pt x="20" y="1"/>
                        <a:pt x="19" y="1"/>
                      </a:cubicBezTo>
                      <a:cubicBezTo>
                        <a:pt x="19" y="1"/>
                        <a:pt x="19" y="1"/>
                        <a:pt x="18" y="0"/>
                      </a:cubicBezTo>
                      <a:cubicBezTo>
                        <a:pt x="18" y="0"/>
                        <a:pt x="18" y="0"/>
                        <a:pt x="17" y="0"/>
                      </a:cubicBezTo>
                      <a:cubicBezTo>
                        <a:pt x="14" y="3"/>
                        <a:pt x="11" y="7"/>
                        <a:pt x="8" y="10"/>
                      </a:cubicBezTo>
                      <a:cubicBezTo>
                        <a:pt x="5" y="12"/>
                        <a:pt x="4" y="15"/>
                        <a:pt x="3" y="18"/>
                      </a:cubicBezTo>
                      <a:cubicBezTo>
                        <a:pt x="3" y="18"/>
                        <a:pt x="2" y="18"/>
                        <a:pt x="2" y="18"/>
                      </a:cubicBezTo>
                      <a:cubicBezTo>
                        <a:pt x="0" y="19"/>
                        <a:pt x="0" y="20"/>
                        <a:pt x="0" y="22"/>
                      </a:cubicBezTo>
                      <a:cubicBezTo>
                        <a:pt x="1" y="23"/>
                        <a:pt x="1" y="25"/>
                        <a:pt x="2" y="26"/>
                      </a:cubicBezTo>
                      <a:cubicBezTo>
                        <a:pt x="2" y="26"/>
                        <a:pt x="2" y="27"/>
                        <a:pt x="2" y="27"/>
                      </a:cubicBezTo>
                      <a:cubicBezTo>
                        <a:pt x="6" y="31"/>
                        <a:pt x="10" y="35"/>
                        <a:pt x="14" y="39"/>
                      </a:cubicBezTo>
                      <a:cubicBezTo>
                        <a:pt x="13" y="39"/>
                        <a:pt x="13" y="40"/>
                        <a:pt x="14" y="40"/>
                      </a:cubicBezTo>
                      <a:cubicBezTo>
                        <a:pt x="14" y="40"/>
                        <a:pt x="14" y="40"/>
                        <a:pt x="14" y="40"/>
                      </a:cubicBezTo>
                      <a:cubicBezTo>
                        <a:pt x="14" y="40"/>
                        <a:pt x="15" y="40"/>
                        <a:pt x="15" y="41"/>
                      </a:cubicBezTo>
                      <a:cubicBezTo>
                        <a:pt x="19" y="45"/>
                        <a:pt x="23" y="50"/>
                        <a:pt x="28" y="54"/>
                      </a:cubicBezTo>
                      <a:cubicBezTo>
                        <a:pt x="28" y="54"/>
                        <a:pt x="29" y="54"/>
                        <a:pt x="30" y="54"/>
                      </a:cubicBezTo>
                      <a:cubicBezTo>
                        <a:pt x="30" y="54"/>
                        <a:pt x="30" y="55"/>
                        <a:pt x="31" y="55"/>
                      </a:cubicBezTo>
                      <a:cubicBezTo>
                        <a:pt x="31" y="55"/>
                        <a:pt x="32" y="56"/>
                        <a:pt x="32" y="56"/>
                      </a:cubicBezTo>
                      <a:cubicBezTo>
                        <a:pt x="32" y="56"/>
                        <a:pt x="32" y="57"/>
                        <a:pt x="32" y="58"/>
                      </a:cubicBezTo>
                      <a:cubicBezTo>
                        <a:pt x="31" y="58"/>
                        <a:pt x="31" y="58"/>
                        <a:pt x="31" y="58"/>
                      </a:cubicBezTo>
                      <a:cubicBezTo>
                        <a:pt x="31" y="59"/>
                        <a:pt x="31" y="60"/>
                        <a:pt x="32" y="60"/>
                      </a:cubicBezTo>
                      <a:cubicBezTo>
                        <a:pt x="32" y="60"/>
                        <a:pt x="32" y="60"/>
                        <a:pt x="32" y="61"/>
                      </a:cubicBezTo>
                      <a:cubicBezTo>
                        <a:pt x="33" y="60"/>
                        <a:pt x="34" y="60"/>
                        <a:pt x="34" y="60"/>
                      </a:cubicBezTo>
                      <a:cubicBezTo>
                        <a:pt x="35" y="60"/>
                        <a:pt x="36" y="59"/>
                        <a:pt x="36" y="59"/>
                      </a:cubicBezTo>
                      <a:cubicBezTo>
                        <a:pt x="36" y="59"/>
                        <a:pt x="37" y="59"/>
                        <a:pt x="37" y="60"/>
                      </a:cubicBezTo>
                      <a:cubicBezTo>
                        <a:pt x="38" y="60"/>
                        <a:pt x="38" y="60"/>
                        <a:pt x="38" y="60"/>
                      </a:cubicBezTo>
                      <a:cubicBezTo>
                        <a:pt x="39" y="59"/>
                        <a:pt x="39" y="59"/>
                        <a:pt x="40" y="58"/>
                      </a:cubicBezTo>
                      <a:cubicBezTo>
                        <a:pt x="40" y="58"/>
                        <a:pt x="40" y="58"/>
                        <a:pt x="39" y="57"/>
                      </a:cubicBezTo>
                      <a:cubicBezTo>
                        <a:pt x="39" y="57"/>
                        <a:pt x="39" y="57"/>
                        <a:pt x="39" y="57"/>
                      </a:cubicBezTo>
                      <a:cubicBezTo>
                        <a:pt x="45" y="52"/>
                        <a:pt x="50" y="46"/>
                        <a:pt x="5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8" name="Freeform 71"/>
                <p:cNvSpPr>
                  <a:spLocks noEditPoints="1"/>
                </p:cNvSpPr>
                <p:nvPr/>
              </p:nvSpPr>
              <p:spPr bwMode="auto">
                <a:xfrm>
                  <a:off x="-572" y="4814"/>
                  <a:ext cx="69" cy="80"/>
                </a:xfrm>
                <a:custGeom>
                  <a:avLst/>
                  <a:gdLst>
                    <a:gd name="T0" fmla="*/ 14 w 49"/>
                    <a:gd name="T1" fmla="*/ 48 h 56"/>
                    <a:gd name="T2" fmla="*/ 34 w 49"/>
                    <a:gd name="T3" fmla="*/ 54 h 56"/>
                    <a:gd name="T4" fmla="*/ 47 w 49"/>
                    <a:gd name="T5" fmla="*/ 37 h 56"/>
                    <a:gd name="T6" fmla="*/ 33 w 49"/>
                    <a:gd name="T7" fmla="*/ 7 h 56"/>
                    <a:gd name="T8" fmla="*/ 2 w 49"/>
                    <a:gd name="T9" fmla="*/ 11 h 56"/>
                    <a:gd name="T10" fmla="*/ 1 w 49"/>
                    <a:gd name="T11" fmla="*/ 24 h 56"/>
                    <a:gd name="T12" fmla="*/ 2 w 49"/>
                    <a:gd name="T13" fmla="*/ 29 h 56"/>
                    <a:gd name="T14" fmla="*/ 4 w 49"/>
                    <a:gd name="T15" fmla="*/ 36 h 56"/>
                    <a:gd name="T16" fmla="*/ 14 w 49"/>
                    <a:gd name="T17" fmla="*/ 48 h 56"/>
                    <a:gd name="T18" fmla="*/ 33 w 49"/>
                    <a:gd name="T19" fmla="*/ 12 h 56"/>
                    <a:gd name="T20" fmla="*/ 30 w 49"/>
                    <a:gd name="T21" fmla="*/ 11 h 56"/>
                    <a:gd name="T22" fmla="*/ 36 w 49"/>
                    <a:gd name="T23" fmla="*/ 13 h 56"/>
                    <a:gd name="T24" fmla="*/ 37 w 49"/>
                    <a:gd name="T25" fmla="*/ 15 h 56"/>
                    <a:gd name="T26" fmla="*/ 38 w 49"/>
                    <a:gd name="T27" fmla="*/ 19 h 56"/>
                    <a:gd name="T28" fmla="*/ 35 w 49"/>
                    <a:gd name="T29" fmla="*/ 15 h 56"/>
                    <a:gd name="T30" fmla="*/ 33 w 49"/>
                    <a:gd name="T31" fmla="*/ 12 h 56"/>
                    <a:gd name="T32" fmla="*/ 18 w 49"/>
                    <a:gd name="T33" fmla="*/ 11 h 56"/>
                    <a:gd name="T34" fmla="*/ 24 w 49"/>
                    <a:gd name="T35" fmla="*/ 10 h 56"/>
                    <a:gd name="T36" fmla="*/ 30 w 49"/>
                    <a:gd name="T37" fmla="*/ 12 h 56"/>
                    <a:gd name="T38" fmla="*/ 6 w 49"/>
                    <a:gd name="T39" fmla="*/ 17 h 56"/>
                    <a:gd name="T40" fmla="*/ 18 w 49"/>
                    <a:gd name="T41" fmla="*/ 11 h 56"/>
                    <a:gd name="T42" fmla="*/ 16 w 49"/>
                    <a:gd name="T43" fmla="*/ 14 h 56"/>
                    <a:gd name="T44" fmla="*/ 23 w 49"/>
                    <a:gd name="T45" fmla="*/ 15 h 56"/>
                    <a:gd name="T46" fmla="*/ 40 w 49"/>
                    <a:gd name="T47" fmla="*/ 27 h 56"/>
                    <a:gd name="T48" fmla="*/ 38 w 49"/>
                    <a:gd name="T49" fmla="*/ 36 h 56"/>
                    <a:gd name="T50" fmla="*/ 37 w 49"/>
                    <a:gd name="T51" fmla="*/ 36 h 56"/>
                    <a:gd name="T52" fmla="*/ 30 w 49"/>
                    <a:gd name="T53" fmla="*/ 43 h 56"/>
                    <a:gd name="T54" fmla="*/ 20 w 49"/>
                    <a:gd name="T55" fmla="*/ 43 h 56"/>
                    <a:gd name="T56" fmla="*/ 12 w 49"/>
                    <a:gd name="T57" fmla="*/ 38 h 56"/>
                    <a:gd name="T58" fmla="*/ 7 w 49"/>
                    <a:gd name="T59" fmla="*/ 22 h 56"/>
                    <a:gd name="T60" fmla="*/ 16 w 49"/>
                    <a:gd name="T61" fmla="*/ 14 h 56"/>
                    <a:gd name="T62" fmla="*/ 42 w 49"/>
                    <a:gd name="T63" fmla="*/ 18 h 56"/>
                    <a:gd name="T64" fmla="*/ 42 w 49"/>
                    <a:gd name="T65" fmla="*/ 22 h 56"/>
                    <a:gd name="T66" fmla="*/ 44 w 49"/>
                    <a:gd name="T67" fmla="*/ 26 h 56"/>
                    <a:gd name="T68" fmla="*/ 43 w 49"/>
                    <a:gd name="T69" fmla="*/ 27 h 56"/>
                    <a:gd name="T70" fmla="*/ 43 w 49"/>
                    <a:gd name="T71" fmla="*/ 26 h 56"/>
                    <a:gd name="T72" fmla="*/ 41 w 49"/>
                    <a:gd name="T73" fmla="*/ 17 h 56"/>
                    <a:gd name="T74" fmla="*/ 42 w 49"/>
                    <a:gd name="T75" fmla="*/ 18 h 56"/>
                    <a:gd name="T76" fmla="*/ 43 w 49"/>
                    <a:gd name="T77" fmla="*/ 41 h 56"/>
                    <a:gd name="T78" fmla="*/ 38 w 49"/>
                    <a:gd name="T79" fmla="*/ 47 h 56"/>
                    <a:gd name="T80" fmla="*/ 36 w 49"/>
                    <a:gd name="T81" fmla="*/ 47 h 56"/>
                    <a:gd name="T82" fmla="*/ 42 w 49"/>
                    <a:gd name="T83" fmla="*/ 35 h 56"/>
                    <a:gd name="T84" fmla="*/ 43 w 49"/>
                    <a:gd name="T85" fmla="*/ 41 h 56"/>
                    <a:gd name="T86" fmla="*/ 33 w 49"/>
                    <a:gd name="T87" fmla="*/ 50 h 56"/>
                    <a:gd name="T88" fmla="*/ 33 w 49"/>
                    <a:gd name="T89" fmla="*/ 51 h 56"/>
                    <a:gd name="T90" fmla="*/ 33 w 49"/>
                    <a:gd name="T91" fmla="*/ 51 h 56"/>
                    <a:gd name="T92" fmla="*/ 33 w 49"/>
                    <a:gd name="T93"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 h="56">
                      <a:moveTo>
                        <a:pt x="14" y="48"/>
                      </a:moveTo>
                      <a:cubicBezTo>
                        <a:pt x="19" y="54"/>
                        <a:pt x="26" y="56"/>
                        <a:pt x="34" y="54"/>
                      </a:cubicBezTo>
                      <a:cubicBezTo>
                        <a:pt x="42" y="51"/>
                        <a:pt x="46" y="45"/>
                        <a:pt x="47" y="37"/>
                      </a:cubicBezTo>
                      <a:cubicBezTo>
                        <a:pt x="49" y="23"/>
                        <a:pt x="44" y="13"/>
                        <a:pt x="33" y="7"/>
                      </a:cubicBezTo>
                      <a:cubicBezTo>
                        <a:pt x="23" y="0"/>
                        <a:pt x="13" y="1"/>
                        <a:pt x="2" y="11"/>
                      </a:cubicBezTo>
                      <a:cubicBezTo>
                        <a:pt x="0" y="15"/>
                        <a:pt x="0" y="20"/>
                        <a:pt x="1" y="24"/>
                      </a:cubicBezTo>
                      <a:cubicBezTo>
                        <a:pt x="1" y="26"/>
                        <a:pt x="1" y="28"/>
                        <a:pt x="2" y="29"/>
                      </a:cubicBezTo>
                      <a:cubicBezTo>
                        <a:pt x="2" y="32"/>
                        <a:pt x="3" y="34"/>
                        <a:pt x="4" y="36"/>
                      </a:cubicBezTo>
                      <a:cubicBezTo>
                        <a:pt x="7" y="40"/>
                        <a:pt x="11" y="44"/>
                        <a:pt x="14" y="48"/>
                      </a:cubicBezTo>
                      <a:close/>
                      <a:moveTo>
                        <a:pt x="33" y="12"/>
                      </a:moveTo>
                      <a:cubicBezTo>
                        <a:pt x="32" y="12"/>
                        <a:pt x="31" y="11"/>
                        <a:pt x="30" y="11"/>
                      </a:cubicBezTo>
                      <a:cubicBezTo>
                        <a:pt x="32" y="11"/>
                        <a:pt x="34" y="12"/>
                        <a:pt x="36" y="13"/>
                      </a:cubicBezTo>
                      <a:cubicBezTo>
                        <a:pt x="36" y="14"/>
                        <a:pt x="36" y="15"/>
                        <a:pt x="37" y="15"/>
                      </a:cubicBezTo>
                      <a:cubicBezTo>
                        <a:pt x="38" y="17"/>
                        <a:pt x="38" y="18"/>
                        <a:pt x="38" y="19"/>
                      </a:cubicBezTo>
                      <a:cubicBezTo>
                        <a:pt x="37" y="17"/>
                        <a:pt x="36" y="17"/>
                        <a:pt x="35" y="15"/>
                      </a:cubicBezTo>
                      <a:cubicBezTo>
                        <a:pt x="34" y="15"/>
                        <a:pt x="34" y="13"/>
                        <a:pt x="33" y="12"/>
                      </a:cubicBezTo>
                      <a:close/>
                      <a:moveTo>
                        <a:pt x="18" y="11"/>
                      </a:moveTo>
                      <a:cubicBezTo>
                        <a:pt x="20" y="10"/>
                        <a:pt x="22" y="10"/>
                        <a:pt x="24" y="10"/>
                      </a:cubicBezTo>
                      <a:cubicBezTo>
                        <a:pt x="26" y="10"/>
                        <a:pt x="28" y="11"/>
                        <a:pt x="30" y="12"/>
                      </a:cubicBezTo>
                      <a:cubicBezTo>
                        <a:pt x="22" y="9"/>
                        <a:pt x="14" y="11"/>
                        <a:pt x="6" y="17"/>
                      </a:cubicBezTo>
                      <a:cubicBezTo>
                        <a:pt x="10" y="14"/>
                        <a:pt x="14" y="12"/>
                        <a:pt x="18" y="11"/>
                      </a:cubicBezTo>
                      <a:close/>
                      <a:moveTo>
                        <a:pt x="16" y="14"/>
                      </a:moveTo>
                      <a:cubicBezTo>
                        <a:pt x="18" y="13"/>
                        <a:pt x="21" y="14"/>
                        <a:pt x="23" y="15"/>
                      </a:cubicBezTo>
                      <a:cubicBezTo>
                        <a:pt x="31" y="17"/>
                        <a:pt x="37" y="21"/>
                        <a:pt x="40" y="27"/>
                      </a:cubicBezTo>
                      <a:cubicBezTo>
                        <a:pt x="40" y="30"/>
                        <a:pt x="40" y="33"/>
                        <a:pt x="38" y="36"/>
                      </a:cubicBezTo>
                      <a:cubicBezTo>
                        <a:pt x="38" y="36"/>
                        <a:pt x="38" y="36"/>
                        <a:pt x="37" y="36"/>
                      </a:cubicBezTo>
                      <a:cubicBezTo>
                        <a:pt x="34" y="38"/>
                        <a:pt x="32" y="41"/>
                        <a:pt x="30" y="43"/>
                      </a:cubicBezTo>
                      <a:cubicBezTo>
                        <a:pt x="26" y="44"/>
                        <a:pt x="23" y="44"/>
                        <a:pt x="20" y="43"/>
                      </a:cubicBezTo>
                      <a:cubicBezTo>
                        <a:pt x="17" y="41"/>
                        <a:pt x="14" y="40"/>
                        <a:pt x="12" y="38"/>
                      </a:cubicBezTo>
                      <a:cubicBezTo>
                        <a:pt x="9" y="33"/>
                        <a:pt x="7" y="28"/>
                        <a:pt x="7" y="22"/>
                      </a:cubicBezTo>
                      <a:cubicBezTo>
                        <a:pt x="8" y="17"/>
                        <a:pt x="11" y="15"/>
                        <a:pt x="16" y="14"/>
                      </a:cubicBezTo>
                      <a:close/>
                      <a:moveTo>
                        <a:pt x="42" y="18"/>
                      </a:moveTo>
                      <a:cubicBezTo>
                        <a:pt x="42" y="19"/>
                        <a:pt x="42" y="21"/>
                        <a:pt x="42" y="22"/>
                      </a:cubicBezTo>
                      <a:cubicBezTo>
                        <a:pt x="43" y="23"/>
                        <a:pt x="43" y="25"/>
                        <a:pt x="44" y="26"/>
                      </a:cubicBezTo>
                      <a:cubicBezTo>
                        <a:pt x="44" y="27"/>
                        <a:pt x="44" y="27"/>
                        <a:pt x="43" y="27"/>
                      </a:cubicBezTo>
                      <a:cubicBezTo>
                        <a:pt x="43" y="27"/>
                        <a:pt x="43" y="27"/>
                        <a:pt x="43" y="26"/>
                      </a:cubicBezTo>
                      <a:cubicBezTo>
                        <a:pt x="43" y="23"/>
                        <a:pt x="42" y="20"/>
                        <a:pt x="41" y="17"/>
                      </a:cubicBezTo>
                      <a:cubicBezTo>
                        <a:pt x="41" y="17"/>
                        <a:pt x="42" y="18"/>
                        <a:pt x="42" y="18"/>
                      </a:cubicBezTo>
                      <a:close/>
                      <a:moveTo>
                        <a:pt x="43" y="41"/>
                      </a:moveTo>
                      <a:cubicBezTo>
                        <a:pt x="41" y="43"/>
                        <a:pt x="40" y="45"/>
                        <a:pt x="38" y="47"/>
                      </a:cubicBezTo>
                      <a:cubicBezTo>
                        <a:pt x="37" y="47"/>
                        <a:pt x="37" y="47"/>
                        <a:pt x="36" y="47"/>
                      </a:cubicBezTo>
                      <a:cubicBezTo>
                        <a:pt x="39" y="43"/>
                        <a:pt x="42" y="39"/>
                        <a:pt x="42" y="35"/>
                      </a:cubicBezTo>
                      <a:cubicBezTo>
                        <a:pt x="43" y="37"/>
                        <a:pt x="43" y="39"/>
                        <a:pt x="43" y="41"/>
                      </a:cubicBezTo>
                      <a:close/>
                      <a:moveTo>
                        <a:pt x="33" y="50"/>
                      </a:moveTo>
                      <a:cubicBezTo>
                        <a:pt x="33" y="50"/>
                        <a:pt x="33" y="50"/>
                        <a:pt x="33" y="51"/>
                      </a:cubicBezTo>
                      <a:cubicBezTo>
                        <a:pt x="33" y="51"/>
                        <a:pt x="33" y="51"/>
                        <a:pt x="33" y="51"/>
                      </a:cubicBezTo>
                      <a:cubicBezTo>
                        <a:pt x="33" y="51"/>
                        <a:pt x="33" y="51"/>
                        <a:pt x="3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9" name="Freeform 72"/>
                <p:cNvSpPr/>
                <p:nvPr/>
              </p:nvSpPr>
              <p:spPr bwMode="auto">
                <a:xfrm>
                  <a:off x="-674" y="4912"/>
                  <a:ext cx="71" cy="80"/>
                </a:xfrm>
                <a:custGeom>
                  <a:avLst/>
                  <a:gdLst>
                    <a:gd name="T0" fmla="*/ 14 w 50"/>
                    <a:gd name="T1" fmla="*/ 8 h 56"/>
                    <a:gd name="T2" fmla="*/ 13 w 50"/>
                    <a:gd name="T3" fmla="*/ 8 h 56"/>
                    <a:gd name="T4" fmla="*/ 16 w 50"/>
                    <a:gd name="T5" fmla="*/ 4 h 56"/>
                    <a:gd name="T6" fmla="*/ 20 w 50"/>
                    <a:gd name="T7" fmla="*/ 3 h 56"/>
                    <a:gd name="T8" fmla="*/ 21 w 50"/>
                    <a:gd name="T9" fmla="*/ 3 h 56"/>
                    <a:gd name="T10" fmla="*/ 20 w 50"/>
                    <a:gd name="T11" fmla="*/ 2 h 56"/>
                    <a:gd name="T12" fmla="*/ 18 w 50"/>
                    <a:gd name="T13" fmla="*/ 1 h 56"/>
                    <a:gd name="T14" fmla="*/ 18 w 50"/>
                    <a:gd name="T15" fmla="*/ 0 h 56"/>
                    <a:gd name="T16" fmla="*/ 16 w 50"/>
                    <a:gd name="T17" fmla="*/ 0 h 56"/>
                    <a:gd name="T18" fmla="*/ 6 w 50"/>
                    <a:gd name="T19" fmla="*/ 8 h 56"/>
                    <a:gd name="T20" fmla="*/ 5 w 50"/>
                    <a:gd name="T21" fmla="*/ 10 h 56"/>
                    <a:gd name="T22" fmla="*/ 2 w 50"/>
                    <a:gd name="T23" fmla="*/ 13 h 56"/>
                    <a:gd name="T24" fmla="*/ 1 w 50"/>
                    <a:gd name="T25" fmla="*/ 15 h 56"/>
                    <a:gd name="T26" fmla="*/ 0 w 50"/>
                    <a:gd name="T27" fmla="*/ 24 h 56"/>
                    <a:gd name="T28" fmla="*/ 0 w 50"/>
                    <a:gd name="T29" fmla="*/ 24 h 56"/>
                    <a:gd name="T30" fmla="*/ 0 w 50"/>
                    <a:gd name="T31" fmla="*/ 26 h 56"/>
                    <a:gd name="T32" fmla="*/ 0 w 50"/>
                    <a:gd name="T33" fmla="*/ 27 h 56"/>
                    <a:gd name="T34" fmla="*/ 0 w 50"/>
                    <a:gd name="T35" fmla="*/ 28 h 56"/>
                    <a:gd name="T36" fmla="*/ 1 w 50"/>
                    <a:gd name="T37" fmla="*/ 29 h 56"/>
                    <a:gd name="T38" fmla="*/ 2 w 50"/>
                    <a:gd name="T39" fmla="*/ 29 h 56"/>
                    <a:gd name="T40" fmla="*/ 2 w 50"/>
                    <a:gd name="T41" fmla="*/ 30 h 56"/>
                    <a:gd name="T42" fmla="*/ 5 w 50"/>
                    <a:gd name="T43" fmla="*/ 32 h 56"/>
                    <a:gd name="T44" fmla="*/ 6 w 50"/>
                    <a:gd name="T45" fmla="*/ 34 h 56"/>
                    <a:gd name="T46" fmla="*/ 7 w 50"/>
                    <a:gd name="T47" fmla="*/ 34 h 56"/>
                    <a:gd name="T48" fmla="*/ 10 w 50"/>
                    <a:gd name="T49" fmla="*/ 36 h 56"/>
                    <a:gd name="T50" fmla="*/ 11 w 50"/>
                    <a:gd name="T51" fmla="*/ 37 h 56"/>
                    <a:gd name="T52" fmla="*/ 28 w 50"/>
                    <a:gd name="T53" fmla="*/ 33 h 56"/>
                    <a:gd name="T54" fmla="*/ 40 w 50"/>
                    <a:gd name="T55" fmla="*/ 32 h 56"/>
                    <a:gd name="T56" fmla="*/ 40 w 50"/>
                    <a:gd name="T57" fmla="*/ 34 h 56"/>
                    <a:gd name="T58" fmla="*/ 41 w 50"/>
                    <a:gd name="T59" fmla="*/ 36 h 56"/>
                    <a:gd name="T60" fmla="*/ 41 w 50"/>
                    <a:gd name="T61" fmla="*/ 40 h 56"/>
                    <a:gd name="T62" fmla="*/ 27 w 50"/>
                    <a:gd name="T63" fmla="*/ 51 h 56"/>
                    <a:gd name="T64" fmla="*/ 26 w 50"/>
                    <a:gd name="T65" fmla="*/ 52 h 56"/>
                    <a:gd name="T66" fmla="*/ 26 w 50"/>
                    <a:gd name="T67" fmla="*/ 53 h 56"/>
                    <a:gd name="T68" fmla="*/ 26 w 50"/>
                    <a:gd name="T69" fmla="*/ 53 h 56"/>
                    <a:gd name="T70" fmla="*/ 28 w 50"/>
                    <a:gd name="T71" fmla="*/ 55 h 56"/>
                    <a:gd name="T72" fmla="*/ 29 w 50"/>
                    <a:gd name="T73" fmla="*/ 56 h 56"/>
                    <a:gd name="T74" fmla="*/ 36 w 50"/>
                    <a:gd name="T75" fmla="*/ 53 h 56"/>
                    <a:gd name="T76" fmla="*/ 46 w 50"/>
                    <a:gd name="T77" fmla="*/ 32 h 56"/>
                    <a:gd name="T78" fmla="*/ 27 w 50"/>
                    <a:gd name="T79" fmla="*/ 26 h 56"/>
                    <a:gd name="T80" fmla="*/ 27 w 50"/>
                    <a:gd name="T81" fmla="*/ 28 h 56"/>
                    <a:gd name="T82" fmla="*/ 26 w 50"/>
                    <a:gd name="T83" fmla="*/ 28 h 56"/>
                    <a:gd name="T84" fmla="*/ 22 w 50"/>
                    <a:gd name="T85" fmla="*/ 30 h 56"/>
                    <a:gd name="T86" fmla="*/ 22 w 50"/>
                    <a:gd name="T87" fmla="*/ 30 h 56"/>
                    <a:gd name="T88" fmla="*/ 20 w 50"/>
                    <a:gd name="T89" fmla="*/ 30 h 56"/>
                    <a:gd name="T90" fmla="*/ 19 w 50"/>
                    <a:gd name="T91" fmla="*/ 30 h 56"/>
                    <a:gd name="T92" fmla="*/ 14 w 50"/>
                    <a:gd name="T93" fmla="*/ 31 h 56"/>
                    <a:gd name="T94" fmla="*/ 13 w 50"/>
                    <a:gd name="T95" fmla="*/ 31 h 56"/>
                    <a:gd name="T96" fmla="*/ 13 w 50"/>
                    <a:gd name="T97" fmla="*/ 31 h 56"/>
                    <a:gd name="T98" fmla="*/ 12 w 50"/>
                    <a:gd name="T99" fmla="*/ 31 h 56"/>
                    <a:gd name="T100" fmla="*/ 11 w 50"/>
                    <a:gd name="T101" fmla="*/ 30 h 56"/>
                    <a:gd name="T102" fmla="*/ 8 w 50"/>
                    <a:gd name="T103" fmla="*/ 27 h 56"/>
                    <a:gd name="T104" fmla="*/ 7 w 50"/>
                    <a:gd name="T105" fmla="*/ 26 h 56"/>
                    <a:gd name="T106" fmla="*/ 10 w 50"/>
                    <a:gd name="T107" fmla="*/ 13 h 56"/>
                    <a:gd name="T108" fmla="*/ 14 w 50"/>
                    <a:gd name="T10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 h="56">
                      <a:moveTo>
                        <a:pt x="14" y="8"/>
                      </a:moveTo>
                      <a:cubicBezTo>
                        <a:pt x="14" y="8"/>
                        <a:pt x="13" y="8"/>
                        <a:pt x="13" y="8"/>
                      </a:cubicBezTo>
                      <a:cubicBezTo>
                        <a:pt x="14" y="6"/>
                        <a:pt x="15" y="5"/>
                        <a:pt x="16" y="4"/>
                      </a:cubicBezTo>
                      <a:cubicBezTo>
                        <a:pt x="18" y="4"/>
                        <a:pt x="20" y="4"/>
                        <a:pt x="20" y="3"/>
                      </a:cubicBezTo>
                      <a:cubicBezTo>
                        <a:pt x="21" y="3"/>
                        <a:pt x="21" y="3"/>
                        <a:pt x="21" y="3"/>
                      </a:cubicBezTo>
                      <a:cubicBezTo>
                        <a:pt x="21" y="2"/>
                        <a:pt x="20" y="2"/>
                        <a:pt x="20" y="2"/>
                      </a:cubicBezTo>
                      <a:cubicBezTo>
                        <a:pt x="20" y="1"/>
                        <a:pt x="19" y="1"/>
                        <a:pt x="18" y="1"/>
                      </a:cubicBezTo>
                      <a:cubicBezTo>
                        <a:pt x="18" y="0"/>
                        <a:pt x="18" y="0"/>
                        <a:pt x="18" y="0"/>
                      </a:cubicBezTo>
                      <a:cubicBezTo>
                        <a:pt x="17" y="0"/>
                        <a:pt x="17" y="0"/>
                        <a:pt x="16" y="0"/>
                      </a:cubicBezTo>
                      <a:cubicBezTo>
                        <a:pt x="12" y="1"/>
                        <a:pt x="8" y="3"/>
                        <a:pt x="6" y="8"/>
                      </a:cubicBezTo>
                      <a:cubicBezTo>
                        <a:pt x="6" y="9"/>
                        <a:pt x="6" y="9"/>
                        <a:pt x="5" y="10"/>
                      </a:cubicBezTo>
                      <a:cubicBezTo>
                        <a:pt x="4" y="10"/>
                        <a:pt x="3" y="12"/>
                        <a:pt x="2" y="13"/>
                      </a:cubicBezTo>
                      <a:cubicBezTo>
                        <a:pt x="2" y="14"/>
                        <a:pt x="1" y="14"/>
                        <a:pt x="1" y="15"/>
                      </a:cubicBezTo>
                      <a:cubicBezTo>
                        <a:pt x="0" y="18"/>
                        <a:pt x="0" y="21"/>
                        <a:pt x="0" y="24"/>
                      </a:cubicBezTo>
                      <a:cubicBezTo>
                        <a:pt x="0" y="24"/>
                        <a:pt x="0" y="24"/>
                        <a:pt x="0" y="24"/>
                      </a:cubicBezTo>
                      <a:cubicBezTo>
                        <a:pt x="0" y="25"/>
                        <a:pt x="0" y="26"/>
                        <a:pt x="0" y="26"/>
                      </a:cubicBezTo>
                      <a:cubicBezTo>
                        <a:pt x="0" y="27"/>
                        <a:pt x="0" y="27"/>
                        <a:pt x="0" y="27"/>
                      </a:cubicBezTo>
                      <a:cubicBezTo>
                        <a:pt x="0" y="28"/>
                        <a:pt x="0" y="28"/>
                        <a:pt x="0" y="28"/>
                      </a:cubicBezTo>
                      <a:cubicBezTo>
                        <a:pt x="0" y="28"/>
                        <a:pt x="1" y="28"/>
                        <a:pt x="1" y="29"/>
                      </a:cubicBezTo>
                      <a:cubicBezTo>
                        <a:pt x="2" y="29"/>
                        <a:pt x="2" y="29"/>
                        <a:pt x="2" y="29"/>
                      </a:cubicBezTo>
                      <a:cubicBezTo>
                        <a:pt x="2" y="29"/>
                        <a:pt x="2" y="30"/>
                        <a:pt x="2" y="30"/>
                      </a:cubicBezTo>
                      <a:cubicBezTo>
                        <a:pt x="3" y="30"/>
                        <a:pt x="4" y="31"/>
                        <a:pt x="5" y="32"/>
                      </a:cubicBezTo>
                      <a:cubicBezTo>
                        <a:pt x="6" y="33"/>
                        <a:pt x="6" y="33"/>
                        <a:pt x="6" y="34"/>
                      </a:cubicBezTo>
                      <a:cubicBezTo>
                        <a:pt x="7" y="34"/>
                        <a:pt x="7" y="34"/>
                        <a:pt x="7" y="34"/>
                      </a:cubicBezTo>
                      <a:cubicBezTo>
                        <a:pt x="8" y="34"/>
                        <a:pt x="9" y="35"/>
                        <a:pt x="10" y="36"/>
                      </a:cubicBezTo>
                      <a:cubicBezTo>
                        <a:pt x="10" y="36"/>
                        <a:pt x="11" y="37"/>
                        <a:pt x="11" y="37"/>
                      </a:cubicBezTo>
                      <a:cubicBezTo>
                        <a:pt x="17" y="36"/>
                        <a:pt x="22" y="35"/>
                        <a:pt x="28" y="33"/>
                      </a:cubicBezTo>
                      <a:cubicBezTo>
                        <a:pt x="32" y="32"/>
                        <a:pt x="36" y="32"/>
                        <a:pt x="40" y="32"/>
                      </a:cubicBezTo>
                      <a:cubicBezTo>
                        <a:pt x="40" y="33"/>
                        <a:pt x="40" y="33"/>
                        <a:pt x="40" y="34"/>
                      </a:cubicBezTo>
                      <a:cubicBezTo>
                        <a:pt x="40" y="34"/>
                        <a:pt x="41" y="35"/>
                        <a:pt x="41" y="36"/>
                      </a:cubicBezTo>
                      <a:cubicBezTo>
                        <a:pt x="42" y="38"/>
                        <a:pt x="42" y="39"/>
                        <a:pt x="41" y="40"/>
                      </a:cubicBezTo>
                      <a:cubicBezTo>
                        <a:pt x="38" y="46"/>
                        <a:pt x="32" y="49"/>
                        <a:pt x="27" y="51"/>
                      </a:cubicBezTo>
                      <a:cubicBezTo>
                        <a:pt x="26" y="51"/>
                        <a:pt x="26" y="52"/>
                        <a:pt x="26" y="52"/>
                      </a:cubicBezTo>
                      <a:cubicBezTo>
                        <a:pt x="26" y="52"/>
                        <a:pt x="26" y="52"/>
                        <a:pt x="26" y="53"/>
                      </a:cubicBezTo>
                      <a:cubicBezTo>
                        <a:pt x="26" y="53"/>
                        <a:pt x="26" y="53"/>
                        <a:pt x="26" y="53"/>
                      </a:cubicBezTo>
                      <a:cubicBezTo>
                        <a:pt x="26" y="54"/>
                        <a:pt x="27" y="54"/>
                        <a:pt x="28" y="55"/>
                      </a:cubicBezTo>
                      <a:cubicBezTo>
                        <a:pt x="28" y="55"/>
                        <a:pt x="28" y="56"/>
                        <a:pt x="29" y="56"/>
                      </a:cubicBezTo>
                      <a:cubicBezTo>
                        <a:pt x="32" y="55"/>
                        <a:pt x="34" y="54"/>
                        <a:pt x="36" y="53"/>
                      </a:cubicBezTo>
                      <a:cubicBezTo>
                        <a:pt x="46" y="49"/>
                        <a:pt x="50" y="42"/>
                        <a:pt x="46" y="32"/>
                      </a:cubicBezTo>
                      <a:cubicBezTo>
                        <a:pt x="43" y="23"/>
                        <a:pt x="37" y="21"/>
                        <a:pt x="27" y="26"/>
                      </a:cubicBezTo>
                      <a:cubicBezTo>
                        <a:pt x="27" y="27"/>
                        <a:pt x="27" y="27"/>
                        <a:pt x="27" y="28"/>
                      </a:cubicBezTo>
                      <a:cubicBezTo>
                        <a:pt x="26" y="28"/>
                        <a:pt x="26" y="28"/>
                        <a:pt x="26" y="28"/>
                      </a:cubicBezTo>
                      <a:cubicBezTo>
                        <a:pt x="25" y="28"/>
                        <a:pt x="24" y="29"/>
                        <a:pt x="22" y="30"/>
                      </a:cubicBezTo>
                      <a:cubicBezTo>
                        <a:pt x="22" y="30"/>
                        <a:pt x="22" y="30"/>
                        <a:pt x="22" y="30"/>
                      </a:cubicBezTo>
                      <a:cubicBezTo>
                        <a:pt x="21" y="30"/>
                        <a:pt x="21" y="30"/>
                        <a:pt x="20" y="30"/>
                      </a:cubicBezTo>
                      <a:cubicBezTo>
                        <a:pt x="20" y="30"/>
                        <a:pt x="20" y="30"/>
                        <a:pt x="19" y="30"/>
                      </a:cubicBezTo>
                      <a:cubicBezTo>
                        <a:pt x="17" y="30"/>
                        <a:pt x="15" y="31"/>
                        <a:pt x="14" y="31"/>
                      </a:cubicBezTo>
                      <a:cubicBezTo>
                        <a:pt x="13" y="31"/>
                        <a:pt x="13" y="31"/>
                        <a:pt x="13" y="31"/>
                      </a:cubicBezTo>
                      <a:cubicBezTo>
                        <a:pt x="13" y="31"/>
                        <a:pt x="13" y="31"/>
                        <a:pt x="13" y="31"/>
                      </a:cubicBezTo>
                      <a:cubicBezTo>
                        <a:pt x="12" y="31"/>
                        <a:pt x="12" y="31"/>
                        <a:pt x="12" y="31"/>
                      </a:cubicBezTo>
                      <a:cubicBezTo>
                        <a:pt x="12" y="31"/>
                        <a:pt x="12" y="30"/>
                        <a:pt x="11" y="30"/>
                      </a:cubicBezTo>
                      <a:cubicBezTo>
                        <a:pt x="10" y="29"/>
                        <a:pt x="9" y="28"/>
                        <a:pt x="8" y="27"/>
                      </a:cubicBezTo>
                      <a:cubicBezTo>
                        <a:pt x="8" y="27"/>
                        <a:pt x="8" y="26"/>
                        <a:pt x="7" y="26"/>
                      </a:cubicBezTo>
                      <a:cubicBezTo>
                        <a:pt x="7" y="21"/>
                        <a:pt x="8" y="17"/>
                        <a:pt x="10" y="13"/>
                      </a:cubicBezTo>
                      <a:cubicBezTo>
                        <a:pt x="11" y="11"/>
                        <a:pt x="12" y="10"/>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0" name="Freeform 73"/>
                <p:cNvSpPr/>
                <p:nvPr/>
              </p:nvSpPr>
              <p:spPr bwMode="auto">
                <a:xfrm>
                  <a:off x="-459" y="4912"/>
                  <a:ext cx="20" cy="60"/>
                </a:xfrm>
                <a:custGeom>
                  <a:avLst/>
                  <a:gdLst>
                    <a:gd name="T0" fmla="*/ 14 w 14"/>
                    <a:gd name="T1" fmla="*/ 0 h 42"/>
                    <a:gd name="T2" fmla="*/ 13 w 14"/>
                    <a:gd name="T3" fmla="*/ 0 h 42"/>
                    <a:gd name="T4" fmla="*/ 0 w 14"/>
                    <a:gd name="T5" fmla="*/ 42 h 42"/>
                    <a:gd name="T6" fmla="*/ 2 w 14"/>
                    <a:gd name="T7" fmla="*/ 42 h 42"/>
                    <a:gd name="T8" fmla="*/ 2 w 14"/>
                    <a:gd name="T9" fmla="*/ 42 h 42"/>
                    <a:gd name="T10" fmla="*/ 3 w 14"/>
                    <a:gd name="T11" fmla="*/ 41 h 42"/>
                    <a:gd name="T12" fmla="*/ 14 w 14"/>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4" h="42">
                      <a:moveTo>
                        <a:pt x="14" y="0"/>
                      </a:moveTo>
                      <a:cubicBezTo>
                        <a:pt x="13" y="0"/>
                        <a:pt x="13" y="0"/>
                        <a:pt x="13" y="0"/>
                      </a:cubicBezTo>
                      <a:cubicBezTo>
                        <a:pt x="7" y="14"/>
                        <a:pt x="3" y="27"/>
                        <a:pt x="0" y="42"/>
                      </a:cubicBezTo>
                      <a:cubicBezTo>
                        <a:pt x="1" y="42"/>
                        <a:pt x="1" y="42"/>
                        <a:pt x="2" y="42"/>
                      </a:cubicBezTo>
                      <a:cubicBezTo>
                        <a:pt x="2" y="42"/>
                        <a:pt x="2" y="42"/>
                        <a:pt x="2" y="42"/>
                      </a:cubicBezTo>
                      <a:cubicBezTo>
                        <a:pt x="2" y="42"/>
                        <a:pt x="2" y="41"/>
                        <a:pt x="3" y="41"/>
                      </a:cubicBezTo>
                      <a:cubicBezTo>
                        <a:pt x="7" y="27"/>
                        <a:pt x="11" y="13"/>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1" name="Freeform 74"/>
                <p:cNvSpPr/>
                <p:nvPr/>
              </p:nvSpPr>
              <p:spPr bwMode="auto">
                <a:xfrm>
                  <a:off x="-464" y="4922"/>
                  <a:ext cx="15" cy="50"/>
                </a:xfrm>
                <a:custGeom>
                  <a:avLst/>
                  <a:gdLst>
                    <a:gd name="T0" fmla="*/ 11 w 11"/>
                    <a:gd name="T1" fmla="*/ 0 h 35"/>
                    <a:gd name="T2" fmla="*/ 10 w 11"/>
                    <a:gd name="T3" fmla="*/ 0 h 35"/>
                    <a:gd name="T4" fmla="*/ 0 w 11"/>
                    <a:gd name="T5" fmla="*/ 35 h 35"/>
                    <a:gd name="T6" fmla="*/ 0 w 11"/>
                    <a:gd name="T7" fmla="*/ 34 h 35"/>
                    <a:gd name="T8" fmla="*/ 11 w 11"/>
                    <a:gd name="T9" fmla="*/ 0 h 35"/>
                  </a:gdLst>
                  <a:ahLst/>
                  <a:cxnLst>
                    <a:cxn ang="0">
                      <a:pos x="T0" y="T1"/>
                    </a:cxn>
                    <a:cxn ang="0">
                      <a:pos x="T2" y="T3"/>
                    </a:cxn>
                    <a:cxn ang="0">
                      <a:pos x="T4" y="T5"/>
                    </a:cxn>
                    <a:cxn ang="0">
                      <a:pos x="T6" y="T7"/>
                    </a:cxn>
                    <a:cxn ang="0">
                      <a:pos x="T8" y="T9"/>
                    </a:cxn>
                  </a:cxnLst>
                  <a:rect l="0" t="0" r="r" b="b"/>
                  <a:pathLst>
                    <a:path w="11" h="35">
                      <a:moveTo>
                        <a:pt x="11" y="0"/>
                      </a:moveTo>
                      <a:cubicBezTo>
                        <a:pt x="10" y="0"/>
                        <a:pt x="10" y="0"/>
                        <a:pt x="10" y="0"/>
                      </a:cubicBezTo>
                      <a:cubicBezTo>
                        <a:pt x="5" y="11"/>
                        <a:pt x="2" y="23"/>
                        <a:pt x="0" y="35"/>
                      </a:cubicBezTo>
                      <a:cubicBezTo>
                        <a:pt x="0" y="35"/>
                        <a:pt x="0" y="34"/>
                        <a:pt x="0" y="34"/>
                      </a:cubicBezTo>
                      <a:cubicBezTo>
                        <a:pt x="5" y="23"/>
                        <a:pt x="9" y="1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2" name="Freeform 75"/>
                <p:cNvSpPr/>
                <p:nvPr/>
              </p:nvSpPr>
              <p:spPr bwMode="auto">
                <a:xfrm>
                  <a:off x="-562" y="4997"/>
                  <a:ext cx="17" cy="63"/>
                </a:xfrm>
                <a:custGeom>
                  <a:avLst/>
                  <a:gdLst>
                    <a:gd name="T0" fmla="*/ 12 w 12"/>
                    <a:gd name="T1" fmla="*/ 0 h 44"/>
                    <a:gd name="T2" fmla="*/ 11 w 12"/>
                    <a:gd name="T3" fmla="*/ 0 h 44"/>
                    <a:gd name="T4" fmla="*/ 9 w 12"/>
                    <a:gd name="T5" fmla="*/ 4 h 44"/>
                    <a:gd name="T6" fmla="*/ 9 w 12"/>
                    <a:gd name="T7" fmla="*/ 4 h 44"/>
                    <a:gd name="T8" fmla="*/ 0 w 12"/>
                    <a:gd name="T9" fmla="*/ 43 h 44"/>
                    <a:gd name="T10" fmla="*/ 1 w 12"/>
                    <a:gd name="T11" fmla="*/ 44 h 44"/>
                    <a:gd name="T12" fmla="*/ 1 w 12"/>
                    <a:gd name="T13" fmla="*/ 43 h 44"/>
                    <a:gd name="T14" fmla="*/ 12 w 12"/>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4">
                      <a:moveTo>
                        <a:pt x="12" y="0"/>
                      </a:moveTo>
                      <a:cubicBezTo>
                        <a:pt x="11" y="0"/>
                        <a:pt x="11" y="0"/>
                        <a:pt x="11" y="0"/>
                      </a:cubicBezTo>
                      <a:cubicBezTo>
                        <a:pt x="11" y="1"/>
                        <a:pt x="10" y="2"/>
                        <a:pt x="9" y="4"/>
                      </a:cubicBezTo>
                      <a:cubicBezTo>
                        <a:pt x="9" y="4"/>
                        <a:pt x="9" y="4"/>
                        <a:pt x="9" y="4"/>
                      </a:cubicBezTo>
                      <a:cubicBezTo>
                        <a:pt x="5" y="17"/>
                        <a:pt x="2" y="30"/>
                        <a:pt x="0" y="43"/>
                      </a:cubicBezTo>
                      <a:cubicBezTo>
                        <a:pt x="0" y="44"/>
                        <a:pt x="1" y="44"/>
                        <a:pt x="1" y="44"/>
                      </a:cubicBezTo>
                      <a:cubicBezTo>
                        <a:pt x="1" y="44"/>
                        <a:pt x="1" y="43"/>
                        <a:pt x="1" y="43"/>
                      </a:cubicBezTo>
                      <a:cubicBezTo>
                        <a:pt x="6" y="29"/>
                        <a:pt x="9" y="15"/>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3" name="Freeform 76"/>
                <p:cNvSpPr/>
                <p:nvPr/>
              </p:nvSpPr>
              <p:spPr bwMode="auto">
                <a:xfrm>
                  <a:off x="-544" y="4985"/>
                  <a:ext cx="13" cy="61"/>
                </a:xfrm>
                <a:custGeom>
                  <a:avLst/>
                  <a:gdLst>
                    <a:gd name="T0" fmla="*/ 9 w 9"/>
                    <a:gd name="T1" fmla="*/ 0 h 43"/>
                    <a:gd name="T2" fmla="*/ 8 w 9"/>
                    <a:gd name="T3" fmla="*/ 1 h 43"/>
                    <a:gd name="T4" fmla="*/ 7 w 9"/>
                    <a:gd name="T5" fmla="*/ 3 h 43"/>
                    <a:gd name="T6" fmla="*/ 6 w 9"/>
                    <a:gd name="T7" fmla="*/ 4 h 43"/>
                    <a:gd name="T8" fmla="*/ 6 w 9"/>
                    <a:gd name="T9" fmla="*/ 5 h 43"/>
                    <a:gd name="T10" fmla="*/ 0 w 9"/>
                    <a:gd name="T11" fmla="*/ 43 h 43"/>
                    <a:gd name="T12" fmla="*/ 0 w 9"/>
                    <a:gd name="T13" fmla="*/ 42 h 43"/>
                    <a:gd name="T14" fmla="*/ 9 w 9"/>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3">
                      <a:moveTo>
                        <a:pt x="9" y="0"/>
                      </a:moveTo>
                      <a:cubicBezTo>
                        <a:pt x="8" y="0"/>
                        <a:pt x="8" y="0"/>
                        <a:pt x="8" y="1"/>
                      </a:cubicBezTo>
                      <a:cubicBezTo>
                        <a:pt x="8" y="1"/>
                        <a:pt x="7" y="2"/>
                        <a:pt x="7" y="3"/>
                      </a:cubicBezTo>
                      <a:cubicBezTo>
                        <a:pt x="7" y="3"/>
                        <a:pt x="7" y="4"/>
                        <a:pt x="6" y="4"/>
                      </a:cubicBezTo>
                      <a:cubicBezTo>
                        <a:pt x="6" y="4"/>
                        <a:pt x="6" y="5"/>
                        <a:pt x="6" y="5"/>
                      </a:cubicBezTo>
                      <a:cubicBezTo>
                        <a:pt x="3" y="17"/>
                        <a:pt x="1" y="30"/>
                        <a:pt x="0" y="43"/>
                      </a:cubicBezTo>
                      <a:cubicBezTo>
                        <a:pt x="0" y="42"/>
                        <a:pt x="0" y="42"/>
                        <a:pt x="0" y="42"/>
                      </a:cubicBezTo>
                      <a:cubicBezTo>
                        <a:pt x="4" y="28"/>
                        <a:pt x="7" y="15"/>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4" name="Freeform 77"/>
                <p:cNvSpPr/>
                <p:nvPr/>
              </p:nvSpPr>
              <p:spPr bwMode="auto">
                <a:xfrm>
                  <a:off x="-629" y="5065"/>
                  <a:ext cx="9" cy="54"/>
                </a:xfrm>
                <a:custGeom>
                  <a:avLst/>
                  <a:gdLst>
                    <a:gd name="T0" fmla="*/ 2 w 6"/>
                    <a:gd name="T1" fmla="*/ 2 h 38"/>
                    <a:gd name="T2" fmla="*/ 2 w 6"/>
                    <a:gd name="T3" fmla="*/ 2 h 38"/>
                    <a:gd name="T4" fmla="*/ 0 w 6"/>
                    <a:gd name="T5" fmla="*/ 38 h 38"/>
                    <a:gd name="T6" fmla="*/ 1 w 6"/>
                    <a:gd name="T7" fmla="*/ 38 h 38"/>
                    <a:gd name="T8" fmla="*/ 2 w 6"/>
                    <a:gd name="T9" fmla="*/ 37 h 38"/>
                    <a:gd name="T10" fmla="*/ 2 w 6"/>
                    <a:gd name="T11" fmla="*/ 36 h 38"/>
                    <a:gd name="T12" fmla="*/ 5 w 6"/>
                    <a:gd name="T13" fmla="*/ 1 h 38"/>
                    <a:gd name="T14" fmla="*/ 4 w 6"/>
                    <a:gd name="T15" fmla="*/ 0 h 38"/>
                    <a:gd name="T16" fmla="*/ 4 w 6"/>
                    <a:gd name="T17" fmla="*/ 0 h 38"/>
                    <a:gd name="T18" fmla="*/ 2 w 6"/>
                    <a:gd name="T19"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8">
                      <a:moveTo>
                        <a:pt x="2" y="2"/>
                      </a:moveTo>
                      <a:cubicBezTo>
                        <a:pt x="2" y="2"/>
                        <a:pt x="2" y="2"/>
                        <a:pt x="2" y="2"/>
                      </a:cubicBezTo>
                      <a:cubicBezTo>
                        <a:pt x="2" y="14"/>
                        <a:pt x="2" y="26"/>
                        <a:pt x="0" y="38"/>
                      </a:cubicBezTo>
                      <a:cubicBezTo>
                        <a:pt x="0" y="38"/>
                        <a:pt x="0" y="38"/>
                        <a:pt x="1" y="38"/>
                      </a:cubicBezTo>
                      <a:cubicBezTo>
                        <a:pt x="1" y="38"/>
                        <a:pt x="2" y="38"/>
                        <a:pt x="2" y="37"/>
                      </a:cubicBezTo>
                      <a:cubicBezTo>
                        <a:pt x="2" y="37"/>
                        <a:pt x="2" y="37"/>
                        <a:pt x="2" y="36"/>
                      </a:cubicBezTo>
                      <a:cubicBezTo>
                        <a:pt x="5" y="25"/>
                        <a:pt x="6" y="13"/>
                        <a:pt x="5" y="1"/>
                      </a:cubicBezTo>
                      <a:cubicBezTo>
                        <a:pt x="4" y="1"/>
                        <a:pt x="4" y="1"/>
                        <a:pt x="4" y="0"/>
                      </a:cubicBezTo>
                      <a:cubicBezTo>
                        <a:pt x="4" y="0"/>
                        <a:pt x="4" y="0"/>
                        <a:pt x="4" y="0"/>
                      </a:cubicBezTo>
                      <a:cubicBezTo>
                        <a:pt x="3" y="1"/>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5" name="Freeform 78"/>
                <p:cNvSpPr/>
                <p:nvPr/>
              </p:nvSpPr>
              <p:spPr bwMode="auto">
                <a:xfrm>
                  <a:off x="-578" y="5026"/>
                  <a:ext cx="9" cy="52"/>
                </a:xfrm>
                <a:custGeom>
                  <a:avLst/>
                  <a:gdLst>
                    <a:gd name="T0" fmla="*/ 5 w 6"/>
                    <a:gd name="T1" fmla="*/ 0 h 37"/>
                    <a:gd name="T2" fmla="*/ 4 w 6"/>
                    <a:gd name="T3" fmla="*/ 0 h 37"/>
                    <a:gd name="T4" fmla="*/ 3 w 6"/>
                    <a:gd name="T5" fmla="*/ 0 h 37"/>
                    <a:gd name="T6" fmla="*/ 3 w 6"/>
                    <a:gd name="T7" fmla="*/ 1 h 37"/>
                    <a:gd name="T8" fmla="*/ 0 w 6"/>
                    <a:gd name="T9" fmla="*/ 37 h 37"/>
                    <a:gd name="T10" fmla="*/ 2 w 6"/>
                    <a:gd name="T11" fmla="*/ 36 h 37"/>
                    <a:gd name="T12" fmla="*/ 2 w 6"/>
                    <a:gd name="T13" fmla="*/ 36 h 37"/>
                    <a:gd name="T14" fmla="*/ 6 w 6"/>
                    <a:gd name="T15" fmla="*/ 0 h 37"/>
                    <a:gd name="T16" fmla="*/ 5 w 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7">
                      <a:moveTo>
                        <a:pt x="5" y="0"/>
                      </a:moveTo>
                      <a:cubicBezTo>
                        <a:pt x="5" y="0"/>
                        <a:pt x="5" y="0"/>
                        <a:pt x="4" y="0"/>
                      </a:cubicBezTo>
                      <a:cubicBezTo>
                        <a:pt x="4" y="0"/>
                        <a:pt x="4" y="0"/>
                        <a:pt x="3" y="0"/>
                      </a:cubicBezTo>
                      <a:cubicBezTo>
                        <a:pt x="3" y="1"/>
                        <a:pt x="3" y="1"/>
                        <a:pt x="3" y="1"/>
                      </a:cubicBezTo>
                      <a:cubicBezTo>
                        <a:pt x="1" y="13"/>
                        <a:pt x="0" y="25"/>
                        <a:pt x="0" y="37"/>
                      </a:cubicBezTo>
                      <a:cubicBezTo>
                        <a:pt x="0" y="37"/>
                        <a:pt x="1" y="36"/>
                        <a:pt x="2" y="36"/>
                      </a:cubicBezTo>
                      <a:cubicBezTo>
                        <a:pt x="2" y="36"/>
                        <a:pt x="2" y="36"/>
                        <a:pt x="2" y="36"/>
                      </a:cubicBezTo>
                      <a:cubicBezTo>
                        <a:pt x="3" y="24"/>
                        <a:pt x="4" y="12"/>
                        <a:pt x="6" y="0"/>
                      </a:cubicBezTo>
                      <a:cubicBezTo>
                        <a:pt x="6"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6" name="Freeform 79"/>
                <p:cNvSpPr/>
                <p:nvPr/>
              </p:nvSpPr>
              <p:spPr bwMode="auto">
                <a:xfrm>
                  <a:off x="-609" y="5033"/>
                  <a:ext cx="14" cy="79"/>
                </a:xfrm>
                <a:custGeom>
                  <a:avLst/>
                  <a:gdLst>
                    <a:gd name="T0" fmla="*/ 10 w 10"/>
                    <a:gd name="T1" fmla="*/ 0 h 56"/>
                    <a:gd name="T2" fmla="*/ 9 w 10"/>
                    <a:gd name="T3" fmla="*/ 0 h 56"/>
                    <a:gd name="T4" fmla="*/ 2 w 10"/>
                    <a:gd name="T5" fmla="*/ 53 h 56"/>
                    <a:gd name="T6" fmla="*/ 0 w 10"/>
                    <a:gd name="T7" fmla="*/ 55 h 56"/>
                    <a:gd name="T8" fmla="*/ 3 w 10"/>
                    <a:gd name="T9" fmla="*/ 55 h 56"/>
                    <a:gd name="T10" fmla="*/ 9 w 10"/>
                    <a:gd name="T11" fmla="*/ 28 h 56"/>
                    <a:gd name="T12" fmla="*/ 10 w 1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0" h="56">
                      <a:moveTo>
                        <a:pt x="10" y="0"/>
                      </a:moveTo>
                      <a:cubicBezTo>
                        <a:pt x="10" y="0"/>
                        <a:pt x="9" y="0"/>
                        <a:pt x="9" y="0"/>
                      </a:cubicBezTo>
                      <a:cubicBezTo>
                        <a:pt x="6" y="18"/>
                        <a:pt x="4" y="35"/>
                        <a:pt x="2" y="53"/>
                      </a:cubicBezTo>
                      <a:cubicBezTo>
                        <a:pt x="1" y="53"/>
                        <a:pt x="1" y="54"/>
                        <a:pt x="0" y="55"/>
                      </a:cubicBezTo>
                      <a:cubicBezTo>
                        <a:pt x="1" y="55"/>
                        <a:pt x="2" y="56"/>
                        <a:pt x="3" y="55"/>
                      </a:cubicBezTo>
                      <a:cubicBezTo>
                        <a:pt x="5" y="46"/>
                        <a:pt x="7" y="37"/>
                        <a:pt x="9" y="28"/>
                      </a:cubicBezTo>
                      <a:cubicBezTo>
                        <a:pt x="10" y="19"/>
                        <a:pt x="10" y="9"/>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7" name="Freeform 80"/>
                <p:cNvSpPr>
                  <a:spLocks noEditPoints="1"/>
                </p:cNvSpPr>
                <p:nvPr/>
              </p:nvSpPr>
              <p:spPr bwMode="auto">
                <a:xfrm>
                  <a:off x="-1636" y="2472"/>
                  <a:ext cx="339" cy="432"/>
                </a:xfrm>
                <a:custGeom>
                  <a:avLst/>
                  <a:gdLst>
                    <a:gd name="T0" fmla="*/ 56 w 239"/>
                    <a:gd name="T1" fmla="*/ 193 h 305"/>
                    <a:gd name="T2" fmla="*/ 62 w 239"/>
                    <a:gd name="T3" fmla="*/ 178 h 305"/>
                    <a:gd name="T4" fmla="*/ 72 w 239"/>
                    <a:gd name="T5" fmla="*/ 155 h 305"/>
                    <a:gd name="T6" fmla="*/ 124 w 239"/>
                    <a:gd name="T7" fmla="*/ 93 h 305"/>
                    <a:gd name="T8" fmla="*/ 149 w 239"/>
                    <a:gd name="T9" fmla="*/ 12 h 305"/>
                    <a:gd name="T10" fmla="*/ 160 w 239"/>
                    <a:gd name="T11" fmla="*/ 64 h 305"/>
                    <a:gd name="T12" fmla="*/ 153 w 239"/>
                    <a:gd name="T13" fmla="*/ 93 h 305"/>
                    <a:gd name="T14" fmla="*/ 147 w 239"/>
                    <a:gd name="T15" fmla="*/ 141 h 305"/>
                    <a:gd name="T16" fmla="*/ 122 w 239"/>
                    <a:gd name="T17" fmla="*/ 140 h 305"/>
                    <a:gd name="T18" fmla="*/ 142 w 239"/>
                    <a:gd name="T19" fmla="*/ 187 h 305"/>
                    <a:gd name="T20" fmla="*/ 143 w 239"/>
                    <a:gd name="T21" fmla="*/ 230 h 305"/>
                    <a:gd name="T22" fmla="*/ 142 w 239"/>
                    <a:gd name="T23" fmla="*/ 249 h 305"/>
                    <a:gd name="T24" fmla="*/ 135 w 239"/>
                    <a:gd name="T25" fmla="*/ 268 h 305"/>
                    <a:gd name="T26" fmla="*/ 131 w 239"/>
                    <a:gd name="T27" fmla="*/ 274 h 305"/>
                    <a:gd name="T28" fmla="*/ 100 w 239"/>
                    <a:gd name="T29" fmla="*/ 268 h 305"/>
                    <a:gd name="T30" fmla="*/ 81 w 239"/>
                    <a:gd name="T31" fmla="*/ 266 h 305"/>
                    <a:gd name="T32" fmla="*/ 82 w 239"/>
                    <a:gd name="T33" fmla="*/ 271 h 305"/>
                    <a:gd name="T34" fmla="*/ 59 w 239"/>
                    <a:gd name="T35" fmla="*/ 283 h 305"/>
                    <a:gd name="T36" fmla="*/ 25 w 239"/>
                    <a:gd name="T37" fmla="*/ 280 h 305"/>
                    <a:gd name="T38" fmla="*/ 41 w 239"/>
                    <a:gd name="T39" fmla="*/ 299 h 305"/>
                    <a:gd name="T40" fmla="*/ 80 w 239"/>
                    <a:gd name="T41" fmla="*/ 289 h 305"/>
                    <a:gd name="T42" fmla="*/ 217 w 239"/>
                    <a:gd name="T43" fmla="*/ 259 h 305"/>
                    <a:gd name="T44" fmla="*/ 239 w 239"/>
                    <a:gd name="T45" fmla="*/ 191 h 305"/>
                    <a:gd name="T46" fmla="*/ 224 w 239"/>
                    <a:gd name="T47" fmla="*/ 136 h 305"/>
                    <a:gd name="T48" fmla="*/ 173 w 239"/>
                    <a:gd name="T49" fmla="*/ 45 h 305"/>
                    <a:gd name="T50" fmla="*/ 133 w 239"/>
                    <a:gd name="T51" fmla="*/ 2 h 305"/>
                    <a:gd name="T52" fmla="*/ 101 w 239"/>
                    <a:gd name="T53" fmla="*/ 104 h 305"/>
                    <a:gd name="T54" fmla="*/ 24 w 239"/>
                    <a:gd name="T55" fmla="*/ 197 h 305"/>
                    <a:gd name="T56" fmla="*/ 160 w 239"/>
                    <a:gd name="T57" fmla="*/ 15 h 305"/>
                    <a:gd name="T58" fmla="*/ 162 w 239"/>
                    <a:gd name="T59" fmla="*/ 21 h 305"/>
                    <a:gd name="T60" fmla="*/ 173 w 239"/>
                    <a:gd name="T61" fmla="*/ 135 h 305"/>
                    <a:gd name="T62" fmla="*/ 173 w 239"/>
                    <a:gd name="T63" fmla="*/ 135 h 305"/>
                    <a:gd name="T64" fmla="*/ 220 w 239"/>
                    <a:gd name="T65" fmla="*/ 141 h 305"/>
                    <a:gd name="T66" fmla="*/ 199 w 239"/>
                    <a:gd name="T67" fmla="*/ 178 h 305"/>
                    <a:gd name="T68" fmla="*/ 141 w 239"/>
                    <a:gd name="T69" fmla="*/ 172 h 305"/>
                    <a:gd name="T70" fmla="*/ 149 w 239"/>
                    <a:gd name="T71" fmla="*/ 147 h 305"/>
                    <a:gd name="T72" fmla="*/ 215 w 239"/>
                    <a:gd name="T73" fmla="*/ 141 h 305"/>
                    <a:gd name="T74" fmla="*/ 84 w 239"/>
                    <a:gd name="T75" fmla="*/ 125 h 305"/>
                    <a:gd name="T76" fmla="*/ 132 w 239"/>
                    <a:gd name="T77" fmla="*/ 157 h 305"/>
                    <a:gd name="T78" fmla="*/ 66 w 239"/>
                    <a:gd name="T79" fmla="*/ 168 h 305"/>
                    <a:gd name="T80" fmla="*/ 230 w 239"/>
                    <a:gd name="T81" fmla="*/ 175 h 305"/>
                    <a:gd name="T82" fmla="*/ 227 w 239"/>
                    <a:gd name="T83" fmla="*/ 198 h 305"/>
                    <a:gd name="T84" fmla="*/ 204 w 239"/>
                    <a:gd name="T85" fmla="*/ 205 h 305"/>
                    <a:gd name="T86" fmla="*/ 148 w 239"/>
                    <a:gd name="T87" fmla="*/ 188 h 305"/>
                    <a:gd name="T88" fmla="*/ 207 w 239"/>
                    <a:gd name="T89" fmla="*/ 179 h 305"/>
                    <a:gd name="T90" fmla="*/ 161 w 239"/>
                    <a:gd name="T91" fmla="*/ 142 h 305"/>
                    <a:gd name="T92" fmla="*/ 228 w 239"/>
                    <a:gd name="T93" fmla="*/ 206 h 305"/>
                    <a:gd name="T94" fmla="*/ 217 w 239"/>
                    <a:gd name="T95" fmla="*/ 232 h 305"/>
                    <a:gd name="T96" fmla="*/ 184 w 239"/>
                    <a:gd name="T97" fmla="*/ 250 h 305"/>
                    <a:gd name="T98" fmla="*/ 229 w 239"/>
                    <a:gd name="T99" fmla="*/ 151 h 305"/>
                    <a:gd name="T100" fmla="*/ 232 w 239"/>
                    <a:gd name="T101" fmla="*/ 167 h 305"/>
                    <a:gd name="T102" fmla="*/ 229 w 239"/>
                    <a:gd name="T103" fmla="*/ 167 h 305"/>
                    <a:gd name="T104" fmla="*/ 225 w 239"/>
                    <a:gd name="T105" fmla="*/ 201 h 305"/>
                    <a:gd name="T106" fmla="*/ 225 w 239"/>
                    <a:gd name="T107" fmla="*/ 202 h 305"/>
                    <a:gd name="T108" fmla="*/ 202 w 239"/>
                    <a:gd name="T109" fmla="*/ 244 h 305"/>
                    <a:gd name="T110" fmla="*/ 206 w 239"/>
                    <a:gd name="T111" fmla="*/ 247 h 305"/>
                    <a:gd name="T112" fmla="*/ 213 w 239"/>
                    <a:gd name="T113" fmla="*/ 256 h 305"/>
                    <a:gd name="T114" fmla="*/ 146 w 239"/>
                    <a:gd name="T115" fmla="*/ 268 h 305"/>
                    <a:gd name="T116" fmla="*/ 147 w 239"/>
                    <a:gd name="T117" fmla="*/ 243 h 305"/>
                    <a:gd name="T118" fmla="*/ 109 w 239"/>
                    <a:gd name="T119" fmla="*/ 274 h 305"/>
                    <a:gd name="T120" fmla="*/ 106 w 239"/>
                    <a:gd name="T121" fmla="*/ 27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305">
                      <a:moveTo>
                        <a:pt x="55" y="184"/>
                      </a:moveTo>
                      <a:cubicBezTo>
                        <a:pt x="56" y="183"/>
                        <a:pt x="56" y="183"/>
                        <a:pt x="56" y="183"/>
                      </a:cubicBezTo>
                      <a:cubicBezTo>
                        <a:pt x="56" y="182"/>
                        <a:pt x="56" y="181"/>
                        <a:pt x="57" y="181"/>
                      </a:cubicBezTo>
                      <a:cubicBezTo>
                        <a:pt x="56" y="183"/>
                        <a:pt x="56" y="184"/>
                        <a:pt x="55" y="185"/>
                      </a:cubicBezTo>
                      <a:cubicBezTo>
                        <a:pt x="55" y="186"/>
                        <a:pt x="55" y="187"/>
                        <a:pt x="56" y="187"/>
                      </a:cubicBezTo>
                      <a:cubicBezTo>
                        <a:pt x="56" y="189"/>
                        <a:pt x="56" y="190"/>
                        <a:pt x="56" y="192"/>
                      </a:cubicBezTo>
                      <a:cubicBezTo>
                        <a:pt x="56" y="192"/>
                        <a:pt x="56" y="192"/>
                        <a:pt x="56" y="192"/>
                      </a:cubicBezTo>
                      <a:cubicBezTo>
                        <a:pt x="42" y="198"/>
                        <a:pt x="27" y="203"/>
                        <a:pt x="12" y="205"/>
                      </a:cubicBezTo>
                      <a:cubicBezTo>
                        <a:pt x="12" y="205"/>
                        <a:pt x="12" y="205"/>
                        <a:pt x="12" y="205"/>
                      </a:cubicBezTo>
                      <a:cubicBezTo>
                        <a:pt x="29" y="205"/>
                        <a:pt x="44" y="201"/>
                        <a:pt x="56" y="193"/>
                      </a:cubicBezTo>
                      <a:cubicBezTo>
                        <a:pt x="57" y="193"/>
                        <a:pt x="57" y="192"/>
                        <a:pt x="57" y="192"/>
                      </a:cubicBezTo>
                      <a:cubicBezTo>
                        <a:pt x="58" y="192"/>
                        <a:pt x="58" y="191"/>
                        <a:pt x="59" y="191"/>
                      </a:cubicBezTo>
                      <a:cubicBezTo>
                        <a:pt x="58" y="191"/>
                        <a:pt x="58" y="191"/>
                        <a:pt x="58" y="191"/>
                      </a:cubicBezTo>
                      <a:cubicBezTo>
                        <a:pt x="58" y="191"/>
                        <a:pt x="58" y="191"/>
                        <a:pt x="58" y="191"/>
                      </a:cubicBezTo>
                      <a:cubicBezTo>
                        <a:pt x="58" y="189"/>
                        <a:pt x="58" y="187"/>
                        <a:pt x="59" y="186"/>
                      </a:cubicBezTo>
                      <a:cubicBezTo>
                        <a:pt x="59" y="187"/>
                        <a:pt x="59" y="188"/>
                        <a:pt x="59" y="190"/>
                      </a:cubicBezTo>
                      <a:cubicBezTo>
                        <a:pt x="60" y="190"/>
                        <a:pt x="60" y="189"/>
                        <a:pt x="60" y="189"/>
                      </a:cubicBezTo>
                      <a:cubicBezTo>
                        <a:pt x="60" y="189"/>
                        <a:pt x="60" y="189"/>
                        <a:pt x="60" y="189"/>
                      </a:cubicBezTo>
                      <a:cubicBezTo>
                        <a:pt x="60" y="186"/>
                        <a:pt x="60" y="183"/>
                        <a:pt x="61" y="180"/>
                      </a:cubicBezTo>
                      <a:cubicBezTo>
                        <a:pt x="61" y="179"/>
                        <a:pt x="61" y="179"/>
                        <a:pt x="62" y="178"/>
                      </a:cubicBezTo>
                      <a:cubicBezTo>
                        <a:pt x="62" y="179"/>
                        <a:pt x="62" y="180"/>
                        <a:pt x="62" y="181"/>
                      </a:cubicBezTo>
                      <a:cubicBezTo>
                        <a:pt x="62" y="182"/>
                        <a:pt x="63" y="183"/>
                        <a:pt x="63" y="183"/>
                      </a:cubicBezTo>
                      <a:cubicBezTo>
                        <a:pt x="64" y="184"/>
                        <a:pt x="64" y="185"/>
                        <a:pt x="64" y="186"/>
                      </a:cubicBezTo>
                      <a:cubicBezTo>
                        <a:pt x="64" y="186"/>
                        <a:pt x="64" y="187"/>
                        <a:pt x="65" y="187"/>
                      </a:cubicBezTo>
                      <a:cubicBezTo>
                        <a:pt x="65" y="187"/>
                        <a:pt x="65" y="186"/>
                        <a:pt x="66" y="186"/>
                      </a:cubicBezTo>
                      <a:cubicBezTo>
                        <a:pt x="66" y="185"/>
                        <a:pt x="66" y="184"/>
                        <a:pt x="66" y="183"/>
                      </a:cubicBezTo>
                      <a:cubicBezTo>
                        <a:pt x="66" y="183"/>
                        <a:pt x="66" y="182"/>
                        <a:pt x="66" y="181"/>
                      </a:cubicBezTo>
                      <a:cubicBezTo>
                        <a:pt x="66" y="181"/>
                        <a:pt x="66" y="181"/>
                        <a:pt x="65" y="181"/>
                      </a:cubicBezTo>
                      <a:cubicBezTo>
                        <a:pt x="65" y="178"/>
                        <a:pt x="66" y="175"/>
                        <a:pt x="67" y="172"/>
                      </a:cubicBezTo>
                      <a:cubicBezTo>
                        <a:pt x="68" y="166"/>
                        <a:pt x="70" y="161"/>
                        <a:pt x="72" y="155"/>
                      </a:cubicBezTo>
                      <a:cubicBezTo>
                        <a:pt x="73" y="154"/>
                        <a:pt x="73" y="153"/>
                        <a:pt x="74" y="153"/>
                      </a:cubicBezTo>
                      <a:cubicBezTo>
                        <a:pt x="80" y="140"/>
                        <a:pt x="87" y="129"/>
                        <a:pt x="97" y="118"/>
                      </a:cubicBezTo>
                      <a:cubicBezTo>
                        <a:pt x="99" y="116"/>
                        <a:pt x="101" y="115"/>
                        <a:pt x="102" y="113"/>
                      </a:cubicBezTo>
                      <a:cubicBezTo>
                        <a:pt x="102" y="113"/>
                        <a:pt x="100" y="114"/>
                        <a:pt x="100" y="115"/>
                      </a:cubicBezTo>
                      <a:cubicBezTo>
                        <a:pt x="103" y="111"/>
                        <a:pt x="107" y="108"/>
                        <a:pt x="111" y="105"/>
                      </a:cubicBezTo>
                      <a:cubicBezTo>
                        <a:pt x="114" y="102"/>
                        <a:pt x="117" y="100"/>
                        <a:pt x="120" y="98"/>
                      </a:cubicBezTo>
                      <a:cubicBezTo>
                        <a:pt x="122" y="97"/>
                        <a:pt x="123" y="97"/>
                        <a:pt x="125" y="96"/>
                      </a:cubicBezTo>
                      <a:cubicBezTo>
                        <a:pt x="124" y="96"/>
                        <a:pt x="123" y="96"/>
                        <a:pt x="122" y="97"/>
                      </a:cubicBezTo>
                      <a:cubicBezTo>
                        <a:pt x="123" y="96"/>
                        <a:pt x="124" y="95"/>
                        <a:pt x="125" y="95"/>
                      </a:cubicBezTo>
                      <a:cubicBezTo>
                        <a:pt x="124" y="94"/>
                        <a:pt x="124" y="94"/>
                        <a:pt x="124" y="93"/>
                      </a:cubicBezTo>
                      <a:cubicBezTo>
                        <a:pt x="122" y="93"/>
                        <a:pt x="121" y="93"/>
                        <a:pt x="120" y="93"/>
                      </a:cubicBezTo>
                      <a:cubicBezTo>
                        <a:pt x="127" y="80"/>
                        <a:pt x="132" y="65"/>
                        <a:pt x="134" y="49"/>
                      </a:cubicBezTo>
                      <a:cubicBezTo>
                        <a:pt x="136" y="35"/>
                        <a:pt x="136" y="21"/>
                        <a:pt x="134" y="7"/>
                      </a:cubicBezTo>
                      <a:cubicBezTo>
                        <a:pt x="134" y="7"/>
                        <a:pt x="134" y="7"/>
                        <a:pt x="134" y="7"/>
                      </a:cubicBezTo>
                      <a:cubicBezTo>
                        <a:pt x="137" y="6"/>
                        <a:pt x="140" y="6"/>
                        <a:pt x="142" y="7"/>
                      </a:cubicBezTo>
                      <a:cubicBezTo>
                        <a:pt x="144" y="7"/>
                        <a:pt x="145" y="7"/>
                        <a:pt x="146" y="8"/>
                      </a:cubicBezTo>
                      <a:cubicBezTo>
                        <a:pt x="146" y="8"/>
                        <a:pt x="145" y="8"/>
                        <a:pt x="145" y="8"/>
                      </a:cubicBezTo>
                      <a:cubicBezTo>
                        <a:pt x="145" y="8"/>
                        <a:pt x="145" y="9"/>
                        <a:pt x="145" y="9"/>
                      </a:cubicBezTo>
                      <a:cubicBezTo>
                        <a:pt x="146" y="9"/>
                        <a:pt x="146" y="10"/>
                        <a:pt x="147" y="10"/>
                      </a:cubicBezTo>
                      <a:cubicBezTo>
                        <a:pt x="148" y="11"/>
                        <a:pt x="148" y="11"/>
                        <a:pt x="149" y="12"/>
                      </a:cubicBezTo>
                      <a:cubicBezTo>
                        <a:pt x="147" y="12"/>
                        <a:pt x="145" y="12"/>
                        <a:pt x="143" y="11"/>
                      </a:cubicBezTo>
                      <a:cubicBezTo>
                        <a:pt x="142" y="12"/>
                        <a:pt x="142" y="12"/>
                        <a:pt x="142" y="12"/>
                      </a:cubicBezTo>
                      <a:cubicBezTo>
                        <a:pt x="144" y="13"/>
                        <a:pt x="147" y="14"/>
                        <a:pt x="149" y="15"/>
                      </a:cubicBezTo>
                      <a:cubicBezTo>
                        <a:pt x="152" y="17"/>
                        <a:pt x="153" y="19"/>
                        <a:pt x="154" y="23"/>
                      </a:cubicBezTo>
                      <a:cubicBezTo>
                        <a:pt x="156" y="33"/>
                        <a:pt x="158" y="42"/>
                        <a:pt x="159" y="51"/>
                      </a:cubicBezTo>
                      <a:cubicBezTo>
                        <a:pt x="160" y="50"/>
                        <a:pt x="160" y="49"/>
                        <a:pt x="160" y="47"/>
                      </a:cubicBezTo>
                      <a:cubicBezTo>
                        <a:pt x="160" y="48"/>
                        <a:pt x="160" y="49"/>
                        <a:pt x="161" y="49"/>
                      </a:cubicBezTo>
                      <a:cubicBezTo>
                        <a:pt x="160" y="51"/>
                        <a:pt x="160" y="53"/>
                        <a:pt x="159" y="54"/>
                      </a:cubicBezTo>
                      <a:cubicBezTo>
                        <a:pt x="158" y="59"/>
                        <a:pt x="158" y="62"/>
                        <a:pt x="159" y="65"/>
                      </a:cubicBezTo>
                      <a:cubicBezTo>
                        <a:pt x="159" y="65"/>
                        <a:pt x="160" y="65"/>
                        <a:pt x="160" y="64"/>
                      </a:cubicBezTo>
                      <a:cubicBezTo>
                        <a:pt x="161" y="62"/>
                        <a:pt x="162" y="59"/>
                        <a:pt x="163" y="57"/>
                      </a:cubicBezTo>
                      <a:cubicBezTo>
                        <a:pt x="164" y="57"/>
                        <a:pt x="164" y="56"/>
                        <a:pt x="164" y="56"/>
                      </a:cubicBezTo>
                      <a:cubicBezTo>
                        <a:pt x="164" y="57"/>
                        <a:pt x="163" y="58"/>
                        <a:pt x="163" y="58"/>
                      </a:cubicBezTo>
                      <a:cubicBezTo>
                        <a:pt x="160" y="65"/>
                        <a:pt x="158" y="71"/>
                        <a:pt x="157" y="77"/>
                      </a:cubicBezTo>
                      <a:cubicBezTo>
                        <a:pt x="157" y="75"/>
                        <a:pt x="157" y="72"/>
                        <a:pt x="157" y="70"/>
                      </a:cubicBezTo>
                      <a:cubicBezTo>
                        <a:pt x="157" y="70"/>
                        <a:pt x="156" y="71"/>
                        <a:pt x="156" y="71"/>
                      </a:cubicBezTo>
                      <a:cubicBezTo>
                        <a:pt x="155" y="76"/>
                        <a:pt x="154" y="82"/>
                        <a:pt x="154" y="87"/>
                      </a:cubicBezTo>
                      <a:cubicBezTo>
                        <a:pt x="154" y="87"/>
                        <a:pt x="154" y="86"/>
                        <a:pt x="153" y="85"/>
                      </a:cubicBezTo>
                      <a:cubicBezTo>
                        <a:pt x="153" y="85"/>
                        <a:pt x="153" y="85"/>
                        <a:pt x="153" y="85"/>
                      </a:cubicBezTo>
                      <a:cubicBezTo>
                        <a:pt x="153" y="88"/>
                        <a:pt x="153" y="90"/>
                        <a:pt x="153" y="93"/>
                      </a:cubicBezTo>
                      <a:cubicBezTo>
                        <a:pt x="152" y="93"/>
                        <a:pt x="152" y="93"/>
                        <a:pt x="151" y="94"/>
                      </a:cubicBezTo>
                      <a:cubicBezTo>
                        <a:pt x="151" y="95"/>
                        <a:pt x="151" y="95"/>
                        <a:pt x="151" y="95"/>
                      </a:cubicBezTo>
                      <a:cubicBezTo>
                        <a:pt x="151" y="97"/>
                        <a:pt x="151" y="97"/>
                        <a:pt x="151" y="99"/>
                      </a:cubicBezTo>
                      <a:cubicBezTo>
                        <a:pt x="150" y="99"/>
                        <a:pt x="150" y="99"/>
                        <a:pt x="150" y="99"/>
                      </a:cubicBezTo>
                      <a:cubicBezTo>
                        <a:pt x="151" y="101"/>
                        <a:pt x="150" y="103"/>
                        <a:pt x="150" y="106"/>
                      </a:cubicBezTo>
                      <a:cubicBezTo>
                        <a:pt x="150" y="105"/>
                        <a:pt x="151" y="104"/>
                        <a:pt x="152" y="103"/>
                      </a:cubicBezTo>
                      <a:cubicBezTo>
                        <a:pt x="152" y="105"/>
                        <a:pt x="152" y="108"/>
                        <a:pt x="152" y="110"/>
                      </a:cubicBezTo>
                      <a:cubicBezTo>
                        <a:pt x="153" y="116"/>
                        <a:pt x="154" y="121"/>
                        <a:pt x="157" y="127"/>
                      </a:cubicBezTo>
                      <a:cubicBezTo>
                        <a:pt x="157" y="129"/>
                        <a:pt x="157" y="133"/>
                        <a:pt x="158" y="135"/>
                      </a:cubicBezTo>
                      <a:cubicBezTo>
                        <a:pt x="154" y="137"/>
                        <a:pt x="150" y="139"/>
                        <a:pt x="147" y="141"/>
                      </a:cubicBezTo>
                      <a:cubicBezTo>
                        <a:pt x="146" y="141"/>
                        <a:pt x="145" y="142"/>
                        <a:pt x="144" y="143"/>
                      </a:cubicBezTo>
                      <a:cubicBezTo>
                        <a:pt x="144" y="143"/>
                        <a:pt x="143" y="143"/>
                        <a:pt x="143" y="143"/>
                      </a:cubicBezTo>
                      <a:cubicBezTo>
                        <a:pt x="143" y="143"/>
                        <a:pt x="142" y="143"/>
                        <a:pt x="142" y="143"/>
                      </a:cubicBezTo>
                      <a:cubicBezTo>
                        <a:pt x="141" y="143"/>
                        <a:pt x="140" y="144"/>
                        <a:pt x="139" y="145"/>
                      </a:cubicBezTo>
                      <a:cubicBezTo>
                        <a:pt x="135" y="141"/>
                        <a:pt x="132" y="138"/>
                        <a:pt x="129" y="134"/>
                      </a:cubicBezTo>
                      <a:cubicBezTo>
                        <a:pt x="128" y="134"/>
                        <a:pt x="128" y="134"/>
                        <a:pt x="128" y="134"/>
                      </a:cubicBezTo>
                      <a:cubicBezTo>
                        <a:pt x="131" y="139"/>
                        <a:pt x="134" y="143"/>
                        <a:pt x="137" y="146"/>
                      </a:cubicBezTo>
                      <a:cubicBezTo>
                        <a:pt x="135" y="147"/>
                        <a:pt x="134" y="149"/>
                        <a:pt x="133" y="151"/>
                      </a:cubicBezTo>
                      <a:cubicBezTo>
                        <a:pt x="130" y="147"/>
                        <a:pt x="127" y="143"/>
                        <a:pt x="123" y="140"/>
                      </a:cubicBezTo>
                      <a:cubicBezTo>
                        <a:pt x="122" y="140"/>
                        <a:pt x="122" y="140"/>
                        <a:pt x="122" y="140"/>
                      </a:cubicBezTo>
                      <a:cubicBezTo>
                        <a:pt x="125" y="145"/>
                        <a:pt x="128" y="150"/>
                        <a:pt x="132" y="154"/>
                      </a:cubicBezTo>
                      <a:cubicBezTo>
                        <a:pt x="132" y="154"/>
                        <a:pt x="132" y="154"/>
                        <a:pt x="132" y="154"/>
                      </a:cubicBezTo>
                      <a:cubicBezTo>
                        <a:pt x="130" y="156"/>
                        <a:pt x="129" y="157"/>
                        <a:pt x="128" y="159"/>
                      </a:cubicBezTo>
                      <a:cubicBezTo>
                        <a:pt x="125" y="156"/>
                        <a:pt x="122" y="153"/>
                        <a:pt x="119" y="150"/>
                      </a:cubicBezTo>
                      <a:cubicBezTo>
                        <a:pt x="118" y="150"/>
                        <a:pt x="118" y="150"/>
                        <a:pt x="118" y="151"/>
                      </a:cubicBezTo>
                      <a:cubicBezTo>
                        <a:pt x="123" y="157"/>
                        <a:pt x="128" y="164"/>
                        <a:pt x="134" y="171"/>
                      </a:cubicBezTo>
                      <a:cubicBezTo>
                        <a:pt x="134" y="171"/>
                        <a:pt x="134" y="171"/>
                        <a:pt x="134" y="172"/>
                      </a:cubicBezTo>
                      <a:cubicBezTo>
                        <a:pt x="134" y="177"/>
                        <a:pt x="136" y="181"/>
                        <a:pt x="138" y="185"/>
                      </a:cubicBezTo>
                      <a:cubicBezTo>
                        <a:pt x="139" y="186"/>
                        <a:pt x="140" y="187"/>
                        <a:pt x="141" y="187"/>
                      </a:cubicBezTo>
                      <a:cubicBezTo>
                        <a:pt x="141" y="187"/>
                        <a:pt x="141" y="187"/>
                        <a:pt x="142" y="187"/>
                      </a:cubicBezTo>
                      <a:cubicBezTo>
                        <a:pt x="141" y="188"/>
                        <a:pt x="141" y="189"/>
                        <a:pt x="141" y="189"/>
                      </a:cubicBezTo>
                      <a:cubicBezTo>
                        <a:pt x="140" y="191"/>
                        <a:pt x="139" y="191"/>
                        <a:pt x="139" y="193"/>
                      </a:cubicBezTo>
                      <a:cubicBezTo>
                        <a:pt x="138" y="195"/>
                        <a:pt x="138" y="197"/>
                        <a:pt x="138" y="199"/>
                      </a:cubicBezTo>
                      <a:cubicBezTo>
                        <a:pt x="132" y="192"/>
                        <a:pt x="126" y="185"/>
                        <a:pt x="119" y="177"/>
                      </a:cubicBezTo>
                      <a:cubicBezTo>
                        <a:pt x="118" y="178"/>
                        <a:pt x="118" y="178"/>
                        <a:pt x="118" y="178"/>
                      </a:cubicBezTo>
                      <a:cubicBezTo>
                        <a:pt x="124" y="187"/>
                        <a:pt x="130" y="197"/>
                        <a:pt x="138" y="205"/>
                      </a:cubicBezTo>
                      <a:cubicBezTo>
                        <a:pt x="139" y="211"/>
                        <a:pt x="142" y="216"/>
                        <a:pt x="147" y="221"/>
                      </a:cubicBezTo>
                      <a:cubicBezTo>
                        <a:pt x="146" y="222"/>
                        <a:pt x="145" y="223"/>
                        <a:pt x="144" y="223"/>
                      </a:cubicBezTo>
                      <a:cubicBezTo>
                        <a:pt x="144" y="225"/>
                        <a:pt x="144" y="225"/>
                        <a:pt x="144" y="227"/>
                      </a:cubicBezTo>
                      <a:cubicBezTo>
                        <a:pt x="144" y="227"/>
                        <a:pt x="143" y="229"/>
                        <a:pt x="143" y="230"/>
                      </a:cubicBezTo>
                      <a:cubicBezTo>
                        <a:pt x="135" y="222"/>
                        <a:pt x="127" y="215"/>
                        <a:pt x="119" y="207"/>
                      </a:cubicBezTo>
                      <a:cubicBezTo>
                        <a:pt x="118" y="207"/>
                        <a:pt x="118" y="207"/>
                        <a:pt x="117" y="207"/>
                      </a:cubicBezTo>
                      <a:cubicBezTo>
                        <a:pt x="117" y="207"/>
                        <a:pt x="117" y="207"/>
                        <a:pt x="117" y="207"/>
                      </a:cubicBezTo>
                      <a:cubicBezTo>
                        <a:pt x="116" y="207"/>
                        <a:pt x="116" y="208"/>
                        <a:pt x="116" y="208"/>
                      </a:cubicBezTo>
                      <a:cubicBezTo>
                        <a:pt x="116" y="209"/>
                        <a:pt x="116" y="209"/>
                        <a:pt x="116" y="209"/>
                      </a:cubicBezTo>
                      <a:cubicBezTo>
                        <a:pt x="117" y="210"/>
                        <a:pt x="118" y="211"/>
                        <a:pt x="118" y="211"/>
                      </a:cubicBezTo>
                      <a:cubicBezTo>
                        <a:pt x="125" y="218"/>
                        <a:pt x="132" y="225"/>
                        <a:pt x="140" y="232"/>
                      </a:cubicBezTo>
                      <a:cubicBezTo>
                        <a:pt x="141" y="232"/>
                        <a:pt x="142" y="232"/>
                        <a:pt x="143" y="231"/>
                      </a:cubicBezTo>
                      <a:cubicBezTo>
                        <a:pt x="143" y="231"/>
                        <a:pt x="143" y="231"/>
                        <a:pt x="143" y="231"/>
                      </a:cubicBezTo>
                      <a:cubicBezTo>
                        <a:pt x="142" y="237"/>
                        <a:pt x="142" y="243"/>
                        <a:pt x="142" y="249"/>
                      </a:cubicBezTo>
                      <a:cubicBezTo>
                        <a:pt x="142" y="249"/>
                        <a:pt x="143" y="249"/>
                        <a:pt x="143" y="250"/>
                      </a:cubicBezTo>
                      <a:cubicBezTo>
                        <a:pt x="142" y="250"/>
                        <a:pt x="142" y="251"/>
                        <a:pt x="141" y="251"/>
                      </a:cubicBezTo>
                      <a:cubicBezTo>
                        <a:pt x="141" y="251"/>
                        <a:pt x="141" y="251"/>
                        <a:pt x="141" y="251"/>
                      </a:cubicBezTo>
                      <a:cubicBezTo>
                        <a:pt x="131" y="243"/>
                        <a:pt x="121" y="235"/>
                        <a:pt x="110" y="227"/>
                      </a:cubicBezTo>
                      <a:cubicBezTo>
                        <a:pt x="108" y="227"/>
                        <a:pt x="108" y="227"/>
                        <a:pt x="108" y="227"/>
                      </a:cubicBezTo>
                      <a:cubicBezTo>
                        <a:pt x="117" y="238"/>
                        <a:pt x="127" y="247"/>
                        <a:pt x="139" y="255"/>
                      </a:cubicBezTo>
                      <a:cubicBezTo>
                        <a:pt x="138" y="259"/>
                        <a:pt x="138" y="261"/>
                        <a:pt x="139" y="265"/>
                      </a:cubicBezTo>
                      <a:cubicBezTo>
                        <a:pt x="129" y="256"/>
                        <a:pt x="119" y="248"/>
                        <a:pt x="109" y="239"/>
                      </a:cubicBezTo>
                      <a:cubicBezTo>
                        <a:pt x="108" y="239"/>
                        <a:pt x="108" y="239"/>
                        <a:pt x="108" y="240"/>
                      </a:cubicBezTo>
                      <a:cubicBezTo>
                        <a:pt x="118" y="249"/>
                        <a:pt x="127" y="258"/>
                        <a:pt x="135" y="268"/>
                      </a:cubicBezTo>
                      <a:cubicBezTo>
                        <a:pt x="137" y="268"/>
                        <a:pt x="138" y="269"/>
                        <a:pt x="140" y="269"/>
                      </a:cubicBezTo>
                      <a:cubicBezTo>
                        <a:pt x="141" y="275"/>
                        <a:pt x="144" y="279"/>
                        <a:pt x="149" y="283"/>
                      </a:cubicBezTo>
                      <a:cubicBezTo>
                        <a:pt x="148" y="283"/>
                        <a:pt x="148" y="283"/>
                        <a:pt x="146" y="283"/>
                      </a:cubicBezTo>
                      <a:cubicBezTo>
                        <a:pt x="146" y="283"/>
                        <a:pt x="146" y="283"/>
                        <a:pt x="145" y="282"/>
                      </a:cubicBezTo>
                      <a:cubicBezTo>
                        <a:pt x="140" y="281"/>
                        <a:pt x="134" y="279"/>
                        <a:pt x="129" y="277"/>
                      </a:cubicBezTo>
                      <a:cubicBezTo>
                        <a:pt x="130" y="277"/>
                        <a:pt x="130" y="277"/>
                        <a:pt x="131" y="277"/>
                      </a:cubicBezTo>
                      <a:cubicBezTo>
                        <a:pt x="131" y="276"/>
                        <a:pt x="130" y="276"/>
                        <a:pt x="130" y="276"/>
                      </a:cubicBezTo>
                      <a:cubicBezTo>
                        <a:pt x="129" y="276"/>
                        <a:pt x="128" y="276"/>
                        <a:pt x="128" y="276"/>
                      </a:cubicBezTo>
                      <a:cubicBezTo>
                        <a:pt x="126" y="275"/>
                        <a:pt x="125" y="275"/>
                        <a:pt x="123" y="275"/>
                      </a:cubicBezTo>
                      <a:cubicBezTo>
                        <a:pt x="126" y="275"/>
                        <a:pt x="128" y="274"/>
                        <a:pt x="131" y="274"/>
                      </a:cubicBezTo>
                      <a:cubicBezTo>
                        <a:pt x="132" y="274"/>
                        <a:pt x="134" y="273"/>
                        <a:pt x="134" y="271"/>
                      </a:cubicBezTo>
                      <a:cubicBezTo>
                        <a:pt x="134" y="271"/>
                        <a:pt x="134" y="271"/>
                        <a:pt x="134" y="271"/>
                      </a:cubicBezTo>
                      <a:cubicBezTo>
                        <a:pt x="133" y="271"/>
                        <a:pt x="133" y="270"/>
                        <a:pt x="132" y="270"/>
                      </a:cubicBezTo>
                      <a:cubicBezTo>
                        <a:pt x="132" y="270"/>
                        <a:pt x="132" y="271"/>
                        <a:pt x="132" y="271"/>
                      </a:cubicBezTo>
                      <a:cubicBezTo>
                        <a:pt x="132" y="271"/>
                        <a:pt x="131" y="271"/>
                        <a:pt x="131" y="271"/>
                      </a:cubicBezTo>
                      <a:cubicBezTo>
                        <a:pt x="126" y="271"/>
                        <a:pt x="120" y="271"/>
                        <a:pt x="114" y="271"/>
                      </a:cubicBezTo>
                      <a:cubicBezTo>
                        <a:pt x="114" y="271"/>
                        <a:pt x="114" y="271"/>
                        <a:pt x="114" y="271"/>
                      </a:cubicBezTo>
                      <a:cubicBezTo>
                        <a:pt x="107" y="268"/>
                        <a:pt x="100" y="265"/>
                        <a:pt x="93" y="262"/>
                      </a:cubicBezTo>
                      <a:cubicBezTo>
                        <a:pt x="92" y="263"/>
                        <a:pt x="92" y="263"/>
                        <a:pt x="92" y="263"/>
                      </a:cubicBezTo>
                      <a:cubicBezTo>
                        <a:pt x="94" y="265"/>
                        <a:pt x="97" y="267"/>
                        <a:pt x="100" y="268"/>
                      </a:cubicBezTo>
                      <a:cubicBezTo>
                        <a:pt x="89" y="266"/>
                        <a:pt x="78" y="261"/>
                        <a:pt x="69" y="255"/>
                      </a:cubicBezTo>
                      <a:cubicBezTo>
                        <a:pt x="69" y="256"/>
                        <a:pt x="70" y="258"/>
                        <a:pt x="72" y="259"/>
                      </a:cubicBezTo>
                      <a:cubicBezTo>
                        <a:pt x="73" y="260"/>
                        <a:pt x="74" y="261"/>
                        <a:pt x="76" y="262"/>
                      </a:cubicBezTo>
                      <a:cubicBezTo>
                        <a:pt x="84" y="267"/>
                        <a:pt x="93" y="270"/>
                        <a:pt x="102" y="272"/>
                      </a:cubicBezTo>
                      <a:cubicBezTo>
                        <a:pt x="100" y="273"/>
                        <a:pt x="99" y="273"/>
                        <a:pt x="98" y="273"/>
                      </a:cubicBezTo>
                      <a:cubicBezTo>
                        <a:pt x="96" y="273"/>
                        <a:pt x="95" y="272"/>
                        <a:pt x="94" y="272"/>
                      </a:cubicBezTo>
                      <a:cubicBezTo>
                        <a:pt x="89" y="271"/>
                        <a:pt x="84" y="269"/>
                        <a:pt x="80" y="267"/>
                      </a:cubicBezTo>
                      <a:cubicBezTo>
                        <a:pt x="82" y="267"/>
                        <a:pt x="84" y="268"/>
                        <a:pt x="85" y="268"/>
                      </a:cubicBezTo>
                      <a:cubicBezTo>
                        <a:pt x="84" y="267"/>
                        <a:pt x="83" y="267"/>
                        <a:pt x="82" y="266"/>
                      </a:cubicBezTo>
                      <a:cubicBezTo>
                        <a:pt x="82" y="266"/>
                        <a:pt x="81" y="266"/>
                        <a:pt x="81" y="266"/>
                      </a:cubicBezTo>
                      <a:cubicBezTo>
                        <a:pt x="78" y="265"/>
                        <a:pt x="74" y="265"/>
                        <a:pt x="71" y="265"/>
                      </a:cubicBezTo>
                      <a:cubicBezTo>
                        <a:pt x="72" y="265"/>
                        <a:pt x="72" y="265"/>
                        <a:pt x="73" y="266"/>
                      </a:cubicBezTo>
                      <a:cubicBezTo>
                        <a:pt x="73" y="266"/>
                        <a:pt x="73" y="266"/>
                        <a:pt x="73" y="266"/>
                      </a:cubicBezTo>
                      <a:cubicBezTo>
                        <a:pt x="72" y="266"/>
                        <a:pt x="72" y="266"/>
                        <a:pt x="72" y="266"/>
                      </a:cubicBezTo>
                      <a:cubicBezTo>
                        <a:pt x="74" y="267"/>
                        <a:pt x="75" y="267"/>
                        <a:pt x="77" y="268"/>
                      </a:cubicBezTo>
                      <a:cubicBezTo>
                        <a:pt x="77" y="269"/>
                        <a:pt x="77" y="269"/>
                        <a:pt x="77" y="269"/>
                      </a:cubicBezTo>
                      <a:cubicBezTo>
                        <a:pt x="77" y="269"/>
                        <a:pt x="78" y="269"/>
                        <a:pt x="78" y="269"/>
                      </a:cubicBezTo>
                      <a:cubicBezTo>
                        <a:pt x="80" y="270"/>
                        <a:pt x="82" y="271"/>
                        <a:pt x="84" y="272"/>
                      </a:cubicBezTo>
                      <a:cubicBezTo>
                        <a:pt x="85" y="272"/>
                        <a:pt x="86" y="273"/>
                        <a:pt x="87" y="273"/>
                      </a:cubicBezTo>
                      <a:cubicBezTo>
                        <a:pt x="86" y="272"/>
                        <a:pt x="84" y="272"/>
                        <a:pt x="82" y="271"/>
                      </a:cubicBezTo>
                      <a:cubicBezTo>
                        <a:pt x="80" y="273"/>
                        <a:pt x="80" y="274"/>
                        <a:pt x="84" y="275"/>
                      </a:cubicBezTo>
                      <a:cubicBezTo>
                        <a:pt x="84" y="275"/>
                        <a:pt x="83" y="275"/>
                        <a:pt x="83" y="276"/>
                      </a:cubicBezTo>
                      <a:cubicBezTo>
                        <a:pt x="77" y="272"/>
                        <a:pt x="72" y="269"/>
                        <a:pt x="66" y="266"/>
                      </a:cubicBezTo>
                      <a:cubicBezTo>
                        <a:pt x="65" y="266"/>
                        <a:pt x="64" y="265"/>
                        <a:pt x="64" y="266"/>
                      </a:cubicBezTo>
                      <a:cubicBezTo>
                        <a:pt x="70" y="270"/>
                        <a:pt x="75" y="274"/>
                        <a:pt x="81" y="276"/>
                      </a:cubicBezTo>
                      <a:cubicBezTo>
                        <a:pt x="78" y="277"/>
                        <a:pt x="74" y="278"/>
                        <a:pt x="71" y="279"/>
                      </a:cubicBezTo>
                      <a:cubicBezTo>
                        <a:pt x="68" y="276"/>
                        <a:pt x="64" y="274"/>
                        <a:pt x="60" y="272"/>
                      </a:cubicBezTo>
                      <a:cubicBezTo>
                        <a:pt x="59" y="272"/>
                        <a:pt x="59" y="272"/>
                        <a:pt x="59" y="272"/>
                      </a:cubicBezTo>
                      <a:cubicBezTo>
                        <a:pt x="62" y="274"/>
                        <a:pt x="65" y="277"/>
                        <a:pt x="68" y="279"/>
                      </a:cubicBezTo>
                      <a:cubicBezTo>
                        <a:pt x="65" y="281"/>
                        <a:pt x="62" y="281"/>
                        <a:pt x="59" y="283"/>
                      </a:cubicBezTo>
                      <a:cubicBezTo>
                        <a:pt x="55" y="283"/>
                        <a:pt x="51" y="285"/>
                        <a:pt x="47" y="286"/>
                      </a:cubicBezTo>
                      <a:cubicBezTo>
                        <a:pt x="47" y="285"/>
                        <a:pt x="46" y="285"/>
                        <a:pt x="46" y="285"/>
                      </a:cubicBezTo>
                      <a:cubicBezTo>
                        <a:pt x="41" y="280"/>
                        <a:pt x="34" y="277"/>
                        <a:pt x="27" y="277"/>
                      </a:cubicBezTo>
                      <a:cubicBezTo>
                        <a:pt x="27" y="277"/>
                        <a:pt x="27" y="277"/>
                        <a:pt x="27" y="277"/>
                      </a:cubicBezTo>
                      <a:cubicBezTo>
                        <a:pt x="26" y="277"/>
                        <a:pt x="26" y="278"/>
                        <a:pt x="26" y="278"/>
                      </a:cubicBezTo>
                      <a:cubicBezTo>
                        <a:pt x="26" y="279"/>
                        <a:pt x="26" y="279"/>
                        <a:pt x="26" y="279"/>
                      </a:cubicBezTo>
                      <a:cubicBezTo>
                        <a:pt x="28" y="280"/>
                        <a:pt x="29" y="280"/>
                        <a:pt x="31" y="281"/>
                      </a:cubicBezTo>
                      <a:cubicBezTo>
                        <a:pt x="35" y="282"/>
                        <a:pt x="39" y="285"/>
                        <a:pt x="42" y="287"/>
                      </a:cubicBezTo>
                      <a:cubicBezTo>
                        <a:pt x="41" y="287"/>
                        <a:pt x="40" y="288"/>
                        <a:pt x="39" y="288"/>
                      </a:cubicBezTo>
                      <a:cubicBezTo>
                        <a:pt x="35" y="285"/>
                        <a:pt x="30" y="282"/>
                        <a:pt x="25" y="280"/>
                      </a:cubicBezTo>
                      <a:cubicBezTo>
                        <a:pt x="26" y="282"/>
                        <a:pt x="28" y="285"/>
                        <a:pt x="30" y="287"/>
                      </a:cubicBezTo>
                      <a:cubicBezTo>
                        <a:pt x="32" y="288"/>
                        <a:pt x="33" y="289"/>
                        <a:pt x="35" y="290"/>
                      </a:cubicBezTo>
                      <a:cubicBezTo>
                        <a:pt x="25" y="294"/>
                        <a:pt x="16" y="299"/>
                        <a:pt x="8" y="305"/>
                      </a:cubicBezTo>
                      <a:cubicBezTo>
                        <a:pt x="9" y="305"/>
                        <a:pt x="10" y="305"/>
                        <a:pt x="10" y="305"/>
                      </a:cubicBezTo>
                      <a:cubicBezTo>
                        <a:pt x="11" y="304"/>
                        <a:pt x="11" y="303"/>
                        <a:pt x="12" y="303"/>
                      </a:cubicBezTo>
                      <a:cubicBezTo>
                        <a:pt x="23" y="299"/>
                        <a:pt x="35" y="295"/>
                        <a:pt x="46" y="291"/>
                      </a:cubicBezTo>
                      <a:cubicBezTo>
                        <a:pt x="43" y="293"/>
                        <a:pt x="41" y="295"/>
                        <a:pt x="38" y="297"/>
                      </a:cubicBezTo>
                      <a:cubicBezTo>
                        <a:pt x="38" y="297"/>
                        <a:pt x="38" y="297"/>
                        <a:pt x="38" y="297"/>
                      </a:cubicBezTo>
                      <a:cubicBezTo>
                        <a:pt x="38" y="297"/>
                        <a:pt x="39" y="298"/>
                        <a:pt x="40" y="299"/>
                      </a:cubicBezTo>
                      <a:cubicBezTo>
                        <a:pt x="40" y="299"/>
                        <a:pt x="40" y="299"/>
                        <a:pt x="41" y="299"/>
                      </a:cubicBezTo>
                      <a:cubicBezTo>
                        <a:pt x="40" y="298"/>
                        <a:pt x="40" y="297"/>
                        <a:pt x="40" y="297"/>
                      </a:cubicBezTo>
                      <a:cubicBezTo>
                        <a:pt x="39" y="297"/>
                        <a:pt x="39" y="297"/>
                        <a:pt x="38" y="297"/>
                      </a:cubicBezTo>
                      <a:cubicBezTo>
                        <a:pt x="39" y="297"/>
                        <a:pt x="40" y="296"/>
                        <a:pt x="41" y="296"/>
                      </a:cubicBezTo>
                      <a:cubicBezTo>
                        <a:pt x="42" y="295"/>
                        <a:pt x="43" y="295"/>
                        <a:pt x="44" y="295"/>
                      </a:cubicBezTo>
                      <a:cubicBezTo>
                        <a:pt x="44" y="295"/>
                        <a:pt x="44" y="295"/>
                        <a:pt x="44" y="295"/>
                      </a:cubicBezTo>
                      <a:cubicBezTo>
                        <a:pt x="44" y="295"/>
                        <a:pt x="45" y="295"/>
                        <a:pt x="45" y="295"/>
                      </a:cubicBezTo>
                      <a:cubicBezTo>
                        <a:pt x="45" y="295"/>
                        <a:pt x="44" y="295"/>
                        <a:pt x="44" y="295"/>
                      </a:cubicBezTo>
                      <a:cubicBezTo>
                        <a:pt x="48" y="294"/>
                        <a:pt x="52" y="292"/>
                        <a:pt x="56" y="291"/>
                      </a:cubicBezTo>
                      <a:cubicBezTo>
                        <a:pt x="59" y="290"/>
                        <a:pt x="62" y="289"/>
                        <a:pt x="65" y="289"/>
                      </a:cubicBezTo>
                      <a:cubicBezTo>
                        <a:pt x="70" y="289"/>
                        <a:pt x="75" y="289"/>
                        <a:pt x="80" y="289"/>
                      </a:cubicBezTo>
                      <a:cubicBezTo>
                        <a:pt x="86" y="289"/>
                        <a:pt x="92" y="287"/>
                        <a:pt x="95" y="284"/>
                      </a:cubicBezTo>
                      <a:cubicBezTo>
                        <a:pt x="97" y="283"/>
                        <a:pt x="98" y="282"/>
                        <a:pt x="100" y="281"/>
                      </a:cubicBezTo>
                      <a:cubicBezTo>
                        <a:pt x="117" y="286"/>
                        <a:pt x="135" y="288"/>
                        <a:pt x="152" y="289"/>
                      </a:cubicBezTo>
                      <a:cubicBezTo>
                        <a:pt x="153" y="288"/>
                        <a:pt x="153" y="287"/>
                        <a:pt x="154" y="287"/>
                      </a:cubicBezTo>
                      <a:cubicBezTo>
                        <a:pt x="158" y="287"/>
                        <a:pt x="163" y="287"/>
                        <a:pt x="168" y="287"/>
                      </a:cubicBezTo>
                      <a:cubicBezTo>
                        <a:pt x="169" y="286"/>
                        <a:pt x="170" y="285"/>
                        <a:pt x="172" y="284"/>
                      </a:cubicBezTo>
                      <a:cubicBezTo>
                        <a:pt x="182" y="285"/>
                        <a:pt x="193" y="281"/>
                        <a:pt x="205" y="271"/>
                      </a:cubicBezTo>
                      <a:cubicBezTo>
                        <a:pt x="205" y="271"/>
                        <a:pt x="205" y="269"/>
                        <a:pt x="205" y="269"/>
                      </a:cubicBezTo>
                      <a:cubicBezTo>
                        <a:pt x="206" y="268"/>
                        <a:pt x="207" y="267"/>
                        <a:pt x="208" y="266"/>
                      </a:cubicBezTo>
                      <a:cubicBezTo>
                        <a:pt x="211" y="264"/>
                        <a:pt x="214" y="261"/>
                        <a:pt x="217" y="259"/>
                      </a:cubicBezTo>
                      <a:cubicBezTo>
                        <a:pt x="217" y="258"/>
                        <a:pt x="217" y="257"/>
                        <a:pt x="217" y="257"/>
                      </a:cubicBezTo>
                      <a:cubicBezTo>
                        <a:pt x="217" y="256"/>
                        <a:pt x="217" y="255"/>
                        <a:pt x="217" y="254"/>
                      </a:cubicBezTo>
                      <a:cubicBezTo>
                        <a:pt x="219" y="248"/>
                        <a:pt x="220" y="242"/>
                        <a:pt x="221" y="236"/>
                      </a:cubicBezTo>
                      <a:cubicBezTo>
                        <a:pt x="224" y="233"/>
                        <a:pt x="226" y="231"/>
                        <a:pt x="228" y="229"/>
                      </a:cubicBezTo>
                      <a:cubicBezTo>
                        <a:pt x="230" y="227"/>
                        <a:pt x="232" y="224"/>
                        <a:pt x="233" y="221"/>
                      </a:cubicBezTo>
                      <a:cubicBezTo>
                        <a:pt x="233" y="220"/>
                        <a:pt x="233" y="219"/>
                        <a:pt x="233" y="218"/>
                      </a:cubicBezTo>
                      <a:cubicBezTo>
                        <a:pt x="236" y="213"/>
                        <a:pt x="236" y="207"/>
                        <a:pt x="236" y="201"/>
                      </a:cubicBezTo>
                      <a:cubicBezTo>
                        <a:pt x="236" y="200"/>
                        <a:pt x="237" y="199"/>
                        <a:pt x="238" y="197"/>
                      </a:cubicBezTo>
                      <a:cubicBezTo>
                        <a:pt x="238" y="197"/>
                        <a:pt x="239" y="196"/>
                        <a:pt x="239" y="195"/>
                      </a:cubicBezTo>
                      <a:cubicBezTo>
                        <a:pt x="239" y="193"/>
                        <a:pt x="238" y="192"/>
                        <a:pt x="239" y="191"/>
                      </a:cubicBezTo>
                      <a:cubicBezTo>
                        <a:pt x="239" y="189"/>
                        <a:pt x="239" y="188"/>
                        <a:pt x="239" y="186"/>
                      </a:cubicBezTo>
                      <a:cubicBezTo>
                        <a:pt x="239" y="179"/>
                        <a:pt x="237" y="171"/>
                        <a:pt x="233" y="164"/>
                      </a:cubicBezTo>
                      <a:cubicBezTo>
                        <a:pt x="233" y="164"/>
                        <a:pt x="233" y="164"/>
                        <a:pt x="233" y="164"/>
                      </a:cubicBezTo>
                      <a:cubicBezTo>
                        <a:pt x="234" y="163"/>
                        <a:pt x="234" y="163"/>
                        <a:pt x="235" y="162"/>
                      </a:cubicBezTo>
                      <a:cubicBezTo>
                        <a:pt x="235" y="161"/>
                        <a:pt x="235" y="161"/>
                        <a:pt x="235" y="161"/>
                      </a:cubicBezTo>
                      <a:cubicBezTo>
                        <a:pt x="235" y="149"/>
                        <a:pt x="230" y="142"/>
                        <a:pt x="222" y="137"/>
                      </a:cubicBezTo>
                      <a:cubicBezTo>
                        <a:pt x="222" y="137"/>
                        <a:pt x="222" y="137"/>
                        <a:pt x="222" y="137"/>
                      </a:cubicBezTo>
                      <a:cubicBezTo>
                        <a:pt x="222" y="137"/>
                        <a:pt x="222" y="137"/>
                        <a:pt x="222" y="137"/>
                      </a:cubicBezTo>
                      <a:cubicBezTo>
                        <a:pt x="223" y="137"/>
                        <a:pt x="224" y="137"/>
                        <a:pt x="224" y="137"/>
                      </a:cubicBezTo>
                      <a:cubicBezTo>
                        <a:pt x="224" y="137"/>
                        <a:pt x="224" y="137"/>
                        <a:pt x="224" y="136"/>
                      </a:cubicBezTo>
                      <a:cubicBezTo>
                        <a:pt x="223" y="136"/>
                        <a:pt x="222" y="135"/>
                        <a:pt x="221" y="135"/>
                      </a:cubicBezTo>
                      <a:cubicBezTo>
                        <a:pt x="219" y="132"/>
                        <a:pt x="216" y="130"/>
                        <a:pt x="211" y="129"/>
                      </a:cubicBezTo>
                      <a:cubicBezTo>
                        <a:pt x="205" y="128"/>
                        <a:pt x="198" y="128"/>
                        <a:pt x="191" y="129"/>
                      </a:cubicBezTo>
                      <a:cubicBezTo>
                        <a:pt x="186" y="130"/>
                        <a:pt x="182" y="130"/>
                        <a:pt x="177" y="131"/>
                      </a:cubicBezTo>
                      <a:cubicBezTo>
                        <a:pt x="173" y="131"/>
                        <a:pt x="170" y="132"/>
                        <a:pt x="167" y="133"/>
                      </a:cubicBezTo>
                      <a:cubicBezTo>
                        <a:pt x="162" y="120"/>
                        <a:pt x="160" y="106"/>
                        <a:pt x="162" y="91"/>
                      </a:cubicBezTo>
                      <a:cubicBezTo>
                        <a:pt x="164" y="87"/>
                        <a:pt x="164" y="83"/>
                        <a:pt x="166" y="79"/>
                      </a:cubicBezTo>
                      <a:cubicBezTo>
                        <a:pt x="170" y="69"/>
                        <a:pt x="172" y="58"/>
                        <a:pt x="170" y="46"/>
                      </a:cubicBezTo>
                      <a:cubicBezTo>
                        <a:pt x="170" y="45"/>
                        <a:pt x="170" y="44"/>
                        <a:pt x="170" y="43"/>
                      </a:cubicBezTo>
                      <a:cubicBezTo>
                        <a:pt x="171" y="44"/>
                        <a:pt x="172" y="45"/>
                        <a:pt x="173" y="45"/>
                      </a:cubicBezTo>
                      <a:cubicBezTo>
                        <a:pt x="173" y="38"/>
                        <a:pt x="171" y="31"/>
                        <a:pt x="168" y="23"/>
                      </a:cubicBezTo>
                      <a:cubicBezTo>
                        <a:pt x="166" y="19"/>
                        <a:pt x="163" y="14"/>
                        <a:pt x="160" y="11"/>
                      </a:cubicBezTo>
                      <a:cubicBezTo>
                        <a:pt x="158" y="9"/>
                        <a:pt x="156" y="7"/>
                        <a:pt x="154" y="6"/>
                      </a:cubicBezTo>
                      <a:cubicBezTo>
                        <a:pt x="154" y="6"/>
                        <a:pt x="153" y="6"/>
                        <a:pt x="152" y="6"/>
                      </a:cubicBezTo>
                      <a:cubicBezTo>
                        <a:pt x="152" y="6"/>
                        <a:pt x="152" y="6"/>
                        <a:pt x="152" y="6"/>
                      </a:cubicBezTo>
                      <a:cubicBezTo>
                        <a:pt x="151" y="5"/>
                        <a:pt x="151" y="3"/>
                        <a:pt x="150" y="3"/>
                      </a:cubicBezTo>
                      <a:cubicBezTo>
                        <a:pt x="148" y="1"/>
                        <a:pt x="145" y="1"/>
                        <a:pt x="143" y="0"/>
                      </a:cubicBezTo>
                      <a:cubicBezTo>
                        <a:pt x="143" y="0"/>
                        <a:pt x="143" y="0"/>
                        <a:pt x="143" y="0"/>
                      </a:cubicBezTo>
                      <a:cubicBezTo>
                        <a:pt x="139" y="0"/>
                        <a:pt x="136" y="1"/>
                        <a:pt x="134" y="3"/>
                      </a:cubicBezTo>
                      <a:cubicBezTo>
                        <a:pt x="133" y="3"/>
                        <a:pt x="133" y="2"/>
                        <a:pt x="133" y="2"/>
                      </a:cubicBezTo>
                      <a:cubicBezTo>
                        <a:pt x="133" y="2"/>
                        <a:pt x="132" y="2"/>
                        <a:pt x="132" y="3"/>
                      </a:cubicBezTo>
                      <a:cubicBezTo>
                        <a:pt x="132" y="3"/>
                        <a:pt x="132" y="3"/>
                        <a:pt x="133" y="4"/>
                      </a:cubicBezTo>
                      <a:cubicBezTo>
                        <a:pt x="132" y="4"/>
                        <a:pt x="132" y="5"/>
                        <a:pt x="131" y="5"/>
                      </a:cubicBezTo>
                      <a:cubicBezTo>
                        <a:pt x="132" y="7"/>
                        <a:pt x="132" y="7"/>
                        <a:pt x="132" y="9"/>
                      </a:cubicBezTo>
                      <a:cubicBezTo>
                        <a:pt x="132" y="9"/>
                        <a:pt x="132" y="11"/>
                        <a:pt x="132" y="11"/>
                      </a:cubicBezTo>
                      <a:cubicBezTo>
                        <a:pt x="132" y="12"/>
                        <a:pt x="132" y="13"/>
                        <a:pt x="132" y="13"/>
                      </a:cubicBezTo>
                      <a:cubicBezTo>
                        <a:pt x="132" y="13"/>
                        <a:pt x="132" y="13"/>
                        <a:pt x="133" y="13"/>
                      </a:cubicBezTo>
                      <a:cubicBezTo>
                        <a:pt x="133" y="33"/>
                        <a:pt x="130" y="52"/>
                        <a:pt x="124" y="71"/>
                      </a:cubicBezTo>
                      <a:cubicBezTo>
                        <a:pt x="120" y="81"/>
                        <a:pt x="115" y="90"/>
                        <a:pt x="109" y="99"/>
                      </a:cubicBezTo>
                      <a:cubicBezTo>
                        <a:pt x="106" y="100"/>
                        <a:pt x="103" y="102"/>
                        <a:pt x="101" y="104"/>
                      </a:cubicBezTo>
                      <a:cubicBezTo>
                        <a:pt x="90" y="111"/>
                        <a:pt x="82" y="121"/>
                        <a:pt x="77" y="133"/>
                      </a:cubicBezTo>
                      <a:cubicBezTo>
                        <a:pt x="75" y="135"/>
                        <a:pt x="74" y="137"/>
                        <a:pt x="73" y="138"/>
                      </a:cubicBezTo>
                      <a:cubicBezTo>
                        <a:pt x="72" y="140"/>
                        <a:pt x="72" y="141"/>
                        <a:pt x="72" y="142"/>
                      </a:cubicBezTo>
                      <a:cubicBezTo>
                        <a:pt x="70" y="145"/>
                        <a:pt x="68" y="148"/>
                        <a:pt x="66" y="151"/>
                      </a:cubicBezTo>
                      <a:cubicBezTo>
                        <a:pt x="66" y="152"/>
                        <a:pt x="66" y="152"/>
                        <a:pt x="66" y="152"/>
                      </a:cubicBezTo>
                      <a:cubicBezTo>
                        <a:pt x="62" y="159"/>
                        <a:pt x="60" y="166"/>
                        <a:pt x="59" y="173"/>
                      </a:cubicBezTo>
                      <a:cubicBezTo>
                        <a:pt x="58" y="174"/>
                        <a:pt x="57" y="174"/>
                        <a:pt x="55" y="175"/>
                      </a:cubicBezTo>
                      <a:cubicBezTo>
                        <a:pt x="40" y="187"/>
                        <a:pt x="22" y="194"/>
                        <a:pt x="3" y="195"/>
                      </a:cubicBezTo>
                      <a:cubicBezTo>
                        <a:pt x="4" y="195"/>
                        <a:pt x="6" y="196"/>
                        <a:pt x="8" y="197"/>
                      </a:cubicBezTo>
                      <a:cubicBezTo>
                        <a:pt x="13" y="197"/>
                        <a:pt x="18" y="197"/>
                        <a:pt x="24" y="197"/>
                      </a:cubicBezTo>
                      <a:cubicBezTo>
                        <a:pt x="16" y="198"/>
                        <a:pt x="8" y="199"/>
                        <a:pt x="0" y="198"/>
                      </a:cubicBezTo>
                      <a:cubicBezTo>
                        <a:pt x="0" y="199"/>
                        <a:pt x="0" y="199"/>
                        <a:pt x="0" y="199"/>
                      </a:cubicBezTo>
                      <a:cubicBezTo>
                        <a:pt x="20" y="203"/>
                        <a:pt x="37" y="199"/>
                        <a:pt x="51" y="187"/>
                      </a:cubicBezTo>
                      <a:cubicBezTo>
                        <a:pt x="52" y="186"/>
                        <a:pt x="54" y="185"/>
                        <a:pt x="55" y="184"/>
                      </a:cubicBezTo>
                      <a:close/>
                      <a:moveTo>
                        <a:pt x="155" y="13"/>
                      </a:moveTo>
                      <a:cubicBezTo>
                        <a:pt x="156" y="13"/>
                        <a:pt x="156" y="14"/>
                        <a:pt x="157" y="15"/>
                      </a:cubicBezTo>
                      <a:cubicBezTo>
                        <a:pt x="157" y="15"/>
                        <a:pt x="157" y="16"/>
                        <a:pt x="157" y="17"/>
                      </a:cubicBezTo>
                      <a:cubicBezTo>
                        <a:pt x="154" y="13"/>
                        <a:pt x="152" y="11"/>
                        <a:pt x="148" y="9"/>
                      </a:cubicBezTo>
                      <a:cubicBezTo>
                        <a:pt x="150" y="10"/>
                        <a:pt x="153" y="11"/>
                        <a:pt x="155" y="13"/>
                      </a:cubicBezTo>
                      <a:close/>
                      <a:moveTo>
                        <a:pt x="160" y="15"/>
                      </a:moveTo>
                      <a:cubicBezTo>
                        <a:pt x="158" y="13"/>
                        <a:pt x="156" y="11"/>
                        <a:pt x="155" y="10"/>
                      </a:cubicBezTo>
                      <a:cubicBezTo>
                        <a:pt x="156" y="10"/>
                        <a:pt x="157" y="11"/>
                        <a:pt x="158" y="12"/>
                      </a:cubicBezTo>
                      <a:cubicBezTo>
                        <a:pt x="158" y="13"/>
                        <a:pt x="159" y="14"/>
                        <a:pt x="160" y="15"/>
                      </a:cubicBezTo>
                      <a:close/>
                      <a:moveTo>
                        <a:pt x="159" y="24"/>
                      </a:moveTo>
                      <a:cubicBezTo>
                        <a:pt x="160" y="25"/>
                        <a:pt x="160" y="27"/>
                        <a:pt x="160" y="29"/>
                      </a:cubicBezTo>
                      <a:cubicBezTo>
                        <a:pt x="159" y="24"/>
                        <a:pt x="156" y="19"/>
                        <a:pt x="153" y="16"/>
                      </a:cubicBezTo>
                      <a:cubicBezTo>
                        <a:pt x="156" y="18"/>
                        <a:pt x="158" y="21"/>
                        <a:pt x="159" y="24"/>
                      </a:cubicBezTo>
                      <a:close/>
                      <a:moveTo>
                        <a:pt x="166" y="39"/>
                      </a:moveTo>
                      <a:cubicBezTo>
                        <a:pt x="166" y="34"/>
                        <a:pt x="165" y="29"/>
                        <a:pt x="163" y="24"/>
                      </a:cubicBezTo>
                      <a:cubicBezTo>
                        <a:pt x="163" y="23"/>
                        <a:pt x="162" y="22"/>
                        <a:pt x="162" y="21"/>
                      </a:cubicBezTo>
                      <a:cubicBezTo>
                        <a:pt x="163" y="21"/>
                        <a:pt x="163" y="22"/>
                        <a:pt x="164" y="23"/>
                      </a:cubicBezTo>
                      <a:cubicBezTo>
                        <a:pt x="164" y="25"/>
                        <a:pt x="165" y="27"/>
                        <a:pt x="166" y="30"/>
                      </a:cubicBezTo>
                      <a:cubicBezTo>
                        <a:pt x="166" y="30"/>
                        <a:pt x="166" y="30"/>
                        <a:pt x="166" y="30"/>
                      </a:cubicBezTo>
                      <a:cubicBezTo>
                        <a:pt x="166" y="33"/>
                        <a:pt x="166" y="36"/>
                        <a:pt x="167" y="39"/>
                      </a:cubicBezTo>
                      <a:cubicBezTo>
                        <a:pt x="166" y="39"/>
                        <a:pt x="166" y="39"/>
                        <a:pt x="166" y="39"/>
                      </a:cubicBezTo>
                      <a:close/>
                      <a:moveTo>
                        <a:pt x="170" y="140"/>
                      </a:moveTo>
                      <a:cubicBezTo>
                        <a:pt x="170" y="140"/>
                        <a:pt x="170" y="140"/>
                        <a:pt x="170" y="140"/>
                      </a:cubicBezTo>
                      <a:cubicBezTo>
                        <a:pt x="170" y="140"/>
                        <a:pt x="170" y="140"/>
                        <a:pt x="170" y="140"/>
                      </a:cubicBezTo>
                      <a:cubicBezTo>
                        <a:pt x="170" y="140"/>
                        <a:pt x="170" y="140"/>
                        <a:pt x="170" y="140"/>
                      </a:cubicBezTo>
                      <a:close/>
                      <a:moveTo>
                        <a:pt x="173" y="135"/>
                      </a:moveTo>
                      <a:cubicBezTo>
                        <a:pt x="173" y="135"/>
                        <a:pt x="173" y="135"/>
                        <a:pt x="173" y="134"/>
                      </a:cubicBezTo>
                      <a:cubicBezTo>
                        <a:pt x="175" y="134"/>
                        <a:pt x="176" y="133"/>
                        <a:pt x="178" y="133"/>
                      </a:cubicBezTo>
                      <a:cubicBezTo>
                        <a:pt x="182" y="133"/>
                        <a:pt x="186" y="133"/>
                        <a:pt x="190" y="133"/>
                      </a:cubicBezTo>
                      <a:cubicBezTo>
                        <a:pt x="194" y="133"/>
                        <a:pt x="198" y="133"/>
                        <a:pt x="202" y="134"/>
                      </a:cubicBezTo>
                      <a:cubicBezTo>
                        <a:pt x="193" y="134"/>
                        <a:pt x="184" y="135"/>
                        <a:pt x="177" y="137"/>
                      </a:cubicBezTo>
                      <a:cubicBezTo>
                        <a:pt x="174" y="137"/>
                        <a:pt x="172" y="137"/>
                        <a:pt x="170" y="137"/>
                      </a:cubicBezTo>
                      <a:cubicBezTo>
                        <a:pt x="172" y="137"/>
                        <a:pt x="174" y="137"/>
                        <a:pt x="175" y="137"/>
                      </a:cubicBezTo>
                      <a:cubicBezTo>
                        <a:pt x="176" y="137"/>
                        <a:pt x="176" y="137"/>
                        <a:pt x="176" y="137"/>
                      </a:cubicBezTo>
                      <a:cubicBezTo>
                        <a:pt x="176" y="136"/>
                        <a:pt x="176" y="136"/>
                        <a:pt x="176" y="136"/>
                      </a:cubicBezTo>
                      <a:cubicBezTo>
                        <a:pt x="175" y="135"/>
                        <a:pt x="174" y="135"/>
                        <a:pt x="173" y="135"/>
                      </a:cubicBezTo>
                      <a:close/>
                      <a:moveTo>
                        <a:pt x="206" y="133"/>
                      </a:moveTo>
                      <a:cubicBezTo>
                        <a:pt x="208" y="133"/>
                        <a:pt x="209" y="133"/>
                        <a:pt x="210" y="133"/>
                      </a:cubicBezTo>
                      <a:cubicBezTo>
                        <a:pt x="211" y="133"/>
                        <a:pt x="211" y="133"/>
                        <a:pt x="212" y="133"/>
                      </a:cubicBezTo>
                      <a:cubicBezTo>
                        <a:pt x="212" y="133"/>
                        <a:pt x="213" y="133"/>
                        <a:pt x="213" y="134"/>
                      </a:cubicBezTo>
                      <a:cubicBezTo>
                        <a:pt x="212" y="134"/>
                        <a:pt x="212" y="134"/>
                        <a:pt x="211" y="134"/>
                      </a:cubicBezTo>
                      <a:cubicBezTo>
                        <a:pt x="209" y="133"/>
                        <a:pt x="208" y="133"/>
                        <a:pt x="206" y="133"/>
                      </a:cubicBezTo>
                      <a:close/>
                      <a:moveTo>
                        <a:pt x="216" y="139"/>
                      </a:moveTo>
                      <a:cubicBezTo>
                        <a:pt x="217" y="139"/>
                        <a:pt x="218" y="140"/>
                        <a:pt x="219" y="141"/>
                      </a:cubicBezTo>
                      <a:cubicBezTo>
                        <a:pt x="220" y="141"/>
                        <a:pt x="220" y="141"/>
                        <a:pt x="220" y="141"/>
                      </a:cubicBezTo>
                      <a:cubicBezTo>
                        <a:pt x="220" y="141"/>
                        <a:pt x="220" y="141"/>
                        <a:pt x="220" y="141"/>
                      </a:cubicBezTo>
                      <a:cubicBezTo>
                        <a:pt x="224" y="145"/>
                        <a:pt x="227" y="149"/>
                        <a:pt x="229" y="155"/>
                      </a:cubicBezTo>
                      <a:cubicBezTo>
                        <a:pt x="228" y="159"/>
                        <a:pt x="227" y="163"/>
                        <a:pt x="224" y="166"/>
                      </a:cubicBezTo>
                      <a:cubicBezTo>
                        <a:pt x="224" y="166"/>
                        <a:pt x="224" y="166"/>
                        <a:pt x="224" y="166"/>
                      </a:cubicBezTo>
                      <a:cubicBezTo>
                        <a:pt x="223" y="166"/>
                        <a:pt x="222" y="165"/>
                        <a:pt x="222" y="166"/>
                      </a:cubicBezTo>
                      <a:cubicBezTo>
                        <a:pt x="222" y="166"/>
                        <a:pt x="223" y="166"/>
                        <a:pt x="223" y="167"/>
                      </a:cubicBezTo>
                      <a:cubicBezTo>
                        <a:pt x="222" y="169"/>
                        <a:pt x="219" y="171"/>
                        <a:pt x="217" y="172"/>
                      </a:cubicBezTo>
                      <a:cubicBezTo>
                        <a:pt x="220" y="169"/>
                        <a:pt x="222" y="165"/>
                        <a:pt x="223" y="160"/>
                      </a:cubicBezTo>
                      <a:cubicBezTo>
                        <a:pt x="222" y="160"/>
                        <a:pt x="222" y="160"/>
                        <a:pt x="222" y="160"/>
                      </a:cubicBezTo>
                      <a:cubicBezTo>
                        <a:pt x="217" y="168"/>
                        <a:pt x="211" y="174"/>
                        <a:pt x="203" y="178"/>
                      </a:cubicBezTo>
                      <a:cubicBezTo>
                        <a:pt x="202" y="178"/>
                        <a:pt x="200" y="178"/>
                        <a:pt x="199" y="178"/>
                      </a:cubicBezTo>
                      <a:cubicBezTo>
                        <a:pt x="198" y="178"/>
                        <a:pt x="198" y="178"/>
                        <a:pt x="198" y="178"/>
                      </a:cubicBezTo>
                      <a:cubicBezTo>
                        <a:pt x="199" y="177"/>
                        <a:pt x="199" y="176"/>
                        <a:pt x="200" y="175"/>
                      </a:cubicBezTo>
                      <a:cubicBezTo>
                        <a:pt x="198" y="175"/>
                        <a:pt x="197" y="175"/>
                        <a:pt x="196" y="175"/>
                      </a:cubicBezTo>
                      <a:cubicBezTo>
                        <a:pt x="186" y="178"/>
                        <a:pt x="176" y="179"/>
                        <a:pt x="167" y="180"/>
                      </a:cubicBezTo>
                      <a:cubicBezTo>
                        <a:pt x="159" y="181"/>
                        <a:pt x="152" y="181"/>
                        <a:pt x="148" y="181"/>
                      </a:cubicBezTo>
                      <a:cubicBezTo>
                        <a:pt x="147" y="181"/>
                        <a:pt x="147" y="181"/>
                        <a:pt x="147" y="180"/>
                      </a:cubicBezTo>
                      <a:cubicBezTo>
                        <a:pt x="148" y="180"/>
                        <a:pt x="149" y="180"/>
                        <a:pt x="150" y="180"/>
                      </a:cubicBezTo>
                      <a:cubicBezTo>
                        <a:pt x="149" y="179"/>
                        <a:pt x="147" y="178"/>
                        <a:pt x="146" y="178"/>
                      </a:cubicBezTo>
                      <a:cubicBezTo>
                        <a:pt x="145" y="177"/>
                        <a:pt x="144" y="177"/>
                        <a:pt x="144" y="176"/>
                      </a:cubicBezTo>
                      <a:cubicBezTo>
                        <a:pt x="143" y="175"/>
                        <a:pt x="142" y="173"/>
                        <a:pt x="141" y="172"/>
                      </a:cubicBezTo>
                      <a:cubicBezTo>
                        <a:pt x="140" y="170"/>
                        <a:pt x="139" y="168"/>
                        <a:pt x="139" y="165"/>
                      </a:cubicBezTo>
                      <a:cubicBezTo>
                        <a:pt x="140" y="165"/>
                        <a:pt x="140" y="165"/>
                        <a:pt x="140" y="164"/>
                      </a:cubicBezTo>
                      <a:cubicBezTo>
                        <a:pt x="140" y="163"/>
                        <a:pt x="140" y="163"/>
                        <a:pt x="140" y="163"/>
                      </a:cubicBezTo>
                      <a:cubicBezTo>
                        <a:pt x="140" y="163"/>
                        <a:pt x="141" y="162"/>
                        <a:pt x="141" y="162"/>
                      </a:cubicBezTo>
                      <a:cubicBezTo>
                        <a:pt x="141" y="162"/>
                        <a:pt x="141" y="161"/>
                        <a:pt x="141" y="161"/>
                      </a:cubicBezTo>
                      <a:cubicBezTo>
                        <a:pt x="141" y="161"/>
                        <a:pt x="141" y="160"/>
                        <a:pt x="141" y="159"/>
                      </a:cubicBezTo>
                      <a:cubicBezTo>
                        <a:pt x="141" y="159"/>
                        <a:pt x="141" y="157"/>
                        <a:pt x="141" y="157"/>
                      </a:cubicBezTo>
                      <a:cubicBezTo>
                        <a:pt x="141" y="156"/>
                        <a:pt x="141" y="155"/>
                        <a:pt x="141" y="155"/>
                      </a:cubicBezTo>
                      <a:cubicBezTo>
                        <a:pt x="141" y="155"/>
                        <a:pt x="141" y="154"/>
                        <a:pt x="141" y="153"/>
                      </a:cubicBezTo>
                      <a:cubicBezTo>
                        <a:pt x="143" y="151"/>
                        <a:pt x="146" y="148"/>
                        <a:pt x="149" y="147"/>
                      </a:cubicBezTo>
                      <a:cubicBezTo>
                        <a:pt x="150" y="147"/>
                        <a:pt x="150" y="147"/>
                        <a:pt x="151" y="147"/>
                      </a:cubicBezTo>
                      <a:cubicBezTo>
                        <a:pt x="153" y="147"/>
                        <a:pt x="156" y="147"/>
                        <a:pt x="158" y="147"/>
                      </a:cubicBezTo>
                      <a:cubicBezTo>
                        <a:pt x="160" y="145"/>
                        <a:pt x="162" y="145"/>
                        <a:pt x="165" y="145"/>
                      </a:cubicBezTo>
                      <a:cubicBezTo>
                        <a:pt x="170" y="143"/>
                        <a:pt x="174" y="143"/>
                        <a:pt x="179" y="143"/>
                      </a:cubicBezTo>
                      <a:cubicBezTo>
                        <a:pt x="184" y="141"/>
                        <a:pt x="187" y="142"/>
                        <a:pt x="190" y="143"/>
                      </a:cubicBezTo>
                      <a:cubicBezTo>
                        <a:pt x="193" y="143"/>
                        <a:pt x="196" y="143"/>
                        <a:pt x="198" y="142"/>
                      </a:cubicBezTo>
                      <a:cubicBezTo>
                        <a:pt x="204" y="142"/>
                        <a:pt x="210" y="143"/>
                        <a:pt x="216" y="145"/>
                      </a:cubicBezTo>
                      <a:cubicBezTo>
                        <a:pt x="216" y="144"/>
                        <a:pt x="217" y="143"/>
                        <a:pt x="217" y="143"/>
                      </a:cubicBezTo>
                      <a:cubicBezTo>
                        <a:pt x="217" y="143"/>
                        <a:pt x="217" y="142"/>
                        <a:pt x="217" y="141"/>
                      </a:cubicBezTo>
                      <a:cubicBezTo>
                        <a:pt x="216" y="141"/>
                        <a:pt x="216" y="141"/>
                        <a:pt x="215" y="141"/>
                      </a:cubicBezTo>
                      <a:cubicBezTo>
                        <a:pt x="213" y="141"/>
                        <a:pt x="211" y="140"/>
                        <a:pt x="209" y="140"/>
                      </a:cubicBezTo>
                      <a:cubicBezTo>
                        <a:pt x="210" y="140"/>
                        <a:pt x="212" y="139"/>
                        <a:pt x="214" y="139"/>
                      </a:cubicBezTo>
                      <a:cubicBezTo>
                        <a:pt x="214" y="139"/>
                        <a:pt x="215" y="139"/>
                        <a:pt x="216" y="139"/>
                      </a:cubicBezTo>
                      <a:close/>
                      <a:moveTo>
                        <a:pt x="214" y="134"/>
                      </a:moveTo>
                      <a:cubicBezTo>
                        <a:pt x="214" y="134"/>
                        <a:pt x="213" y="133"/>
                        <a:pt x="212" y="133"/>
                      </a:cubicBezTo>
                      <a:cubicBezTo>
                        <a:pt x="214" y="133"/>
                        <a:pt x="215" y="133"/>
                        <a:pt x="216" y="134"/>
                      </a:cubicBezTo>
                      <a:cubicBezTo>
                        <a:pt x="215" y="134"/>
                        <a:pt x="215" y="134"/>
                        <a:pt x="214" y="134"/>
                      </a:cubicBezTo>
                      <a:close/>
                      <a:moveTo>
                        <a:pt x="80" y="130"/>
                      </a:moveTo>
                      <a:cubicBezTo>
                        <a:pt x="82" y="125"/>
                        <a:pt x="86" y="121"/>
                        <a:pt x="90" y="117"/>
                      </a:cubicBezTo>
                      <a:cubicBezTo>
                        <a:pt x="88" y="120"/>
                        <a:pt x="86" y="122"/>
                        <a:pt x="84" y="125"/>
                      </a:cubicBezTo>
                      <a:cubicBezTo>
                        <a:pt x="82" y="128"/>
                        <a:pt x="79" y="132"/>
                        <a:pt x="76" y="135"/>
                      </a:cubicBezTo>
                      <a:cubicBezTo>
                        <a:pt x="77" y="133"/>
                        <a:pt x="78" y="132"/>
                        <a:pt x="80" y="130"/>
                      </a:cubicBezTo>
                      <a:close/>
                      <a:moveTo>
                        <a:pt x="137" y="153"/>
                      </a:moveTo>
                      <a:cubicBezTo>
                        <a:pt x="137" y="152"/>
                        <a:pt x="138" y="151"/>
                        <a:pt x="138" y="151"/>
                      </a:cubicBezTo>
                      <a:cubicBezTo>
                        <a:pt x="138" y="153"/>
                        <a:pt x="137" y="154"/>
                        <a:pt x="136" y="155"/>
                      </a:cubicBezTo>
                      <a:cubicBezTo>
                        <a:pt x="136" y="155"/>
                        <a:pt x="136" y="155"/>
                        <a:pt x="136" y="154"/>
                      </a:cubicBezTo>
                      <a:cubicBezTo>
                        <a:pt x="136" y="153"/>
                        <a:pt x="136" y="153"/>
                        <a:pt x="137" y="153"/>
                      </a:cubicBezTo>
                      <a:close/>
                      <a:moveTo>
                        <a:pt x="128" y="160"/>
                      </a:moveTo>
                      <a:cubicBezTo>
                        <a:pt x="128" y="160"/>
                        <a:pt x="128" y="160"/>
                        <a:pt x="128" y="160"/>
                      </a:cubicBezTo>
                      <a:cubicBezTo>
                        <a:pt x="130" y="159"/>
                        <a:pt x="130" y="158"/>
                        <a:pt x="132" y="157"/>
                      </a:cubicBezTo>
                      <a:cubicBezTo>
                        <a:pt x="132" y="159"/>
                        <a:pt x="132" y="162"/>
                        <a:pt x="132" y="164"/>
                      </a:cubicBezTo>
                      <a:cubicBezTo>
                        <a:pt x="131" y="163"/>
                        <a:pt x="130" y="161"/>
                        <a:pt x="128" y="160"/>
                      </a:cubicBezTo>
                      <a:close/>
                      <a:moveTo>
                        <a:pt x="136" y="159"/>
                      </a:moveTo>
                      <a:cubicBezTo>
                        <a:pt x="135" y="159"/>
                        <a:pt x="135" y="161"/>
                        <a:pt x="135" y="161"/>
                      </a:cubicBezTo>
                      <a:cubicBezTo>
                        <a:pt x="134" y="160"/>
                        <a:pt x="134" y="159"/>
                        <a:pt x="134" y="157"/>
                      </a:cubicBezTo>
                      <a:cubicBezTo>
                        <a:pt x="134" y="157"/>
                        <a:pt x="134" y="157"/>
                        <a:pt x="134" y="157"/>
                      </a:cubicBezTo>
                      <a:cubicBezTo>
                        <a:pt x="134" y="157"/>
                        <a:pt x="135" y="158"/>
                        <a:pt x="136" y="159"/>
                      </a:cubicBezTo>
                      <a:close/>
                      <a:moveTo>
                        <a:pt x="64" y="171"/>
                      </a:moveTo>
                      <a:cubicBezTo>
                        <a:pt x="64" y="171"/>
                        <a:pt x="64" y="171"/>
                        <a:pt x="64" y="171"/>
                      </a:cubicBezTo>
                      <a:cubicBezTo>
                        <a:pt x="65" y="170"/>
                        <a:pt x="65" y="169"/>
                        <a:pt x="66" y="168"/>
                      </a:cubicBezTo>
                      <a:cubicBezTo>
                        <a:pt x="65" y="172"/>
                        <a:pt x="64" y="176"/>
                        <a:pt x="64" y="180"/>
                      </a:cubicBezTo>
                      <a:cubicBezTo>
                        <a:pt x="64" y="179"/>
                        <a:pt x="64" y="178"/>
                        <a:pt x="64" y="177"/>
                      </a:cubicBezTo>
                      <a:cubicBezTo>
                        <a:pt x="64" y="175"/>
                        <a:pt x="64" y="173"/>
                        <a:pt x="64" y="171"/>
                      </a:cubicBezTo>
                      <a:close/>
                      <a:moveTo>
                        <a:pt x="214" y="181"/>
                      </a:moveTo>
                      <a:cubicBezTo>
                        <a:pt x="212" y="182"/>
                        <a:pt x="210" y="183"/>
                        <a:pt x="209" y="185"/>
                      </a:cubicBezTo>
                      <a:cubicBezTo>
                        <a:pt x="216" y="182"/>
                        <a:pt x="223" y="177"/>
                        <a:pt x="228" y="172"/>
                      </a:cubicBezTo>
                      <a:cubicBezTo>
                        <a:pt x="229" y="172"/>
                        <a:pt x="229" y="173"/>
                        <a:pt x="230" y="173"/>
                      </a:cubicBezTo>
                      <a:cubicBezTo>
                        <a:pt x="230" y="174"/>
                        <a:pt x="230" y="174"/>
                        <a:pt x="230" y="174"/>
                      </a:cubicBezTo>
                      <a:cubicBezTo>
                        <a:pt x="229" y="174"/>
                        <a:pt x="229" y="174"/>
                        <a:pt x="229" y="174"/>
                      </a:cubicBezTo>
                      <a:cubicBezTo>
                        <a:pt x="229" y="174"/>
                        <a:pt x="229" y="175"/>
                        <a:pt x="230" y="175"/>
                      </a:cubicBezTo>
                      <a:cubicBezTo>
                        <a:pt x="230" y="177"/>
                        <a:pt x="231" y="178"/>
                        <a:pt x="232" y="180"/>
                      </a:cubicBezTo>
                      <a:cubicBezTo>
                        <a:pt x="233" y="183"/>
                        <a:pt x="234" y="186"/>
                        <a:pt x="233" y="189"/>
                      </a:cubicBezTo>
                      <a:cubicBezTo>
                        <a:pt x="231" y="187"/>
                        <a:pt x="230" y="183"/>
                        <a:pt x="229" y="180"/>
                      </a:cubicBezTo>
                      <a:cubicBezTo>
                        <a:pt x="229" y="181"/>
                        <a:pt x="229" y="181"/>
                        <a:pt x="229" y="182"/>
                      </a:cubicBezTo>
                      <a:cubicBezTo>
                        <a:pt x="229" y="185"/>
                        <a:pt x="229" y="187"/>
                        <a:pt x="229" y="191"/>
                      </a:cubicBezTo>
                      <a:cubicBezTo>
                        <a:pt x="229" y="190"/>
                        <a:pt x="229" y="190"/>
                        <a:pt x="228" y="190"/>
                      </a:cubicBezTo>
                      <a:cubicBezTo>
                        <a:pt x="228" y="187"/>
                        <a:pt x="228" y="185"/>
                        <a:pt x="226" y="182"/>
                      </a:cubicBezTo>
                      <a:cubicBezTo>
                        <a:pt x="226" y="182"/>
                        <a:pt x="226" y="183"/>
                        <a:pt x="225" y="183"/>
                      </a:cubicBezTo>
                      <a:cubicBezTo>
                        <a:pt x="225" y="183"/>
                        <a:pt x="225" y="184"/>
                        <a:pt x="226" y="185"/>
                      </a:cubicBezTo>
                      <a:cubicBezTo>
                        <a:pt x="227" y="189"/>
                        <a:pt x="228" y="193"/>
                        <a:pt x="227" y="198"/>
                      </a:cubicBezTo>
                      <a:cubicBezTo>
                        <a:pt x="226" y="197"/>
                        <a:pt x="226" y="197"/>
                        <a:pt x="225" y="196"/>
                      </a:cubicBezTo>
                      <a:cubicBezTo>
                        <a:pt x="224" y="196"/>
                        <a:pt x="224" y="196"/>
                        <a:pt x="224" y="196"/>
                      </a:cubicBezTo>
                      <a:cubicBezTo>
                        <a:pt x="225" y="197"/>
                        <a:pt x="225" y="197"/>
                        <a:pt x="225" y="198"/>
                      </a:cubicBezTo>
                      <a:cubicBezTo>
                        <a:pt x="223" y="200"/>
                        <a:pt x="221" y="202"/>
                        <a:pt x="219" y="204"/>
                      </a:cubicBezTo>
                      <a:cubicBezTo>
                        <a:pt x="201" y="211"/>
                        <a:pt x="182" y="216"/>
                        <a:pt x="164" y="219"/>
                      </a:cubicBezTo>
                      <a:cubicBezTo>
                        <a:pt x="164" y="219"/>
                        <a:pt x="164" y="219"/>
                        <a:pt x="164" y="219"/>
                      </a:cubicBezTo>
                      <a:cubicBezTo>
                        <a:pt x="161" y="218"/>
                        <a:pt x="158" y="217"/>
                        <a:pt x="154" y="217"/>
                      </a:cubicBezTo>
                      <a:cubicBezTo>
                        <a:pt x="154" y="216"/>
                        <a:pt x="153" y="215"/>
                        <a:pt x="153" y="215"/>
                      </a:cubicBezTo>
                      <a:cubicBezTo>
                        <a:pt x="172" y="216"/>
                        <a:pt x="189" y="213"/>
                        <a:pt x="206" y="207"/>
                      </a:cubicBezTo>
                      <a:cubicBezTo>
                        <a:pt x="205" y="206"/>
                        <a:pt x="204" y="205"/>
                        <a:pt x="204" y="205"/>
                      </a:cubicBezTo>
                      <a:cubicBezTo>
                        <a:pt x="187" y="208"/>
                        <a:pt x="170" y="211"/>
                        <a:pt x="152" y="214"/>
                      </a:cubicBezTo>
                      <a:cubicBezTo>
                        <a:pt x="151" y="212"/>
                        <a:pt x="150" y="210"/>
                        <a:pt x="149" y="207"/>
                      </a:cubicBezTo>
                      <a:cubicBezTo>
                        <a:pt x="148" y="201"/>
                        <a:pt x="148" y="195"/>
                        <a:pt x="149" y="188"/>
                      </a:cubicBezTo>
                      <a:cubicBezTo>
                        <a:pt x="148" y="189"/>
                        <a:pt x="148" y="189"/>
                        <a:pt x="147" y="190"/>
                      </a:cubicBezTo>
                      <a:cubicBezTo>
                        <a:pt x="146" y="191"/>
                        <a:pt x="146" y="191"/>
                        <a:pt x="146" y="191"/>
                      </a:cubicBezTo>
                      <a:cubicBezTo>
                        <a:pt x="146" y="195"/>
                        <a:pt x="145" y="198"/>
                        <a:pt x="144" y="201"/>
                      </a:cubicBezTo>
                      <a:cubicBezTo>
                        <a:pt x="144" y="200"/>
                        <a:pt x="144" y="199"/>
                        <a:pt x="144" y="199"/>
                      </a:cubicBezTo>
                      <a:cubicBezTo>
                        <a:pt x="144" y="195"/>
                        <a:pt x="144" y="192"/>
                        <a:pt x="144" y="188"/>
                      </a:cubicBezTo>
                      <a:cubicBezTo>
                        <a:pt x="145" y="189"/>
                        <a:pt x="146" y="189"/>
                        <a:pt x="147" y="189"/>
                      </a:cubicBezTo>
                      <a:cubicBezTo>
                        <a:pt x="147" y="189"/>
                        <a:pt x="148" y="188"/>
                        <a:pt x="148" y="188"/>
                      </a:cubicBezTo>
                      <a:cubicBezTo>
                        <a:pt x="149" y="187"/>
                        <a:pt x="149" y="187"/>
                        <a:pt x="149" y="187"/>
                      </a:cubicBezTo>
                      <a:cubicBezTo>
                        <a:pt x="149" y="185"/>
                        <a:pt x="149" y="184"/>
                        <a:pt x="148" y="183"/>
                      </a:cubicBezTo>
                      <a:cubicBezTo>
                        <a:pt x="150" y="183"/>
                        <a:pt x="151" y="184"/>
                        <a:pt x="153" y="185"/>
                      </a:cubicBezTo>
                      <a:cubicBezTo>
                        <a:pt x="153" y="185"/>
                        <a:pt x="153" y="185"/>
                        <a:pt x="153" y="185"/>
                      </a:cubicBezTo>
                      <a:cubicBezTo>
                        <a:pt x="153" y="185"/>
                        <a:pt x="154" y="186"/>
                        <a:pt x="154" y="186"/>
                      </a:cubicBezTo>
                      <a:cubicBezTo>
                        <a:pt x="154" y="187"/>
                        <a:pt x="155" y="187"/>
                        <a:pt x="155" y="188"/>
                      </a:cubicBezTo>
                      <a:cubicBezTo>
                        <a:pt x="158" y="188"/>
                        <a:pt x="162" y="188"/>
                        <a:pt x="165" y="188"/>
                      </a:cubicBezTo>
                      <a:cubicBezTo>
                        <a:pt x="181" y="186"/>
                        <a:pt x="198" y="184"/>
                        <a:pt x="214" y="181"/>
                      </a:cubicBezTo>
                      <a:close/>
                      <a:moveTo>
                        <a:pt x="214" y="180"/>
                      </a:moveTo>
                      <a:cubicBezTo>
                        <a:pt x="212" y="179"/>
                        <a:pt x="209" y="179"/>
                        <a:pt x="207" y="179"/>
                      </a:cubicBezTo>
                      <a:cubicBezTo>
                        <a:pt x="210" y="177"/>
                        <a:pt x="214" y="175"/>
                        <a:pt x="216" y="173"/>
                      </a:cubicBezTo>
                      <a:cubicBezTo>
                        <a:pt x="220" y="172"/>
                        <a:pt x="223" y="171"/>
                        <a:pt x="225" y="169"/>
                      </a:cubicBezTo>
                      <a:cubicBezTo>
                        <a:pt x="226" y="169"/>
                        <a:pt x="226" y="169"/>
                        <a:pt x="227" y="170"/>
                      </a:cubicBezTo>
                      <a:cubicBezTo>
                        <a:pt x="222" y="173"/>
                        <a:pt x="218" y="177"/>
                        <a:pt x="214" y="180"/>
                      </a:cubicBezTo>
                      <a:cubicBezTo>
                        <a:pt x="214" y="180"/>
                        <a:pt x="214" y="180"/>
                        <a:pt x="214" y="180"/>
                      </a:cubicBezTo>
                      <a:close/>
                      <a:moveTo>
                        <a:pt x="161" y="142"/>
                      </a:moveTo>
                      <a:cubicBezTo>
                        <a:pt x="161" y="142"/>
                        <a:pt x="161" y="142"/>
                        <a:pt x="161" y="143"/>
                      </a:cubicBezTo>
                      <a:cubicBezTo>
                        <a:pt x="160" y="143"/>
                        <a:pt x="159" y="143"/>
                        <a:pt x="158" y="143"/>
                      </a:cubicBezTo>
                      <a:cubicBezTo>
                        <a:pt x="158" y="143"/>
                        <a:pt x="158" y="143"/>
                        <a:pt x="158" y="143"/>
                      </a:cubicBezTo>
                      <a:cubicBezTo>
                        <a:pt x="159" y="143"/>
                        <a:pt x="160" y="142"/>
                        <a:pt x="161" y="142"/>
                      </a:cubicBezTo>
                      <a:close/>
                      <a:moveTo>
                        <a:pt x="151" y="225"/>
                      </a:moveTo>
                      <a:cubicBezTo>
                        <a:pt x="151" y="225"/>
                        <a:pt x="152" y="224"/>
                        <a:pt x="152" y="223"/>
                      </a:cubicBezTo>
                      <a:cubicBezTo>
                        <a:pt x="157" y="225"/>
                        <a:pt x="161" y="225"/>
                        <a:pt x="165" y="222"/>
                      </a:cubicBezTo>
                      <a:cubicBezTo>
                        <a:pt x="174" y="222"/>
                        <a:pt x="182" y="221"/>
                        <a:pt x="190" y="219"/>
                      </a:cubicBezTo>
                      <a:cubicBezTo>
                        <a:pt x="184" y="221"/>
                        <a:pt x="179" y="221"/>
                        <a:pt x="173" y="222"/>
                      </a:cubicBezTo>
                      <a:cubicBezTo>
                        <a:pt x="190" y="225"/>
                        <a:pt x="206" y="221"/>
                        <a:pt x="218" y="210"/>
                      </a:cubicBezTo>
                      <a:cubicBezTo>
                        <a:pt x="218" y="210"/>
                        <a:pt x="218" y="210"/>
                        <a:pt x="219" y="210"/>
                      </a:cubicBezTo>
                      <a:cubicBezTo>
                        <a:pt x="219" y="210"/>
                        <a:pt x="220" y="210"/>
                        <a:pt x="220" y="209"/>
                      </a:cubicBezTo>
                      <a:cubicBezTo>
                        <a:pt x="221" y="209"/>
                        <a:pt x="222" y="209"/>
                        <a:pt x="224" y="208"/>
                      </a:cubicBezTo>
                      <a:cubicBezTo>
                        <a:pt x="225" y="207"/>
                        <a:pt x="226" y="207"/>
                        <a:pt x="228" y="206"/>
                      </a:cubicBezTo>
                      <a:cubicBezTo>
                        <a:pt x="228" y="205"/>
                        <a:pt x="228" y="205"/>
                        <a:pt x="228" y="205"/>
                      </a:cubicBezTo>
                      <a:cubicBezTo>
                        <a:pt x="228" y="206"/>
                        <a:pt x="228" y="207"/>
                        <a:pt x="228" y="207"/>
                      </a:cubicBezTo>
                      <a:cubicBezTo>
                        <a:pt x="228" y="208"/>
                        <a:pt x="228" y="208"/>
                        <a:pt x="228" y="209"/>
                      </a:cubicBezTo>
                      <a:cubicBezTo>
                        <a:pt x="227" y="215"/>
                        <a:pt x="225" y="221"/>
                        <a:pt x="222" y="227"/>
                      </a:cubicBezTo>
                      <a:cubicBezTo>
                        <a:pt x="222" y="227"/>
                        <a:pt x="221" y="228"/>
                        <a:pt x="220" y="229"/>
                      </a:cubicBezTo>
                      <a:cubicBezTo>
                        <a:pt x="220" y="228"/>
                        <a:pt x="220" y="228"/>
                        <a:pt x="220" y="227"/>
                      </a:cubicBezTo>
                      <a:cubicBezTo>
                        <a:pt x="220" y="227"/>
                        <a:pt x="220" y="227"/>
                        <a:pt x="219" y="227"/>
                      </a:cubicBezTo>
                      <a:cubicBezTo>
                        <a:pt x="219" y="226"/>
                        <a:pt x="218" y="226"/>
                        <a:pt x="218" y="226"/>
                      </a:cubicBezTo>
                      <a:cubicBezTo>
                        <a:pt x="218" y="226"/>
                        <a:pt x="218" y="226"/>
                        <a:pt x="218" y="227"/>
                      </a:cubicBezTo>
                      <a:cubicBezTo>
                        <a:pt x="218" y="228"/>
                        <a:pt x="217" y="230"/>
                        <a:pt x="217" y="232"/>
                      </a:cubicBezTo>
                      <a:cubicBezTo>
                        <a:pt x="215" y="234"/>
                        <a:pt x="212" y="235"/>
                        <a:pt x="210" y="237"/>
                      </a:cubicBezTo>
                      <a:cubicBezTo>
                        <a:pt x="210" y="237"/>
                        <a:pt x="210" y="236"/>
                        <a:pt x="209" y="236"/>
                      </a:cubicBezTo>
                      <a:cubicBezTo>
                        <a:pt x="208" y="235"/>
                        <a:pt x="208" y="236"/>
                        <a:pt x="208" y="237"/>
                      </a:cubicBezTo>
                      <a:cubicBezTo>
                        <a:pt x="208" y="237"/>
                        <a:pt x="208" y="237"/>
                        <a:pt x="209" y="238"/>
                      </a:cubicBezTo>
                      <a:cubicBezTo>
                        <a:pt x="207" y="238"/>
                        <a:pt x="206" y="239"/>
                        <a:pt x="205" y="240"/>
                      </a:cubicBezTo>
                      <a:cubicBezTo>
                        <a:pt x="204" y="240"/>
                        <a:pt x="204" y="240"/>
                        <a:pt x="204" y="240"/>
                      </a:cubicBezTo>
                      <a:cubicBezTo>
                        <a:pt x="204" y="241"/>
                        <a:pt x="204" y="241"/>
                        <a:pt x="204" y="241"/>
                      </a:cubicBezTo>
                      <a:cubicBezTo>
                        <a:pt x="197" y="244"/>
                        <a:pt x="190" y="246"/>
                        <a:pt x="183" y="248"/>
                      </a:cubicBezTo>
                      <a:cubicBezTo>
                        <a:pt x="185" y="248"/>
                        <a:pt x="186" y="249"/>
                        <a:pt x="188" y="249"/>
                      </a:cubicBezTo>
                      <a:cubicBezTo>
                        <a:pt x="186" y="249"/>
                        <a:pt x="185" y="250"/>
                        <a:pt x="184" y="250"/>
                      </a:cubicBezTo>
                      <a:cubicBezTo>
                        <a:pt x="183" y="250"/>
                        <a:pt x="183" y="250"/>
                        <a:pt x="183" y="249"/>
                      </a:cubicBezTo>
                      <a:cubicBezTo>
                        <a:pt x="175" y="251"/>
                        <a:pt x="167" y="250"/>
                        <a:pt x="161" y="247"/>
                      </a:cubicBezTo>
                      <a:cubicBezTo>
                        <a:pt x="154" y="242"/>
                        <a:pt x="150" y="234"/>
                        <a:pt x="151" y="225"/>
                      </a:cubicBezTo>
                      <a:close/>
                      <a:moveTo>
                        <a:pt x="214" y="240"/>
                      </a:moveTo>
                      <a:cubicBezTo>
                        <a:pt x="214" y="240"/>
                        <a:pt x="215" y="239"/>
                        <a:pt x="215" y="239"/>
                      </a:cubicBezTo>
                      <a:cubicBezTo>
                        <a:pt x="215" y="239"/>
                        <a:pt x="216" y="239"/>
                        <a:pt x="216" y="239"/>
                      </a:cubicBezTo>
                      <a:cubicBezTo>
                        <a:pt x="216" y="240"/>
                        <a:pt x="215" y="242"/>
                        <a:pt x="215" y="243"/>
                      </a:cubicBezTo>
                      <a:cubicBezTo>
                        <a:pt x="215" y="242"/>
                        <a:pt x="214" y="241"/>
                        <a:pt x="214" y="240"/>
                      </a:cubicBezTo>
                      <a:close/>
                      <a:moveTo>
                        <a:pt x="228" y="151"/>
                      </a:moveTo>
                      <a:cubicBezTo>
                        <a:pt x="228" y="151"/>
                        <a:pt x="228" y="151"/>
                        <a:pt x="229" y="151"/>
                      </a:cubicBezTo>
                      <a:cubicBezTo>
                        <a:pt x="228" y="150"/>
                        <a:pt x="227" y="148"/>
                        <a:pt x="226" y="147"/>
                      </a:cubicBezTo>
                      <a:cubicBezTo>
                        <a:pt x="227" y="148"/>
                        <a:pt x="228" y="149"/>
                        <a:pt x="228" y="151"/>
                      </a:cubicBezTo>
                      <a:close/>
                      <a:moveTo>
                        <a:pt x="232" y="166"/>
                      </a:moveTo>
                      <a:cubicBezTo>
                        <a:pt x="232" y="165"/>
                        <a:pt x="232" y="165"/>
                        <a:pt x="232" y="165"/>
                      </a:cubicBezTo>
                      <a:cubicBezTo>
                        <a:pt x="232" y="165"/>
                        <a:pt x="232" y="165"/>
                        <a:pt x="233" y="165"/>
                      </a:cubicBezTo>
                      <a:cubicBezTo>
                        <a:pt x="233" y="167"/>
                        <a:pt x="234" y="169"/>
                        <a:pt x="235" y="171"/>
                      </a:cubicBezTo>
                      <a:cubicBezTo>
                        <a:pt x="234" y="170"/>
                        <a:pt x="233" y="168"/>
                        <a:pt x="232" y="167"/>
                      </a:cubicBezTo>
                      <a:cubicBezTo>
                        <a:pt x="232" y="167"/>
                        <a:pt x="232" y="167"/>
                        <a:pt x="232" y="167"/>
                      </a:cubicBezTo>
                      <a:cubicBezTo>
                        <a:pt x="232" y="166"/>
                        <a:pt x="232" y="166"/>
                        <a:pt x="232" y="166"/>
                      </a:cubicBezTo>
                      <a:close/>
                      <a:moveTo>
                        <a:pt x="232" y="167"/>
                      </a:moveTo>
                      <a:cubicBezTo>
                        <a:pt x="233" y="171"/>
                        <a:pt x="234" y="173"/>
                        <a:pt x="234" y="177"/>
                      </a:cubicBezTo>
                      <a:cubicBezTo>
                        <a:pt x="234" y="177"/>
                        <a:pt x="234" y="176"/>
                        <a:pt x="234" y="176"/>
                      </a:cubicBezTo>
                      <a:cubicBezTo>
                        <a:pt x="233" y="175"/>
                        <a:pt x="232" y="173"/>
                        <a:pt x="230" y="171"/>
                      </a:cubicBezTo>
                      <a:cubicBezTo>
                        <a:pt x="230" y="171"/>
                        <a:pt x="230" y="171"/>
                        <a:pt x="230" y="170"/>
                      </a:cubicBezTo>
                      <a:cubicBezTo>
                        <a:pt x="230" y="169"/>
                        <a:pt x="231" y="169"/>
                        <a:pt x="232" y="168"/>
                      </a:cubicBezTo>
                      <a:cubicBezTo>
                        <a:pt x="232" y="168"/>
                        <a:pt x="232" y="168"/>
                        <a:pt x="232" y="167"/>
                      </a:cubicBezTo>
                      <a:close/>
                      <a:moveTo>
                        <a:pt x="228" y="169"/>
                      </a:moveTo>
                      <a:cubicBezTo>
                        <a:pt x="227" y="169"/>
                        <a:pt x="227" y="168"/>
                        <a:pt x="226" y="168"/>
                      </a:cubicBezTo>
                      <a:cubicBezTo>
                        <a:pt x="228" y="167"/>
                        <a:pt x="229" y="165"/>
                        <a:pt x="230" y="163"/>
                      </a:cubicBezTo>
                      <a:cubicBezTo>
                        <a:pt x="230" y="165"/>
                        <a:pt x="230" y="166"/>
                        <a:pt x="229" y="167"/>
                      </a:cubicBezTo>
                      <a:cubicBezTo>
                        <a:pt x="229" y="167"/>
                        <a:pt x="228" y="168"/>
                        <a:pt x="229" y="168"/>
                      </a:cubicBezTo>
                      <a:cubicBezTo>
                        <a:pt x="228" y="169"/>
                        <a:pt x="228" y="169"/>
                        <a:pt x="228" y="169"/>
                      </a:cubicBezTo>
                      <a:close/>
                      <a:moveTo>
                        <a:pt x="234" y="201"/>
                      </a:moveTo>
                      <a:cubicBezTo>
                        <a:pt x="234" y="201"/>
                        <a:pt x="234" y="202"/>
                        <a:pt x="234" y="203"/>
                      </a:cubicBezTo>
                      <a:cubicBezTo>
                        <a:pt x="234" y="203"/>
                        <a:pt x="234" y="203"/>
                        <a:pt x="234" y="204"/>
                      </a:cubicBezTo>
                      <a:cubicBezTo>
                        <a:pt x="234" y="203"/>
                        <a:pt x="234" y="203"/>
                        <a:pt x="234" y="203"/>
                      </a:cubicBezTo>
                      <a:cubicBezTo>
                        <a:pt x="234" y="207"/>
                        <a:pt x="233" y="210"/>
                        <a:pt x="232" y="213"/>
                      </a:cubicBezTo>
                      <a:cubicBezTo>
                        <a:pt x="232" y="210"/>
                        <a:pt x="231" y="207"/>
                        <a:pt x="230" y="204"/>
                      </a:cubicBezTo>
                      <a:cubicBezTo>
                        <a:pt x="231" y="203"/>
                        <a:pt x="233" y="202"/>
                        <a:pt x="234" y="201"/>
                      </a:cubicBezTo>
                      <a:close/>
                      <a:moveTo>
                        <a:pt x="225" y="201"/>
                      </a:moveTo>
                      <a:cubicBezTo>
                        <a:pt x="225" y="201"/>
                        <a:pt x="225" y="201"/>
                        <a:pt x="225" y="201"/>
                      </a:cubicBezTo>
                      <a:cubicBezTo>
                        <a:pt x="225" y="201"/>
                        <a:pt x="225" y="201"/>
                        <a:pt x="225" y="201"/>
                      </a:cubicBezTo>
                      <a:cubicBezTo>
                        <a:pt x="225" y="200"/>
                        <a:pt x="225" y="199"/>
                        <a:pt x="225" y="198"/>
                      </a:cubicBezTo>
                      <a:cubicBezTo>
                        <a:pt x="226" y="199"/>
                        <a:pt x="226" y="199"/>
                        <a:pt x="226" y="200"/>
                      </a:cubicBezTo>
                      <a:cubicBezTo>
                        <a:pt x="226" y="201"/>
                        <a:pt x="226" y="201"/>
                        <a:pt x="225" y="203"/>
                      </a:cubicBezTo>
                      <a:cubicBezTo>
                        <a:pt x="225" y="203"/>
                        <a:pt x="225" y="203"/>
                        <a:pt x="225" y="203"/>
                      </a:cubicBezTo>
                      <a:cubicBezTo>
                        <a:pt x="225" y="203"/>
                        <a:pt x="225" y="203"/>
                        <a:pt x="225" y="203"/>
                      </a:cubicBezTo>
                      <a:cubicBezTo>
                        <a:pt x="224" y="204"/>
                        <a:pt x="224" y="204"/>
                        <a:pt x="224" y="204"/>
                      </a:cubicBezTo>
                      <a:cubicBezTo>
                        <a:pt x="224" y="203"/>
                        <a:pt x="225" y="203"/>
                        <a:pt x="225" y="203"/>
                      </a:cubicBezTo>
                      <a:cubicBezTo>
                        <a:pt x="225" y="202"/>
                        <a:pt x="225" y="202"/>
                        <a:pt x="225" y="202"/>
                      </a:cubicBezTo>
                      <a:cubicBezTo>
                        <a:pt x="225" y="201"/>
                        <a:pt x="225" y="201"/>
                        <a:pt x="225" y="201"/>
                      </a:cubicBezTo>
                      <a:close/>
                      <a:moveTo>
                        <a:pt x="232" y="191"/>
                      </a:moveTo>
                      <a:cubicBezTo>
                        <a:pt x="232" y="192"/>
                        <a:pt x="232" y="193"/>
                        <a:pt x="231" y="195"/>
                      </a:cubicBezTo>
                      <a:cubicBezTo>
                        <a:pt x="231" y="193"/>
                        <a:pt x="231" y="191"/>
                        <a:pt x="231" y="189"/>
                      </a:cubicBezTo>
                      <a:cubicBezTo>
                        <a:pt x="231" y="189"/>
                        <a:pt x="232" y="190"/>
                        <a:pt x="232" y="191"/>
                      </a:cubicBezTo>
                      <a:close/>
                      <a:moveTo>
                        <a:pt x="228" y="221"/>
                      </a:moveTo>
                      <a:cubicBezTo>
                        <a:pt x="228" y="219"/>
                        <a:pt x="228" y="218"/>
                        <a:pt x="229" y="217"/>
                      </a:cubicBezTo>
                      <a:cubicBezTo>
                        <a:pt x="229" y="217"/>
                        <a:pt x="229" y="218"/>
                        <a:pt x="229" y="219"/>
                      </a:cubicBezTo>
                      <a:cubicBezTo>
                        <a:pt x="228" y="219"/>
                        <a:pt x="228" y="220"/>
                        <a:pt x="228" y="221"/>
                      </a:cubicBezTo>
                      <a:close/>
                      <a:moveTo>
                        <a:pt x="202" y="244"/>
                      </a:moveTo>
                      <a:cubicBezTo>
                        <a:pt x="202" y="245"/>
                        <a:pt x="202" y="245"/>
                        <a:pt x="202" y="245"/>
                      </a:cubicBezTo>
                      <a:cubicBezTo>
                        <a:pt x="202" y="245"/>
                        <a:pt x="202" y="245"/>
                        <a:pt x="202" y="245"/>
                      </a:cubicBezTo>
                      <a:cubicBezTo>
                        <a:pt x="202" y="245"/>
                        <a:pt x="202" y="245"/>
                        <a:pt x="202" y="245"/>
                      </a:cubicBezTo>
                      <a:cubicBezTo>
                        <a:pt x="202" y="245"/>
                        <a:pt x="201" y="245"/>
                        <a:pt x="200" y="246"/>
                      </a:cubicBezTo>
                      <a:cubicBezTo>
                        <a:pt x="201" y="245"/>
                        <a:pt x="202" y="245"/>
                        <a:pt x="202" y="244"/>
                      </a:cubicBezTo>
                      <a:close/>
                      <a:moveTo>
                        <a:pt x="210" y="241"/>
                      </a:moveTo>
                      <a:cubicBezTo>
                        <a:pt x="210" y="242"/>
                        <a:pt x="210" y="242"/>
                        <a:pt x="210" y="242"/>
                      </a:cubicBezTo>
                      <a:cubicBezTo>
                        <a:pt x="209" y="243"/>
                        <a:pt x="208" y="243"/>
                        <a:pt x="206" y="243"/>
                      </a:cubicBezTo>
                      <a:cubicBezTo>
                        <a:pt x="208" y="243"/>
                        <a:pt x="209" y="242"/>
                        <a:pt x="210" y="241"/>
                      </a:cubicBezTo>
                      <a:close/>
                      <a:moveTo>
                        <a:pt x="206" y="247"/>
                      </a:moveTo>
                      <a:cubicBezTo>
                        <a:pt x="208" y="245"/>
                        <a:pt x="209" y="245"/>
                        <a:pt x="210" y="244"/>
                      </a:cubicBezTo>
                      <a:cubicBezTo>
                        <a:pt x="210" y="250"/>
                        <a:pt x="209" y="256"/>
                        <a:pt x="206" y="261"/>
                      </a:cubicBezTo>
                      <a:cubicBezTo>
                        <a:pt x="204" y="263"/>
                        <a:pt x="202" y="264"/>
                        <a:pt x="201" y="266"/>
                      </a:cubicBezTo>
                      <a:cubicBezTo>
                        <a:pt x="200" y="267"/>
                        <a:pt x="199" y="267"/>
                        <a:pt x="198" y="267"/>
                      </a:cubicBezTo>
                      <a:cubicBezTo>
                        <a:pt x="203" y="261"/>
                        <a:pt x="206" y="255"/>
                        <a:pt x="206" y="247"/>
                      </a:cubicBezTo>
                      <a:close/>
                      <a:moveTo>
                        <a:pt x="213" y="256"/>
                      </a:moveTo>
                      <a:cubicBezTo>
                        <a:pt x="213" y="256"/>
                        <a:pt x="213" y="256"/>
                        <a:pt x="213" y="256"/>
                      </a:cubicBezTo>
                      <a:cubicBezTo>
                        <a:pt x="212" y="257"/>
                        <a:pt x="212" y="257"/>
                        <a:pt x="212" y="258"/>
                      </a:cubicBezTo>
                      <a:cubicBezTo>
                        <a:pt x="211" y="259"/>
                        <a:pt x="211" y="259"/>
                        <a:pt x="210" y="259"/>
                      </a:cubicBezTo>
                      <a:cubicBezTo>
                        <a:pt x="212" y="258"/>
                        <a:pt x="212" y="257"/>
                        <a:pt x="213" y="256"/>
                      </a:cubicBezTo>
                      <a:close/>
                      <a:moveTo>
                        <a:pt x="202" y="249"/>
                      </a:moveTo>
                      <a:cubicBezTo>
                        <a:pt x="201" y="253"/>
                        <a:pt x="201" y="256"/>
                        <a:pt x="201" y="259"/>
                      </a:cubicBezTo>
                      <a:cubicBezTo>
                        <a:pt x="199" y="263"/>
                        <a:pt x="198" y="265"/>
                        <a:pt x="196" y="268"/>
                      </a:cubicBezTo>
                      <a:cubicBezTo>
                        <a:pt x="195" y="268"/>
                        <a:pt x="193" y="269"/>
                        <a:pt x="192" y="269"/>
                      </a:cubicBezTo>
                      <a:cubicBezTo>
                        <a:pt x="185" y="271"/>
                        <a:pt x="180" y="273"/>
                        <a:pt x="177" y="277"/>
                      </a:cubicBezTo>
                      <a:cubicBezTo>
                        <a:pt x="177" y="277"/>
                        <a:pt x="177" y="276"/>
                        <a:pt x="177" y="276"/>
                      </a:cubicBezTo>
                      <a:cubicBezTo>
                        <a:pt x="176" y="277"/>
                        <a:pt x="175" y="277"/>
                        <a:pt x="174" y="278"/>
                      </a:cubicBezTo>
                      <a:cubicBezTo>
                        <a:pt x="174" y="278"/>
                        <a:pt x="174" y="279"/>
                        <a:pt x="173" y="279"/>
                      </a:cubicBezTo>
                      <a:cubicBezTo>
                        <a:pt x="164" y="278"/>
                        <a:pt x="156" y="273"/>
                        <a:pt x="147" y="265"/>
                      </a:cubicBezTo>
                      <a:cubicBezTo>
                        <a:pt x="145" y="265"/>
                        <a:pt x="145" y="266"/>
                        <a:pt x="146" y="268"/>
                      </a:cubicBezTo>
                      <a:cubicBezTo>
                        <a:pt x="152" y="274"/>
                        <a:pt x="157" y="278"/>
                        <a:pt x="162" y="281"/>
                      </a:cubicBezTo>
                      <a:cubicBezTo>
                        <a:pt x="151" y="280"/>
                        <a:pt x="144" y="273"/>
                        <a:pt x="143" y="260"/>
                      </a:cubicBezTo>
                      <a:cubicBezTo>
                        <a:pt x="143" y="259"/>
                        <a:pt x="143" y="259"/>
                        <a:pt x="144" y="258"/>
                      </a:cubicBezTo>
                      <a:cubicBezTo>
                        <a:pt x="144" y="256"/>
                        <a:pt x="145" y="253"/>
                        <a:pt x="144" y="251"/>
                      </a:cubicBezTo>
                      <a:cubicBezTo>
                        <a:pt x="146" y="253"/>
                        <a:pt x="147" y="255"/>
                        <a:pt x="149" y="257"/>
                      </a:cubicBezTo>
                      <a:cubicBezTo>
                        <a:pt x="158" y="257"/>
                        <a:pt x="166" y="256"/>
                        <a:pt x="174" y="255"/>
                      </a:cubicBezTo>
                      <a:cubicBezTo>
                        <a:pt x="184" y="255"/>
                        <a:pt x="193" y="253"/>
                        <a:pt x="202" y="249"/>
                      </a:cubicBezTo>
                      <a:close/>
                      <a:moveTo>
                        <a:pt x="152" y="248"/>
                      </a:moveTo>
                      <a:cubicBezTo>
                        <a:pt x="151" y="247"/>
                        <a:pt x="151" y="247"/>
                        <a:pt x="150" y="247"/>
                      </a:cubicBezTo>
                      <a:cubicBezTo>
                        <a:pt x="149" y="245"/>
                        <a:pt x="148" y="245"/>
                        <a:pt x="147" y="243"/>
                      </a:cubicBezTo>
                      <a:cubicBezTo>
                        <a:pt x="148" y="243"/>
                        <a:pt x="148" y="243"/>
                        <a:pt x="148" y="244"/>
                      </a:cubicBezTo>
                      <a:cubicBezTo>
                        <a:pt x="151" y="246"/>
                        <a:pt x="152" y="247"/>
                        <a:pt x="152" y="248"/>
                      </a:cubicBezTo>
                      <a:close/>
                      <a:moveTo>
                        <a:pt x="111" y="277"/>
                      </a:moveTo>
                      <a:cubicBezTo>
                        <a:pt x="113" y="277"/>
                        <a:pt x="115" y="277"/>
                        <a:pt x="117" y="277"/>
                      </a:cubicBezTo>
                      <a:cubicBezTo>
                        <a:pt x="120" y="279"/>
                        <a:pt x="123" y="280"/>
                        <a:pt x="126" y="281"/>
                      </a:cubicBezTo>
                      <a:cubicBezTo>
                        <a:pt x="126" y="281"/>
                        <a:pt x="126" y="281"/>
                        <a:pt x="126" y="281"/>
                      </a:cubicBezTo>
                      <a:cubicBezTo>
                        <a:pt x="120" y="280"/>
                        <a:pt x="116" y="279"/>
                        <a:pt x="110" y="277"/>
                      </a:cubicBezTo>
                      <a:cubicBezTo>
                        <a:pt x="111" y="277"/>
                        <a:pt x="111" y="277"/>
                        <a:pt x="111" y="277"/>
                      </a:cubicBezTo>
                      <a:close/>
                      <a:moveTo>
                        <a:pt x="107" y="273"/>
                      </a:moveTo>
                      <a:cubicBezTo>
                        <a:pt x="108" y="273"/>
                        <a:pt x="108" y="273"/>
                        <a:pt x="109" y="274"/>
                      </a:cubicBezTo>
                      <a:cubicBezTo>
                        <a:pt x="110" y="274"/>
                        <a:pt x="111" y="275"/>
                        <a:pt x="112" y="275"/>
                      </a:cubicBezTo>
                      <a:cubicBezTo>
                        <a:pt x="110" y="275"/>
                        <a:pt x="109" y="275"/>
                        <a:pt x="108" y="275"/>
                      </a:cubicBezTo>
                      <a:cubicBezTo>
                        <a:pt x="107" y="274"/>
                        <a:pt x="107" y="274"/>
                        <a:pt x="107" y="274"/>
                      </a:cubicBezTo>
                      <a:cubicBezTo>
                        <a:pt x="107" y="274"/>
                        <a:pt x="107" y="274"/>
                        <a:pt x="106" y="274"/>
                      </a:cubicBezTo>
                      <a:cubicBezTo>
                        <a:pt x="107" y="274"/>
                        <a:pt x="107" y="273"/>
                        <a:pt x="107" y="273"/>
                      </a:cubicBezTo>
                      <a:close/>
                      <a:moveTo>
                        <a:pt x="106" y="274"/>
                      </a:moveTo>
                      <a:cubicBezTo>
                        <a:pt x="105" y="273"/>
                        <a:pt x="104" y="273"/>
                        <a:pt x="104" y="273"/>
                      </a:cubicBezTo>
                      <a:cubicBezTo>
                        <a:pt x="104" y="273"/>
                        <a:pt x="104" y="273"/>
                        <a:pt x="104" y="273"/>
                      </a:cubicBezTo>
                      <a:cubicBezTo>
                        <a:pt x="105" y="273"/>
                        <a:pt x="106" y="273"/>
                        <a:pt x="107" y="273"/>
                      </a:cubicBezTo>
                      <a:cubicBezTo>
                        <a:pt x="106" y="273"/>
                        <a:pt x="106" y="273"/>
                        <a:pt x="106" y="274"/>
                      </a:cubicBezTo>
                      <a:close/>
                      <a:moveTo>
                        <a:pt x="86" y="280"/>
                      </a:moveTo>
                      <a:cubicBezTo>
                        <a:pt x="86" y="280"/>
                        <a:pt x="86" y="280"/>
                        <a:pt x="86" y="280"/>
                      </a:cubicBezTo>
                      <a:cubicBezTo>
                        <a:pt x="87" y="279"/>
                        <a:pt x="89" y="279"/>
                        <a:pt x="91" y="278"/>
                      </a:cubicBezTo>
                      <a:cubicBezTo>
                        <a:pt x="91" y="278"/>
                        <a:pt x="92" y="278"/>
                        <a:pt x="92" y="279"/>
                      </a:cubicBezTo>
                      <a:cubicBezTo>
                        <a:pt x="90" y="279"/>
                        <a:pt x="88" y="279"/>
                        <a:pt x="86"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8" name="Freeform 81"/>
                <p:cNvSpPr/>
                <p:nvPr/>
              </p:nvSpPr>
              <p:spPr bwMode="auto">
                <a:xfrm>
                  <a:off x="-1327" y="2673"/>
                  <a:ext cx="7" cy="9"/>
                </a:xfrm>
                <a:custGeom>
                  <a:avLst/>
                  <a:gdLst>
                    <a:gd name="T0" fmla="*/ 1 w 5"/>
                    <a:gd name="T1" fmla="*/ 0 h 6"/>
                    <a:gd name="T2" fmla="*/ 0 w 5"/>
                    <a:gd name="T3" fmla="*/ 1 h 6"/>
                    <a:gd name="T4" fmla="*/ 5 w 5"/>
                    <a:gd name="T5" fmla="*/ 6 h 6"/>
                    <a:gd name="T6" fmla="*/ 5 w 5"/>
                    <a:gd name="T7" fmla="*/ 5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0" y="0"/>
                        <a:pt x="0" y="0"/>
                        <a:pt x="0" y="1"/>
                      </a:cubicBezTo>
                      <a:cubicBezTo>
                        <a:pt x="1" y="5"/>
                        <a:pt x="3" y="6"/>
                        <a:pt x="5" y="6"/>
                      </a:cubicBezTo>
                      <a:cubicBezTo>
                        <a:pt x="5" y="5"/>
                        <a:pt x="5" y="5"/>
                        <a:pt x="5" y="5"/>
                      </a:cubicBezTo>
                      <a:cubicBezTo>
                        <a:pt x="4" y="3"/>
                        <a:pt x="3"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9" name="Freeform 82"/>
                <p:cNvSpPr/>
                <p:nvPr/>
              </p:nvSpPr>
              <p:spPr bwMode="auto">
                <a:xfrm>
                  <a:off x="-1436" y="2541"/>
                  <a:ext cx="21" cy="21"/>
                </a:xfrm>
                <a:custGeom>
                  <a:avLst/>
                  <a:gdLst>
                    <a:gd name="T0" fmla="*/ 7 w 15"/>
                    <a:gd name="T1" fmla="*/ 14 h 15"/>
                    <a:gd name="T2" fmla="*/ 15 w 15"/>
                    <a:gd name="T3" fmla="*/ 0 h 15"/>
                    <a:gd name="T4" fmla="*/ 13 w 15"/>
                    <a:gd name="T5" fmla="*/ 0 h 15"/>
                    <a:gd name="T6" fmla="*/ 0 w 15"/>
                    <a:gd name="T7" fmla="*/ 14 h 15"/>
                    <a:gd name="T8" fmla="*/ 5 w 15"/>
                    <a:gd name="T9" fmla="*/ 15 h 15"/>
                    <a:gd name="T10" fmla="*/ 7 w 15"/>
                    <a:gd name="T11" fmla="*/ 14 h 15"/>
                  </a:gdLst>
                  <a:ahLst/>
                  <a:cxnLst>
                    <a:cxn ang="0">
                      <a:pos x="T0" y="T1"/>
                    </a:cxn>
                    <a:cxn ang="0">
                      <a:pos x="T2" y="T3"/>
                    </a:cxn>
                    <a:cxn ang="0">
                      <a:pos x="T4" y="T5"/>
                    </a:cxn>
                    <a:cxn ang="0">
                      <a:pos x="T6" y="T7"/>
                    </a:cxn>
                    <a:cxn ang="0">
                      <a:pos x="T8" y="T9"/>
                    </a:cxn>
                    <a:cxn ang="0">
                      <a:pos x="T10" y="T11"/>
                    </a:cxn>
                  </a:cxnLst>
                  <a:rect l="0" t="0" r="r" b="b"/>
                  <a:pathLst>
                    <a:path w="15" h="15">
                      <a:moveTo>
                        <a:pt x="7" y="14"/>
                      </a:moveTo>
                      <a:cubicBezTo>
                        <a:pt x="12" y="10"/>
                        <a:pt x="15" y="5"/>
                        <a:pt x="15" y="0"/>
                      </a:cubicBezTo>
                      <a:cubicBezTo>
                        <a:pt x="14" y="0"/>
                        <a:pt x="13" y="0"/>
                        <a:pt x="13" y="0"/>
                      </a:cubicBezTo>
                      <a:cubicBezTo>
                        <a:pt x="9" y="6"/>
                        <a:pt x="5" y="10"/>
                        <a:pt x="0" y="14"/>
                      </a:cubicBezTo>
                      <a:cubicBezTo>
                        <a:pt x="1" y="14"/>
                        <a:pt x="3" y="14"/>
                        <a:pt x="5" y="15"/>
                      </a:cubicBezTo>
                      <a:cubicBezTo>
                        <a:pt x="5" y="14"/>
                        <a:pt x="6" y="14"/>
                        <a:pt x="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0" name="Freeform 83"/>
                <p:cNvSpPr/>
                <p:nvPr/>
              </p:nvSpPr>
              <p:spPr bwMode="auto">
                <a:xfrm>
                  <a:off x="-1436" y="2581"/>
                  <a:ext cx="18" cy="18"/>
                </a:xfrm>
                <a:custGeom>
                  <a:avLst/>
                  <a:gdLst>
                    <a:gd name="T0" fmla="*/ 13 w 13"/>
                    <a:gd name="T1" fmla="*/ 0 h 13"/>
                    <a:gd name="T2" fmla="*/ 12 w 13"/>
                    <a:gd name="T3" fmla="*/ 0 h 13"/>
                    <a:gd name="T4" fmla="*/ 10 w 13"/>
                    <a:gd name="T5" fmla="*/ 0 h 13"/>
                    <a:gd name="T6" fmla="*/ 10 w 13"/>
                    <a:gd name="T7" fmla="*/ 0 h 13"/>
                    <a:gd name="T8" fmla="*/ 9 w 13"/>
                    <a:gd name="T9" fmla="*/ 2 h 13"/>
                    <a:gd name="T10" fmla="*/ 0 w 13"/>
                    <a:gd name="T11" fmla="*/ 12 h 13"/>
                    <a:gd name="T12" fmla="*/ 2 w 13"/>
                    <a:gd name="T13" fmla="*/ 13 h 13"/>
                    <a:gd name="T14" fmla="*/ 4 w 13"/>
                    <a:gd name="T15" fmla="*/ 12 h 13"/>
                    <a:gd name="T16" fmla="*/ 13 w 1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0"/>
                      </a:moveTo>
                      <a:cubicBezTo>
                        <a:pt x="13" y="0"/>
                        <a:pt x="12" y="0"/>
                        <a:pt x="12" y="0"/>
                      </a:cubicBezTo>
                      <a:cubicBezTo>
                        <a:pt x="11" y="0"/>
                        <a:pt x="11" y="0"/>
                        <a:pt x="10" y="0"/>
                      </a:cubicBezTo>
                      <a:cubicBezTo>
                        <a:pt x="10" y="0"/>
                        <a:pt x="10" y="0"/>
                        <a:pt x="10" y="0"/>
                      </a:cubicBezTo>
                      <a:cubicBezTo>
                        <a:pt x="9" y="1"/>
                        <a:pt x="9" y="1"/>
                        <a:pt x="9" y="2"/>
                      </a:cubicBezTo>
                      <a:cubicBezTo>
                        <a:pt x="5" y="4"/>
                        <a:pt x="2" y="8"/>
                        <a:pt x="0" y="12"/>
                      </a:cubicBezTo>
                      <a:cubicBezTo>
                        <a:pt x="0" y="12"/>
                        <a:pt x="1" y="13"/>
                        <a:pt x="2" y="13"/>
                      </a:cubicBezTo>
                      <a:cubicBezTo>
                        <a:pt x="3" y="13"/>
                        <a:pt x="3" y="12"/>
                        <a:pt x="4" y="12"/>
                      </a:cubicBezTo>
                      <a:cubicBezTo>
                        <a:pt x="9" y="8"/>
                        <a:pt x="12" y="4"/>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1" name="Freeform 84"/>
                <p:cNvSpPr/>
                <p:nvPr/>
              </p:nvSpPr>
              <p:spPr bwMode="auto">
                <a:xfrm>
                  <a:off x="-1443" y="2659"/>
                  <a:ext cx="10" cy="13"/>
                </a:xfrm>
                <a:custGeom>
                  <a:avLst/>
                  <a:gdLst>
                    <a:gd name="T0" fmla="*/ 7 w 7"/>
                    <a:gd name="T1" fmla="*/ 7 h 9"/>
                    <a:gd name="T2" fmla="*/ 6 w 7"/>
                    <a:gd name="T3" fmla="*/ 6 h 9"/>
                    <a:gd name="T4" fmla="*/ 1 w 7"/>
                    <a:gd name="T5" fmla="*/ 0 h 9"/>
                    <a:gd name="T6" fmla="*/ 0 w 7"/>
                    <a:gd name="T7" fmla="*/ 0 h 9"/>
                    <a:gd name="T8" fmla="*/ 4 w 7"/>
                    <a:gd name="T9" fmla="*/ 9 h 9"/>
                    <a:gd name="T10" fmla="*/ 7 w 7"/>
                    <a:gd name="T11" fmla="*/ 7 h 9"/>
                  </a:gdLst>
                  <a:ahLst/>
                  <a:cxnLst>
                    <a:cxn ang="0">
                      <a:pos x="T0" y="T1"/>
                    </a:cxn>
                    <a:cxn ang="0">
                      <a:pos x="T2" y="T3"/>
                    </a:cxn>
                    <a:cxn ang="0">
                      <a:pos x="T4" y="T5"/>
                    </a:cxn>
                    <a:cxn ang="0">
                      <a:pos x="T6" y="T7"/>
                    </a:cxn>
                    <a:cxn ang="0">
                      <a:pos x="T8" y="T9"/>
                    </a:cxn>
                    <a:cxn ang="0">
                      <a:pos x="T10" y="T11"/>
                    </a:cxn>
                  </a:cxnLst>
                  <a:rect l="0" t="0" r="r" b="b"/>
                  <a:pathLst>
                    <a:path w="7" h="9">
                      <a:moveTo>
                        <a:pt x="7" y="7"/>
                      </a:moveTo>
                      <a:cubicBezTo>
                        <a:pt x="6" y="7"/>
                        <a:pt x="6" y="7"/>
                        <a:pt x="6" y="6"/>
                      </a:cubicBezTo>
                      <a:cubicBezTo>
                        <a:pt x="5" y="4"/>
                        <a:pt x="3" y="2"/>
                        <a:pt x="1" y="0"/>
                      </a:cubicBezTo>
                      <a:cubicBezTo>
                        <a:pt x="0" y="0"/>
                        <a:pt x="0" y="0"/>
                        <a:pt x="0" y="0"/>
                      </a:cubicBezTo>
                      <a:cubicBezTo>
                        <a:pt x="2" y="3"/>
                        <a:pt x="3" y="6"/>
                        <a:pt x="4" y="9"/>
                      </a:cubicBezTo>
                      <a:cubicBezTo>
                        <a:pt x="5" y="9"/>
                        <a:pt x="6" y="8"/>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2" name="Freeform 85"/>
                <p:cNvSpPr/>
                <p:nvPr/>
              </p:nvSpPr>
              <p:spPr bwMode="auto">
                <a:xfrm>
                  <a:off x="-1471" y="2707"/>
                  <a:ext cx="29" cy="33"/>
                </a:xfrm>
                <a:custGeom>
                  <a:avLst/>
                  <a:gdLst>
                    <a:gd name="T0" fmla="*/ 20 w 21"/>
                    <a:gd name="T1" fmla="*/ 23 h 23"/>
                    <a:gd name="T2" fmla="*/ 21 w 21"/>
                    <a:gd name="T3" fmla="*/ 22 h 23"/>
                    <a:gd name="T4" fmla="*/ 21 w 21"/>
                    <a:gd name="T5" fmla="*/ 21 h 23"/>
                    <a:gd name="T6" fmla="*/ 19 w 21"/>
                    <a:gd name="T7" fmla="*/ 19 h 23"/>
                    <a:gd name="T8" fmla="*/ 1 w 21"/>
                    <a:gd name="T9" fmla="*/ 0 h 23"/>
                    <a:gd name="T10" fmla="*/ 0 w 21"/>
                    <a:gd name="T11" fmla="*/ 0 h 23"/>
                    <a:gd name="T12" fmla="*/ 20 w 21"/>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20" y="23"/>
                      </a:moveTo>
                      <a:cubicBezTo>
                        <a:pt x="20" y="23"/>
                        <a:pt x="21" y="23"/>
                        <a:pt x="21" y="22"/>
                      </a:cubicBezTo>
                      <a:cubicBezTo>
                        <a:pt x="21" y="22"/>
                        <a:pt x="21" y="21"/>
                        <a:pt x="21" y="21"/>
                      </a:cubicBezTo>
                      <a:cubicBezTo>
                        <a:pt x="20" y="21"/>
                        <a:pt x="20" y="20"/>
                        <a:pt x="19" y="19"/>
                      </a:cubicBezTo>
                      <a:cubicBezTo>
                        <a:pt x="13" y="13"/>
                        <a:pt x="7" y="7"/>
                        <a:pt x="1" y="0"/>
                      </a:cubicBezTo>
                      <a:cubicBezTo>
                        <a:pt x="0" y="0"/>
                        <a:pt x="0" y="0"/>
                        <a:pt x="0" y="0"/>
                      </a:cubicBezTo>
                      <a:cubicBezTo>
                        <a:pt x="6" y="9"/>
                        <a:pt x="12" y="16"/>
                        <a:pt x="2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3" name="Freeform 86"/>
                <p:cNvSpPr/>
                <p:nvPr/>
              </p:nvSpPr>
              <p:spPr bwMode="auto">
                <a:xfrm>
                  <a:off x="-1535" y="2646"/>
                  <a:ext cx="45" cy="70"/>
                </a:xfrm>
                <a:custGeom>
                  <a:avLst/>
                  <a:gdLst>
                    <a:gd name="T0" fmla="*/ 8 w 32"/>
                    <a:gd name="T1" fmla="*/ 23 h 49"/>
                    <a:gd name="T2" fmla="*/ 5 w 32"/>
                    <a:gd name="T3" fmla="*/ 30 h 49"/>
                    <a:gd name="T4" fmla="*/ 1 w 32"/>
                    <a:gd name="T5" fmla="*/ 49 h 49"/>
                    <a:gd name="T6" fmla="*/ 1 w 32"/>
                    <a:gd name="T7" fmla="*/ 48 h 49"/>
                    <a:gd name="T8" fmla="*/ 32 w 32"/>
                    <a:gd name="T9" fmla="*/ 0 h 49"/>
                    <a:gd name="T10" fmla="*/ 8 w 32"/>
                    <a:gd name="T11" fmla="*/ 23 h 49"/>
                  </a:gdLst>
                  <a:ahLst/>
                  <a:cxnLst>
                    <a:cxn ang="0">
                      <a:pos x="T0" y="T1"/>
                    </a:cxn>
                    <a:cxn ang="0">
                      <a:pos x="T2" y="T3"/>
                    </a:cxn>
                    <a:cxn ang="0">
                      <a:pos x="T4" y="T5"/>
                    </a:cxn>
                    <a:cxn ang="0">
                      <a:pos x="T6" y="T7"/>
                    </a:cxn>
                    <a:cxn ang="0">
                      <a:pos x="T8" y="T9"/>
                    </a:cxn>
                    <a:cxn ang="0">
                      <a:pos x="T10" y="T11"/>
                    </a:cxn>
                  </a:cxnLst>
                  <a:rect l="0" t="0" r="r" b="b"/>
                  <a:pathLst>
                    <a:path w="32" h="49">
                      <a:moveTo>
                        <a:pt x="8" y="23"/>
                      </a:moveTo>
                      <a:cubicBezTo>
                        <a:pt x="7" y="25"/>
                        <a:pt x="6" y="28"/>
                        <a:pt x="5" y="30"/>
                      </a:cubicBezTo>
                      <a:cubicBezTo>
                        <a:pt x="1" y="37"/>
                        <a:pt x="0" y="43"/>
                        <a:pt x="1" y="49"/>
                      </a:cubicBezTo>
                      <a:cubicBezTo>
                        <a:pt x="1" y="49"/>
                        <a:pt x="1" y="48"/>
                        <a:pt x="1" y="48"/>
                      </a:cubicBezTo>
                      <a:cubicBezTo>
                        <a:pt x="5" y="28"/>
                        <a:pt x="15" y="12"/>
                        <a:pt x="32" y="0"/>
                      </a:cubicBezTo>
                      <a:cubicBezTo>
                        <a:pt x="22" y="5"/>
                        <a:pt x="13" y="12"/>
                        <a:pt x="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4" name="Freeform 87"/>
                <p:cNvSpPr/>
                <p:nvPr/>
              </p:nvSpPr>
              <p:spPr bwMode="auto">
                <a:xfrm>
                  <a:off x="-1474" y="2743"/>
                  <a:ext cx="39" cy="39"/>
                </a:xfrm>
                <a:custGeom>
                  <a:avLst/>
                  <a:gdLst>
                    <a:gd name="T0" fmla="*/ 1 w 28"/>
                    <a:gd name="T1" fmla="*/ 0 h 28"/>
                    <a:gd name="T2" fmla="*/ 0 w 28"/>
                    <a:gd name="T3" fmla="*/ 0 h 28"/>
                    <a:gd name="T4" fmla="*/ 28 w 28"/>
                    <a:gd name="T5" fmla="*/ 28 h 28"/>
                    <a:gd name="T6" fmla="*/ 27 w 28"/>
                    <a:gd name="T7" fmla="*/ 26 h 28"/>
                    <a:gd name="T8" fmla="*/ 1 w 28"/>
                    <a:gd name="T9" fmla="*/ 0 h 28"/>
                  </a:gdLst>
                  <a:ahLst/>
                  <a:cxnLst>
                    <a:cxn ang="0">
                      <a:pos x="T0" y="T1"/>
                    </a:cxn>
                    <a:cxn ang="0">
                      <a:pos x="T2" y="T3"/>
                    </a:cxn>
                    <a:cxn ang="0">
                      <a:pos x="T4" y="T5"/>
                    </a:cxn>
                    <a:cxn ang="0">
                      <a:pos x="T6" y="T7"/>
                    </a:cxn>
                    <a:cxn ang="0">
                      <a:pos x="T8" y="T9"/>
                    </a:cxn>
                  </a:cxnLst>
                  <a:rect l="0" t="0" r="r" b="b"/>
                  <a:pathLst>
                    <a:path w="28" h="28">
                      <a:moveTo>
                        <a:pt x="1" y="0"/>
                      </a:moveTo>
                      <a:cubicBezTo>
                        <a:pt x="0" y="0"/>
                        <a:pt x="0" y="0"/>
                        <a:pt x="0" y="0"/>
                      </a:cubicBezTo>
                      <a:cubicBezTo>
                        <a:pt x="8" y="12"/>
                        <a:pt x="18" y="21"/>
                        <a:pt x="28" y="28"/>
                      </a:cubicBezTo>
                      <a:cubicBezTo>
                        <a:pt x="28" y="27"/>
                        <a:pt x="28" y="26"/>
                        <a:pt x="27" y="26"/>
                      </a:cubicBezTo>
                      <a:cubicBezTo>
                        <a:pt x="19" y="17"/>
                        <a:pt x="10" y="9"/>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5" name="Freeform 88"/>
                <p:cNvSpPr/>
                <p:nvPr/>
              </p:nvSpPr>
              <p:spPr bwMode="auto">
                <a:xfrm>
                  <a:off x="-1474" y="2782"/>
                  <a:ext cx="38" cy="31"/>
                </a:xfrm>
                <a:custGeom>
                  <a:avLst/>
                  <a:gdLst>
                    <a:gd name="T0" fmla="*/ 2 w 27"/>
                    <a:gd name="T1" fmla="*/ 0 h 22"/>
                    <a:gd name="T2" fmla="*/ 0 w 27"/>
                    <a:gd name="T3" fmla="*/ 1 h 22"/>
                    <a:gd name="T4" fmla="*/ 12 w 27"/>
                    <a:gd name="T5" fmla="*/ 14 h 22"/>
                    <a:gd name="T6" fmla="*/ 27 w 27"/>
                    <a:gd name="T7" fmla="*/ 20 h 22"/>
                    <a:gd name="T8" fmla="*/ 26 w 27"/>
                    <a:gd name="T9" fmla="*/ 19 h 22"/>
                    <a:gd name="T10" fmla="*/ 2 w 27"/>
                    <a:gd name="T11" fmla="*/ 0 h 22"/>
                  </a:gdLst>
                  <a:ahLst/>
                  <a:cxnLst>
                    <a:cxn ang="0">
                      <a:pos x="T0" y="T1"/>
                    </a:cxn>
                    <a:cxn ang="0">
                      <a:pos x="T2" y="T3"/>
                    </a:cxn>
                    <a:cxn ang="0">
                      <a:pos x="T4" y="T5"/>
                    </a:cxn>
                    <a:cxn ang="0">
                      <a:pos x="T6" y="T7"/>
                    </a:cxn>
                    <a:cxn ang="0">
                      <a:pos x="T8" y="T9"/>
                    </a:cxn>
                    <a:cxn ang="0">
                      <a:pos x="T10" y="T11"/>
                    </a:cxn>
                  </a:cxnLst>
                  <a:rect l="0" t="0" r="r" b="b"/>
                  <a:pathLst>
                    <a:path w="27" h="22">
                      <a:moveTo>
                        <a:pt x="2" y="0"/>
                      </a:moveTo>
                      <a:cubicBezTo>
                        <a:pt x="0" y="1"/>
                        <a:pt x="0" y="1"/>
                        <a:pt x="0" y="1"/>
                      </a:cubicBezTo>
                      <a:cubicBezTo>
                        <a:pt x="4" y="5"/>
                        <a:pt x="8" y="10"/>
                        <a:pt x="12" y="14"/>
                      </a:cubicBezTo>
                      <a:cubicBezTo>
                        <a:pt x="17" y="20"/>
                        <a:pt x="22" y="22"/>
                        <a:pt x="27" y="20"/>
                      </a:cubicBezTo>
                      <a:cubicBezTo>
                        <a:pt x="26" y="20"/>
                        <a:pt x="26" y="20"/>
                        <a:pt x="26" y="19"/>
                      </a:cubicBezTo>
                      <a:cubicBezTo>
                        <a:pt x="20" y="11"/>
                        <a:pt x="12"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6" name="Freeform 89"/>
                <p:cNvSpPr/>
                <p:nvPr/>
              </p:nvSpPr>
              <p:spPr bwMode="auto">
                <a:xfrm>
                  <a:off x="-1562" y="2863"/>
                  <a:ext cx="20" cy="9"/>
                </a:xfrm>
                <a:custGeom>
                  <a:avLst/>
                  <a:gdLst>
                    <a:gd name="T0" fmla="*/ 14 w 14"/>
                    <a:gd name="T1" fmla="*/ 3 h 6"/>
                    <a:gd name="T2" fmla="*/ 13 w 14"/>
                    <a:gd name="T3" fmla="*/ 2 h 6"/>
                    <a:gd name="T4" fmla="*/ 1 w 14"/>
                    <a:gd name="T5" fmla="*/ 1 h 6"/>
                    <a:gd name="T6" fmla="*/ 0 w 14"/>
                    <a:gd name="T7" fmla="*/ 1 h 6"/>
                    <a:gd name="T8" fmla="*/ 14 w 14"/>
                    <a:gd name="T9" fmla="*/ 3 h 6"/>
                  </a:gdLst>
                  <a:ahLst/>
                  <a:cxnLst>
                    <a:cxn ang="0">
                      <a:pos x="T0" y="T1"/>
                    </a:cxn>
                    <a:cxn ang="0">
                      <a:pos x="T2" y="T3"/>
                    </a:cxn>
                    <a:cxn ang="0">
                      <a:pos x="T4" y="T5"/>
                    </a:cxn>
                    <a:cxn ang="0">
                      <a:pos x="T6" y="T7"/>
                    </a:cxn>
                    <a:cxn ang="0">
                      <a:pos x="T8" y="T9"/>
                    </a:cxn>
                  </a:cxnLst>
                  <a:rect l="0" t="0" r="r" b="b"/>
                  <a:pathLst>
                    <a:path w="14" h="6">
                      <a:moveTo>
                        <a:pt x="14" y="3"/>
                      </a:moveTo>
                      <a:cubicBezTo>
                        <a:pt x="14" y="3"/>
                        <a:pt x="13" y="3"/>
                        <a:pt x="13" y="2"/>
                      </a:cubicBezTo>
                      <a:cubicBezTo>
                        <a:pt x="9" y="1"/>
                        <a:pt x="5" y="0"/>
                        <a:pt x="1" y="1"/>
                      </a:cubicBezTo>
                      <a:cubicBezTo>
                        <a:pt x="0" y="1"/>
                        <a:pt x="0" y="1"/>
                        <a:pt x="0" y="1"/>
                      </a:cubicBezTo>
                      <a:cubicBezTo>
                        <a:pt x="2" y="5"/>
                        <a:pt x="7" y="6"/>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7" name="Freeform 90"/>
                <p:cNvSpPr/>
                <p:nvPr/>
              </p:nvSpPr>
              <p:spPr bwMode="auto">
                <a:xfrm>
                  <a:off x="-1588" y="2857"/>
                  <a:ext cx="22" cy="13"/>
                </a:xfrm>
                <a:custGeom>
                  <a:avLst/>
                  <a:gdLst>
                    <a:gd name="T0" fmla="*/ 2 w 15"/>
                    <a:gd name="T1" fmla="*/ 0 h 9"/>
                    <a:gd name="T2" fmla="*/ 0 w 15"/>
                    <a:gd name="T3" fmla="*/ 0 h 9"/>
                    <a:gd name="T4" fmla="*/ 15 w 15"/>
                    <a:gd name="T5" fmla="*/ 9 h 9"/>
                    <a:gd name="T6" fmla="*/ 14 w 15"/>
                    <a:gd name="T7" fmla="*/ 8 h 9"/>
                    <a:gd name="T8" fmla="*/ 2 w 15"/>
                    <a:gd name="T9" fmla="*/ 0 h 9"/>
                  </a:gdLst>
                  <a:ahLst/>
                  <a:cxnLst>
                    <a:cxn ang="0">
                      <a:pos x="T0" y="T1"/>
                    </a:cxn>
                    <a:cxn ang="0">
                      <a:pos x="T2" y="T3"/>
                    </a:cxn>
                    <a:cxn ang="0">
                      <a:pos x="T4" y="T5"/>
                    </a:cxn>
                    <a:cxn ang="0">
                      <a:pos x="T6" y="T7"/>
                    </a:cxn>
                    <a:cxn ang="0">
                      <a:pos x="T8" y="T9"/>
                    </a:cxn>
                  </a:cxnLst>
                  <a:rect l="0" t="0" r="r" b="b"/>
                  <a:pathLst>
                    <a:path w="15" h="9">
                      <a:moveTo>
                        <a:pt x="2" y="0"/>
                      </a:moveTo>
                      <a:cubicBezTo>
                        <a:pt x="1" y="0"/>
                        <a:pt x="0" y="0"/>
                        <a:pt x="0" y="0"/>
                      </a:cubicBezTo>
                      <a:cubicBezTo>
                        <a:pt x="5" y="4"/>
                        <a:pt x="10" y="7"/>
                        <a:pt x="15" y="9"/>
                      </a:cubicBezTo>
                      <a:cubicBezTo>
                        <a:pt x="15" y="8"/>
                        <a:pt x="15" y="8"/>
                        <a:pt x="14" y="8"/>
                      </a:cubicBezTo>
                      <a:cubicBezTo>
                        <a:pt x="10" y="5"/>
                        <a:pt x="6" y="3"/>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8" name="Freeform 91"/>
                <p:cNvSpPr/>
                <p:nvPr/>
              </p:nvSpPr>
              <p:spPr bwMode="auto">
                <a:xfrm>
                  <a:off x="-1610" y="2866"/>
                  <a:ext cx="19" cy="16"/>
                </a:xfrm>
                <a:custGeom>
                  <a:avLst/>
                  <a:gdLst>
                    <a:gd name="T0" fmla="*/ 1 w 14"/>
                    <a:gd name="T1" fmla="*/ 0 h 11"/>
                    <a:gd name="T2" fmla="*/ 0 w 14"/>
                    <a:gd name="T3" fmla="*/ 0 h 11"/>
                    <a:gd name="T4" fmla="*/ 12 w 14"/>
                    <a:gd name="T5" fmla="*/ 11 h 11"/>
                    <a:gd name="T6" fmla="*/ 14 w 14"/>
                    <a:gd name="T7" fmla="*/ 11 h 11"/>
                    <a:gd name="T8" fmla="*/ 12 w 14"/>
                    <a:gd name="T9" fmla="*/ 9 h 11"/>
                    <a:gd name="T10" fmla="*/ 1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1" y="0"/>
                      </a:moveTo>
                      <a:cubicBezTo>
                        <a:pt x="0" y="0"/>
                        <a:pt x="0" y="0"/>
                        <a:pt x="0" y="0"/>
                      </a:cubicBezTo>
                      <a:cubicBezTo>
                        <a:pt x="3" y="5"/>
                        <a:pt x="7" y="8"/>
                        <a:pt x="12" y="11"/>
                      </a:cubicBezTo>
                      <a:cubicBezTo>
                        <a:pt x="12" y="11"/>
                        <a:pt x="13" y="11"/>
                        <a:pt x="14" y="11"/>
                      </a:cubicBezTo>
                      <a:cubicBezTo>
                        <a:pt x="13" y="10"/>
                        <a:pt x="12" y="9"/>
                        <a:pt x="12" y="9"/>
                      </a:cubicBezTo>
                      <a:cubicBezTo>
                        <a:pt x="8" y="6"/>
                        <a:pt x="5"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9" name="Freeform 92"/>
                <p:cNvSpPr/>
                <p:nvPr/>
              </p:nvSpPr>
              <p:spPr bwMode="auto">
                <a:xfrm>
                  <a:off x="-1622" y="2872"/>
                  <a:ext cx="16" cy="12"/>
                </a:xfrm>
                <a:custGeom>
                  <a:avLst/>
                  <a:gdLst>
                    <a:gd name="T0" fmla="*/ 2 w 11"/>
                    <a:gd name="T1" fmla="*/ 0 h 9"/>
                    <a:gd name="T2" fmla="*/ 0 w 11"/>
                    <a:gd name="T3" fmla="*/ 0 h 9"/>
                    <a:gd name="T4" fmla="*/ 11 w 11"/>
                    <a:gd name="T5" fmla="*/ 9 h 9"/>
                    <a:gd name="T6" fmla="*/ 11 w 11"/>
                    <a:gd name="T7" fmla="*/ 8 h 9"/>
                    <a:gd name="T8" fmla="*/ 2 w 11"/>
                    <a:gd name="T9" fmla="*/ 0 h 9"/>
                  </a:gdLst>
                  <a:ahLst/>
                  <a:cxnLst>
                    <a:cxn ang="0">
                      <a:pos x="T0" y="T1"/>
                    </a:cxn>
                    <a:cxn ang="0">
                      <a:pos x="T2" y="T3"/>
                    </a:cxn>
                    <a:cxn ang="0">
                      <a:pos x="T4" y="T5"/>
                    </a:cxn>
                    <a:cxn ang="0">
                      <a:pos x="T6" y="T7"/>
                    </a:cxn>
                    <a:cxn ang="0">
                      <a:pos x="T8" y="T9"/>
                    </a:cxn>
                  </a:cxnLst>
                  <a:rect l="0" t="0" r="r" b="b"/>
                  <a:pathLst>
                    <a:path w="11" h="9">
                      <a:moveTo>
                        <a:pt x="2" y="0"/>
                      </a:moveTo>
                      <a:cubicBezTo>
                        <a:pt x="1" y="0"/>
                        <a:pt x="0" y="0"/>
                        <a:pt x="0" y="0"/>
                      </a:cubicBezTo>
                      <a:cubicBezTo>
                        <a:pt x="4" y="4"/>
                        <a:pt x="7" y="7"/>
                        <a:pt x="11" y="9"/>
                      </a:cubicBezTo>
                      <a:cubicBezTo>
                        <a:pt x="11" y="8"/>
                        <a:pt x="11" y="8"/>
                        <a:pt x="11" y="8"/>
                      </a:cubicBezTo>
                      <a:cubicBezTo>
                        <a:pt x="8" y="5"/>
                        <a:pt x="5"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0" name="Freeform 93"/>
                <p:cNvSpPr>
                  <a:spLocks noEditPoints="1"/>
                </p:cNvSpPr>
                <p:nvPr/>
              </p:nvSpPr>
              <p:spPr bwMode="auto">
                <a:xfrm>
                  <a:off x="-792" y="2121"/>
                  <a:ext cx="370" cy="443"/>
                </a:xfrm>
                <a:custGeom>
                  <a:avLst/>
                  <a:gdLst>
                    <a:gd name="T0" fmla="*/ 179 w 261"/>
                    <a:gd name="T1" fmla="*/ 6 h 312"/>
                    <a:gd name="T2" fmla="*/ 73 w 261"/>
                    <a:gd name="T3" fmla="*/ 76 h 312"/>
                    <a:gd name="T4" fmla="*/ 14 w 261"/>
                    <a:gd name="T5" fmla="*/ 96 h 312"/>
                    <a:gd name="T6" fmla="*/ 9 w 261"/>
                    <a:gd name="T7" fmla="*/ 182 h 312"/>
                    <a:gd name="T8" fmla="*/ 61 w 261"/>
                    <a:gd name="T9" fmla="*/ 233 h 312"/>
                    <a:gd name="T10" fmla="*/ 123 w 261"/>
                    <a:gd name="T11" fmla="*/ 280 h 312"/>
                    <a:gd name="T12" fmla="*/ 131 w 261"/>
                    <a:gd name="T13" fmla="*/ 203 h 312"/>
                    <a:gd name="T14" fmla="*/ 236 w 261"/>
                    <a:gd name="T15" fmla="*/ 202 h 312"/>
                    <a:gd name="T16" fmla="*/ 248 w 261"/>
                    <a:gd name="T17" fmla="*/ 211 h 312"/>
                    <a:gd name="T18" fmla="*/ 245 w 261"/>
                    <a:gd name="T19" fmla="*/ 138 h 312"/>
                    <a:gd name="T20" fmla="*/ 189 w 261"/>
                    <a:gd name="T21" fmla="*/ 6 h 312"/>
                    <a:gd name="T22" fmla="*/ 233 w 261"/>
                    <a:gd name="T23" fmla="*/ 127 h 312"/>
                    <a:gd name="T24" fmla="*/ 251 w 261"/>
                    <a:gd name="T25" fmla="*/ 178 h 312"/>
                    <a:gd name="T26" fmla="*/ 236 w 261"/>
                    <a:gd name="T27" fmla="*/ 189 h 312"/>
                    <a:gd name="T28" fmla="*/ 213 w 261"/>
                    <a:gd name="T29" fmla="*/ 128 h 312"/>
                    <a:gd name="T30" fmla="*/ 189 w 261"/>
                    <a:gd name="T31" fmla="*/ 15 h 312"/>
                    <a:gd name="T32" fmla="*/ 173 w 261"/>
                    <a:gd name="T33" fmla="*/ 33 h 312"/>
                    <a:gd name="T34" fmla="*/ 177 w 261"/>
                    <a:gd name="T35" fmla="*/ 68 h 312"/>
                    <a:gd name="T36" fmla="*/ 199 w 261"/>
                    <a:gd name="T37" fmla="*/ 104 h 312"/>
                    <a:gd name="T38" fmla="*/ 198 w 261"/>
                    <a:gd name="T39" fmla="*/ 134 h 312"/>
                    <a:gd name="T40" fmla="*/ 210 w 261"/>
                    <a:gd name="T41" fmla="*/ 152 h 312"/>
                    <a:gd name="T42" fmla="*/ 210 w 261"/>
                    <a:gd name="T43" fmla="*/ 192 h 312"/>
                    <a:gd name="T44" fmla="*/ 149 w 261"/>
                    <a:gd name="T45" fmla="*/ 198 h 312"/>
                    <a:gd name="T46" fmla="*/ 133 w 261"/>
                    <a:gd name="T47" fmla="*/ 188 h 312"/>
                    <a:gd name="T48" fmla="*/ 122 w 261"/>
                    <a:gd name="T49" fmla="*/ 185 h 312"/>
                    <a:gd name="T50" fmla="*/ 142 w 261"/>
                    <a:gd name="T51" fmla="*/ 190 h 312"/>
                    <a:gd name="T52" fmla="*/ 93 w 261"/>
                    <a:gd name="T53" fmla="*/ 177 h 312"/>
                    <a:gd name="T54" fmla="*/ 84 w 261"/>
                    <a:gd name="T55" fmla="*/ 176 h 312"/>
                    <a:gd name="T56" fmla="*/ 46 w 261"/>
                    <a:gd name="T57" fmla="*/ 192 h 312"/>
                    <a:gd name="T58" fmla="*/ 43 w 261"/>
                    <a:gd name="T59" fmla="*/ 166 h 312"/>
                    <a:gd name="T60" fmla="*/ 39 w 261"/>
                    <a:gd name="T61" fmla="*/ 143 h 312"/>
                    <a:gd name="T62" fmla="*/ 36 w 261"/>
                    <a:gd name="T63" fmla="*/ 126 h 312"/>
                    <a:gd name="T64" fmla="*/ 35 w 261"/>
                    <a:gd name="T65" fmla="*/ 112 h 312"/>
                    <a:gd name="T66" fmla="*/ 53 w 261"/>
                    <a:gd name="T67" fmla="*/ 108 h 312"/>
                    <a:gd name="T68" fmla="*/ 52 w 261"/>
                    <a:gd name="T69" fmla="*/ 88 h 312"/>
                    <a:gd name="T70" fmla="*/ 122 w 261"/>
                    <a:gd name="T71" fmla="*/ 49 h 312"/>
                    <a:gd name="T72" fmla="*/ 197 w 261"/>
                    <a:gd name="T73" fmla="*/ 5 h 312"/>
                    <a:gd name="T74" fmla="*/ 232 w 261"/>
                    <a:gd name="T75" fmla="*/ 108 h 312"/>
                    <a:gd name="T76" fmla="*/ 227 w 261"/>
                    <a:gd name="T77" fmla="*/ 95 h 312"/>
                    <a:gd name="T78" fmla="*/ 222 w 261"/>
                    <a:gd name="T79" fmla="*/ 78 h 312"/>
                    <a:gd name="T80" fmla="*/ 233 w 261"/>
                    <a:gd name="T81" fmla="*/ 110 h 312"/>
                    <a:gd name="T82" fmla="*/ 257 w 261"/>
                    <a:gd name="T83" fmla="*/ 192 h 312"/>
                    <a:gd name="T84" fmla="*/ 209 w 261"/>
                    <a:gd name="T85" fmla="*/ 129 h 312"/>
                    <a:gd name="T86" fmla="*/ 241 w 261"/>
                    <a:gd name="T87" fmla="*/ 197 h 312"/>
                    <a:gd name="T88" fmla="*/ 19 w 261"/>
                    <a:gd name="T89" fmla="*/ 107 h 312"/>
                    <a:gd name="T90" fmla="*/ 25 w 261"/>
                    <a:gd name="T91" fmla="*/ 128 h 312"/>
                    <a:gd name="T92" fmla="*/ 33 w 261"/>
                    <a:gd name="T93" fmla="*/ 162 h 312"/>
                    <a:gd name="T94" fmla="*/ 29 w 261"/>
                    <a:gd name="T95" fmla="*/ 185 h 312"/>
                    <a:gd name="T96" fmla="*/ 41 w 261"/>
                    <a:gd name="T97" fmla="*/ 201 h 312"/>
                    <a:gd name="T98" fmla="*/ 10 w 261"/>
                    <a:gd name="T99" fmla="*/ 122 h 312"/>
                    <a:gd name="T100" fmla="*/ 93 w 261"/>
                    <a:gd name="T101" fmla="*/ 178 h 312"/>
                    <a:gd name="T102" fmla="*/ 144 w 261"/>
                    <a:gd name="T103" fmla="*/ 198 h 312"/>
                    <a:gd name="T104" fmla="*/ 51 w 261"/>
                    <a:gd name="T105" fmla="*/ 201 h 312"/>
                    <a:gd name="T106" fmla="*/ 32 w 261"/>
                    <a:gd name="T107" fmla="*/ 205 h 312"/>
                    <a:gd name="T108" fmla="*/ 60 w 261"/>
                    <a:gd name="T109" fmla="*/ 206 h 312"/>
                    <a:gd name="T110" fmla="*/ 76 w 261"/>
                    <a:gd name="T111" fmla="*/ 203 h 312"/>
                    <a:gd name="T112" fmla="*/ 115 w 261"/>
                    <a:gd name="T113" fmla="*/ 284 h 312"/>
                    <a:gd name="T114" fmla="*/ 89 w 261"/>
                    <a:gd name="T115" fmla="*/ 285 h 312"/>
                    <a:gd name="T116" fmla="*/ 60 w 261"/>
                    <a:gd name="T117" fmla="*/ 226 h 312"/>
                    <a:gd name="T118" fmla="*/ 109 w 261"/>
                    <a:gd name="T119" fmla="*/ 3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1" h="312">
                      <a:moveTo>
                        <a:pt x="191" y="0"/>
                      </a:moveTo>
                      <a:cubicBezTo>
                        <a:pt x="191" y="0"/>
                        <a:pt x="191" y="0"/>
                        <a:pt x="190" y="1"/>
                      </a:cubicBezTo>
                      <a:cubicBezTo>
                        <a:pt x="189" y="1"/>
                        <a:pt x="188" y="2"/>
                        <a:pt x="187" y="2"/>
                      </a:cubicBezTo>
                      <a:cubicBezTo>
                        <a:pt x="186" y="2"/>
                        <a:pt x="186" y="2"/>
                        <a:pt x="185" y="2"/>
                      </a:cubicBezTo>
                      <a:cubicBezTo>
                        <a:pt x="185" y="2"/>
                        <a:pt x="185" y="3"/>
                        <a:pt x="184" y="3"/>
                      </a:cubicBezTo>
                      <a:cubicBezTo>
                        <a:pt x="184" y="3"/>
                        <a:pt x="184" y="3"/>
                        <a:pt x="183" y="3"/>
                      </a:cubicBezTo>
                      <a:cubicBezTo>
                        <a:pt x="183" y="3"/>
                        <a:pt x="183" y="3"/>
                        <a:pt x="183" y="3"/>
                      </a:cubicBezTo>
                      <a:cubicBezTo>
                        <a:pt x="183" y="4"/>
                        <a:pt x="182" y="4"/>
                        <a:pt x="182" y="4"/>
                      </a:cubicBezTo>
                      <a:cubicBezTo>
                        <a:pt x="182" y="5"/>
                        <a:pt x="181" y="6"/>
                        <a:pt x="181" y="6"/>
                      </a:cubicBezTo>
                      <a:cubicBezTo>
                        <a:pt x="181" y="6"/>
                        <a:pt x="181" y="6"/>
                        <a:pt x="181" y="6"/>
                      </a:cubicBezTo>
                      <a:cubicBezTo>
                        <a:pt x="181" y="6"/>
                        <a:pt x="181" y="6"/>
                        <a:pt x="181" y="6"/>
                      </a:cubicBezTo>
                      <a:cubicBezTo>
                        <a:pt x="180" y="6"/>
                        <a:pt x="180" y="6"/>
                        <a:pt x="180" y="6"/>
                      </a:cubicBezTo>
                      <a:cubicBezTo>
                        <a:pt x="179" y="6"/>
                        <a:pt x="179" y="6"/>
                        <a:pt x="179" y="6"/>
                      </a:cubicBezTo>
                      <a:cubicBezTo>
                        <a:pt x="180" y="8"/>
                        <a:pt x="180" y="11"/>
                        <a:pt x="180" y="14"/>
                      </a:cubicBezTo>
                      <a:cubicBezTo>
                        <a:pt x="179" y="14"/>
                        <a:pt x="179" y="15"/>
                        <a:pt x="178" y="15"/>
                      </a:cubicBezTo>
                      <a:cubicBezTo>
                        <a:pt x="177" y="15"/>
                        <a:pt x="177" y="15"/>
                        <a:pt x="177" y="15"/>
                      </a:cubicBezTo>
                      <a:cubicBezTo>
                        <a:pt x="176" y="15"/>
                        <a:pt x="176" y="15"/>
                        <a:pt x="176" y="15"/>
                      </a:cubicBezTo>
                      <a:cubicBezTo>
                        <a:pt x="177" y="14"/>
                        <a:pt x="178" y="13"/>
                        <a:pt x="180" y="12"/>
                      </a:cubicBezTo>
                      <a:cubicBezTo>
                        <a:pt x="177" y="14"/>
                        <a:pt x="174" y="15"/>
                        <a:pt x="171" y="16"/>
                      </a:cubicBezTo>
                      <a:cubicBezTo>
                        <a:pt x="170" y="16"/>
                        <a:pt x="169" y="16"/>
                        <a:pt x="169" y="17"/>
                      </a:cubicBezTo>
                      <a:cubicBezTo>
                        <a:pt x="149" y="22"/>
                        <a:pt x="132" y="30"/>
                        <a:pt x="117" y="42"/>
                      </a:cubicBezTo>
                      <a:cubicBezTo>
                        <a:pt x="115" y="43"/>
                        <a:pt x="115" y="44"/>
                        <a:pt x="113" y="44"/>
                      </a:cubicBezTo>
                      <a:cubicBezTo>
                        <a:pt x="109" y="47"/>
                        <a:pt x="104" y="51"/>
                        <a:pt x="100" y="55"/>
                      </a:cubicBezTo>
                      <a:cubicBezTo>
                        <a:pt x="100" y="56"/>
                        <a:pt x="100" y="56"/>
                        <a:pt x="100" y="56"/>
                      </a:cubicBezTo>
                      <a:cubicBezTo>
                        <a:pt x="95" y="60"/>
                        <a:pt x="90" y="64"/>
                        <a:pt x="86" y="69"/>
                      </a:cubicBezTo>
                      <a:cubicBezTo>
                        <a:pt x="81" y="72"/>
                        <a:pt x="77" y="74"/>
                        <a:pt x="73" y="76"/>
                      </a:cubicBezTo>
                      <a:cubicBezTo>
                        <a:pt x="73" y="76"/>
                        <a:pt x="73" y="76"/>
                        <a:pt x="74" y="75"/>
                      </a:cubicBezTo>
                      <a:cubicBezTo>
                        <a:pt x="63" y="80"/>
                        <a:pt x="52" y="85"/>
                        <a:pt x="41" y="89"/>
                      </a:cubicBezTo>
                      <a:cubicBezTo>
                        <a:pt x="32" y="92"/>
                        <a:pt x="22" y="93"/>
                        <a:pt x="13" y="94"/>
                      </a:cubicBezTo>
                      <a:cubicBezTo>
                        <a:pt x="13" y="95"/>
                        <a:pt x="13" y="95"/>
                        <a:pt x="13" y="95"/>
                      </a:cubicBezTo>
                      <a:cubicBezTo>
                        <a:pt x="15" y="95"/>
                        <a:pt x="18" y="95"/>
                        <a:pt x="20" y="95"/>
                      </a:cubicBezTo>
                      <a:cubicBezTo>
                        <a:pt x="20" y="95"/>
                        <a:pt x="20" y="95"/>
                        <a:pt x="20" y="96"/>
                      </a:cubicBezTo>
                      <a:cubicBezTo>
                        <a:pt x="20" y="96"/>
                        <a:pt x="20" y="96"/>
                        <a:pt x="19" y="96"/>
                      </a:cubicBezTo>
                      <a:cubicBezTo>
                        <a:pt x="19" y="96"/>
                        <a:pt x="17" y="97"/>
                        <a:pt x="15" y="97"/>
                      </a:cubicBezTo>
                      <a:cubicBezTo>
                        <a:pt x="15" y="97"/>
                        <a:pt x="15" y="97"/>
                        <a:pt x="15" y="97"/>
                      </a:cubicBezTo>
                      <a:cubicBezTo>
                        <a:pt x="16" y="97"/>
                        <a:pt x="16" y="97"/>
                        <a:pt x="16" y="97"/>
                      </a:cubicBezTo>
                      <a:cubicBezTo>
                        <a:pt x="16" y="96"/>
                        <a:pt x="16" y="96"/>
                        <a:pt x="16" y="96"/>
                      </a:cubicBezTo>
                      <a:cubicBezTo>
                        <a:pt x="15" y="96"/>
                        <a:pt x="15" y="96"/>
                        <a:pt x="15" y="96"/>
                      </a:cubicBezTo>
                      <a:cubicBezTo>
                        <a:pt x="14" y="96"/>
                        <a:pt x="14" y="96"/>
                        <a:pt x="14" y="96"/>
                      </a:cubicBezTo>
                      <a:cubicBezTo>
                        <a:pt x="13" y="96"/>
                        <a:pt x="12" y="97"/>
                        <a:pt x="11" y="97"/>
                      </a:cubicBezTo>
                      <a:cubicBezTo>
                        <a:pt x="8" y="100"/>
                        <a:pt x="6" y="104"/>
                        <a:pt x="5" y="109"/>
                      </a:cubicBezTo>
                      <a:cubicBezTo>
                        <a:pt x="5" y="109"/>
                        <a:pt x="5" y="110"/>
                        <a:pt x="5" y="110"/>
                      </a:cubicBezTo>
                      <a:cubicBezTo>
                        <a:pt x="5" y="111"/>
                        <a:pt x="5" y="112"/>
                        <a:pt x="5" y="112"/>
                      </a:cubicBezTo>
                      <a:cubicBezTo>
                        <a:pt x="4" y="113"/>
                        <a:pt x="3" y="114"/>
                        <a:pt x="3" y="114"/>
                      </a:cubicBezTo>
                      <a:cubicBezTo>
                        <a:pt x="2" y="118"/>
                        <a:pt x="1" y="122"/>
                        <a:pt x="1" y="125"/>
                      </a:cubicBezTo>
                      <a:cubicBezTo>
                        <a:pt x="0" y="132"/>
                        <a:pt x="1" y="138"/>
                        <a:pt x="2" y="146"/>
                      </a:cubicBezTo>
                      <a:cubicBezTo>
                        <a:pt x="2" y="146"/>
                        <a:pt x="2" y="146"/>
                        <a:pt x="2" y="146"/>
                      </a:cubicBezTo>
                      <a:cubicBezTo>
                        <a:pt x="3" y="149"/>
                        <a:pt x="3" y="152"/>
                        <a:pt x="4" y="156"/>
                      </a:cubicBezTo>
                      <a:cubicBezTo>
                        <a:pt x="3" y="157"/>
                        <a:pt x="3" y="158"/>
                        <a:pt x="4" y="159"/>
                      </a:cubicBezTo>
                      <a:cubicBezTo>
                        <a:pt x="4" y="160"/>
                        <a:pt x="4" y="162"/>
                        <a:pt x="4" y="164"/>
                      </a:cubicBezTo>
                      <a:cubicBezTo>
                        <a:pt x="4" y="170"/>
                        <a:pt x="6" y="176"/>
                        <a:pt x="9" y="181"/>
                      </a:cubicBezTo>
                      <a:cubicBezTo>
                        <a:pt x="9" y="182"/>
                        <a:pt x="9" y="182"/>
                        <a:pt x="9" y="182"/>
                      </a:cubicBezTo>
                      <a:cubicBezTo>
                        <a:pt x="11" y="187"/>
                        <a:pt x="15" y="192"/>
                        <a:pt x="19" y="196"/>
                      </a:cubicBezTo>
                      <a:cubicBezTo>
                        <a:pt x="21" y="198"/>
                        <a:pt x="23" y="200"/>
                        <a:pt x="25" y="202"/>
                      </a:cubicBezTo>
                      <a:cubicBezTo>
                        <a:pt x="28" y="208"/>
                        <a:pt x="33" y="210"/>
                        <a:pt x="39" y="210"/>
                      </a:cubicBezTo>
                      <a:cubicBezTo>
                        <a:pt x="40" y="210"/>
                        <a:pt x="42" y="210"/>
                        <a:pt x="43" y="210"/>
                      </a:cubicBezTo>
                      <a:cubicBezTo>
                        <a:pt x="43" y="210"/>
                        <a:pt x="43" y="210"/>
                        <a:pt x="42" y="211"/>
                      </a:cubicBezTo>
                      <a:cubicBezTo>
                        <a:pt x="43" y="211"/>
                        <a:pt x="43" y="211"/>
                        <a:pt x="43" y="211"/>
                      </a:cubicBezTo>
                      <a:cubicBezTo>
                        <a:pt x="43" y="212"/>
                        <a:pt x="43" y="212"/>
                        <a:pt x="44" y="212"/>
                      </a:cubicBezTo>
                      <a:cubicBezTo>
                        <a:pt x="46" y="210"/>
                        <a:pt x="47" y="209"/>
                        <a:pt x="50" y="209"/>
                      </a:cubicBezTo>
                      <a:cubicBezTo>
                        <a:pt x="51" y="208"/>
                        <a:pt x="53" y="208"/>
                        <a:pt x="55" y="208"/>
                      </a:cubicBezTo>
                      <a:cubicBezTo>
                        <a:pt x="55" y="214"/>
                        <a:pt x="56" y="219"/>
                        <a:pt x="58" y="224"/>
                      </a:cubicBezTo>
                      <a:cubicBezTo>
                        <a:pt x="58" y="224"/>
                        <a:pt x="58" y="224"/>
                        <a:pt x="58" y="225"/>
                      </a:cubicBezTo>
                      <a:cubicBezTo>
                        <a:pt x="59" y="226"/>
                        <a:pt x="59" y="228"/>
                        <a:pt x="60" y="230"/>
                      </a:cubicBezTo>
                      <a:cubicBezTo>
                        <a:pt x="60" y="231"/>
                        <a:pt x="61" y="232"/>
                        <a:pt x="61" y="233"/>
                      </a:cubicBezTo>
                      <a:cubicBezTo>
                        <a:pt x="61" y="234"/>
                        <a:pt x="61" y="236"/>
                        <a:pt x="61" y="236"/>
                      </a:cubicBezTo>
                      <a:cubicBezTo>
                        <a:pt x="61" y="237"/>
                        <a:pt x="61" y="237"/>
                        <a:pt x="61" y="237"/>
                      </a:cubicBezTo>
                      <a:cubicBezTo>
                        <a:pt x="62" y="238"/>
                        <a:pt x="62" y="240"/>
                        <a:pt x="63" y="241"/>
                      </a:cubicBezTo>
                      <a:cubicBezTo>
                        <a:pt x="69" y="260"/>
                        <a:pt x="78" y="278"/>
                        <a:pt x="89" y="296"/>
                      </a:cubicBezTo>
                      <a:cubicBezTo>
                        <a:pt x="90" y="296"/>
                        <a:pt x="90" y="296"/>
                        <a:pt x="90" y="296"/>
                      </a:cubicBezTo>
                      <a:cubicBezTo>
                        <a:pt x="92" y="300"/>
                        <a:pt x="95" y="305"/>
                        <a:pt x="100" y="308"/>
                      </a:cubicBezTo>
                      <a:cubicBezTo>
                        <a:pt x="105" y="312"/>
                        <a:pt x="108" y="312"/>
                        <a:pt x="112" y="309"/>
                      </a:cubicBezTo>
                      <a:cubicBezTo>
                        <a:pt x="112" y="308"/>
                        <a:pt x="111" y="308"/>
                        <a:pt x="111" y="307"/>
                      </a:cubicBezTo>
                      <a:cubicBezTo>
                        <a:pt x="113" y="307"/>
                        <a:pt x="115" y="307"/>
                        <a:pt x="117" y="306"/>
                      </a:cubicBezTo>
                      <a:cubicBezTo>
                        <a:pt x="117" y="304"/>
                        <a:pt x="118" y="303"/>
                        <a:pt x="120" y="302"/>
                      </a:cubicBezTo>
                      <a:cubicBezTo>
                        <a:pt x="120" y="302"/>
                        <a:pt x="120" y="302"/>
                        <a:pt x="120" y="302"/>
                      </a:cubicBezTo>
                      <a:cubicBezTo>
                        <a:pt x="124" y="296"/>
                        <a:pt x="125" y="289"/>
                        <a:pt x="123" y="281"/>
                      </a:cubicBezTo>
                      <a:cubicBezTo>
                        <a:pt x="123" y="281"/>
                        <a:pt x="123" y="280"/>
                        <a:pt x="123" y="280"/>
                      </a:cubicBezTo>
                      <a:cubicBezTo>
                        <a:pt x="123" y="280"/>
                        <a:pt x="122" y="280"/>
                        <a:pt x="122" y="280"/>
                      </a:cubicBezTo>
                      <a:cubicBezTo>
                        <a:pt x="122" y="280"/>
                        <a:pt x="122" y="280"/>
                        <a:pt x="121" y="280"/>
                      </a:cubicBezTo>
                      <a:cubicBezTo>
                        <a:pt x="121" y="280"/>
                        <a:pt x="121" y="280"/>
                        <a:pt x="121" y="280"/>
                      </a:cubicBezTo>
                      <a:cubicBezTo>
                        <a:pt x="120" y="279"/>
                        <a:pt x="120" y="278"/>
                        <a:pt x="119" y="277"/>
                      </a:cubicBezTo>
                      <a:cubicBezTo>
                        <a:pt x="116" y="272"/>
                        <a:pt x="112" y="268"/>
                        <a:pt x="107" y="264"/>
                      </a:cubicBezTo>
                      <a:cubicBezTo>
                        <a:pt x="105" y="260"/>
                        <a:pt x="102" y="256"/>
                        <a:pt x="100" y="251"/>
                      </a:cubicBezTo>
                      <a:cubicBezTo>
                        <a:pt x="95" y="235"/>
                        <a:pt x="91" y="218"/>
                        <a:pt x="87" y="202"/>
                      </a:cubicBezTo>
                      <a:cubicBezTo>
                        <a:pt x="91" y="201"/>
                        <a:pt x="95" y="200"/>
                        <a:pt x="99" y="200"/>
                      </a:cubicBezTo>
                      <a:cubicBezTo>
                        <a:pt x="102" y="200"/>
                        <a:pt x="105" y="200"/>
                        <a:pt x="109" y="201"/>
                      </a:cubicBezTo>
                      <a:cubicBezTo>
                        <a:pt x="108" y="201"/>
                        <a:pt x="108" y="201"/>
                        <a:pt x="108" y="201"/>
                      </a:cubicBezTo>
                      <a:cubicBezTo>
                        <a:pt x="108" y="202"/>
                        <a:pt x="108" y="202"/>
                        <a:pt x="108" y="202"/>
                      </a:cubicBezTo>
                      <a:cubicBezTo>
                        <a:pt x="109" y="202"/>
                        <a:pt x="109" y="201"/>
                        <a:pt x="110" y="201"/>
                      </a:cubicBezTo>
                      <a:cubicBezTo>
                        <a:pt x="117" y="201"/>
                        <a:pt x="124" y="202"/>
                        <a:pt x="131" y="203"/>
                      </a:cubicBezTo>
                      <a:cubicBezTo>
                        <a:pt x="131" y="204"/>
                        <a:pt x="130" y="204"/>
                        <a:pt x="130" y="204"/>
                      </a:cubicBezTo>
                      <a:cubicBezTo>
                        <a:pt x="130" y="205"/>
                        <a:pt x="130" y="205"/>
                        <a:pt x="130" y="205"/>
                      </a:cubicBezTo>
                      <a:cubicBezTo>
                        <a:pt x="131" y="204"/>
                        <a:pt x="133" y="204"/>
                        <a:pt x="133" y="203"/>
                      </a:cubicBezTo>
                      <a:cubicBezTo>
                        <a:pt x="141" y="204"/>
                        <a:pt x="149" y="206"/>
                        <a:pt x="157" y="207"/>
                      </a:cubicBezTo>
                      <a:cubicBezTo>
                        <a:pt x="164" y="208"/>
                        <a:pt x="171" y="210"/>
                        <a:pt x="179" y="212"/>
                      </a:cubicBezTo>
                      <a:cubicBezTo>
                        <a:pt x="189" y="214"/>
                        <a:pt x="198" y="214"/>
                        <a:pt x="206" y="210"/>
                      </a:cubicBezTo>
                      <a:cubicBezTo>
                        <a:pt x="214" y="210"/>
                        <a:pt x="221" y="208"/>
                        <a:pt x="228" y="203"/>
                      </a:cubicBezTo>
                      <a:cubicBezTo>
                        <a:pt x="223" y="205"/>
                        <a:pt x="218" y="206"/>
                        <a:pt x="213" y="207"/>
                      </a:cubicBezTo>
                      <a:cubicBezTo>
                        <a:pt x="217" y="206"/>
                        <a:pt x="221" y="205"/>
                        <a:pt x="225" y="204"/>
                      </a:cubicBezTo>
                      <a:cubicBezTo>
                        <a:pt x="225" y="204"/>
                        <a:pt x="226" y="204"/>
                        <a:pt x="227" y="203"/>
                      </a:cubicBezTo>
                      <a:cubicBezTo>
                        <a:pt x="230" y="203"/>
                        <a:pt x="233" y="202"/>
                        <a:pt x="236" y="200"/>
                      </a:cubicBezTo>
                      <a:cubicBezTo>
                        <a:pt x="236" y="201"/>
                        <a:pt x="236" y="201"/>
                        <a:pt x="237" y="202"/>
                      </a:cubicBezTo>
                      <a:cubicBezTo>
                        <a:pt x="237" y="202"/>
                        <a:pt x="237" y="202"/>
                        <a:pt x="236" y="202"/>
                      </a:cubicBezTo>
                      <a:cubicBezTo>
                        <a:pt x="236" y="203"/>
                        <a:pt x="236" y="204"/>
                        <a:pt x="236" y="204"/>
                      </a:cubicBezTo>
                      <a:cubicBezTo>
                        <a:pt x="236" y="204"/>
                        <a:pt x="235" y="205"/>
                        <a:pt x="235" y="205"/>
                      </a:cubicBezTo>
                      <a:cubicBezTo>
                        <a:pt x="235" y="205"/>
                        <a:pt x="235" y="206"/>
                        <a:pt x="235" y="206"/>
                      </a:cubicBezTo>
                      <a:cubicBezTo>
                        <a:pt x="235" y="206"/>
                        <a:pt x="235" y="206"/>
                        <a:pt x="235" y="206"/>
                      </a:cubicBezTo>
                      <a:cubicBezTo>
                        <a:pt x="237" y="206"/>
                        <a:pt x="238" y="207"/>
                        <a:pt x="239" y="207"/>
                      </a:cubicBezTo>
                      <a:cubicBezTo>
                        <a:pt x="241" y="209"/>
                        <a:pt x="242" y="210"/>
                        <a:pt x="243" y="209"/>
                      </a:cubicBezTo>
                      <a:cubicBezTo>
                        <a:pt x="243" y="209"/>
                        <a:pt x="243" y="208"/>
                        <a:pt x="243" y="208"/>
                      </a:cubicBezTo>
                      <a:cubicBezTo>
                        <a:pt x="243" y="208"/>
                        <a:pt x="243" y="208"/>
                        <a:pt x="243" y="208"/>
                      </a:cubicBezTo>
                      <a:cubicBezTo>
                        <a:pt x="243" y="208"/>
                        <a:pt x="243" y="207"/>
                        <a:pt x="243" y="207"/>
                      </a:cubicBezTo>
                      <a:cubicBezTo>
                        <a:pt x="245" y="208"/>
                        <a:pt x="246" y="208"/>
                        <a:pt x="249" y="208"/>
                      </a:cubicBezTo>
                      <a:cubicBezTo>
                        <a:pt x="248" y="209"/>
                        <a:pt x="248" y="209"/>
                        <a:pt x="247" y="210"/>
                      </a:cubicBezTo>
                      <a:cubicBezTo>
                        <a:pt x="247" y="210"/>
                        <a:pt x="246" y="210"/>
                        <a:pt x="245" y="209"/>
                      </a:cubicBezTo>
                      <a:cubicBezTo>
                        <a:pt x="245" y="211"/>
                        <a:pt x="246" y="212"/>
                        <a:pt x="248" y="211"/>
                      </a:cubicBezTo>
                      <a:cubicBezTo>
                        <a:pt x="249" y="210"/>
                        <a:pt x="249" y="209"/>
                        <a:pt x="250" y="208"/>
                      </a:cubicBezTo>
                      <a:cubicBezTo>
                        <a:pt x="251" y="208"/>
                        <a:pt x="251" y="208"/>
                        <a:pt x="251" y="208"/>
                      </a:cubicBezTo>
                      <a:cubicBezTo>
                        <a:pt x="252" y="208"/>
                        <a:pt x="253" y="207"/>
                        <a:pt x="253" y="206"/>
                      </a:cubicBezTo>
                      <a:cubicBezTo>
                        <a:pt x="253" y="206"/>
                        <a:pt x="253" y="205"/>
                        <a:pt x="253" y="204"/>
                      </a:cubicBezTo>
                      <a:cubicBezTo>
                        <a:pt x="259" y="201"/>
                        <a:pt x="261" y="196"/>
                        <a:pt x="259" y="189"/>
                      </a:cubicBezTo>
                      <a:cubicBezTo>
                        <a:pt x="259" y="189"/>
                        <a:pt x="259" y="189"/>
                        <a:pt x="259" y="188"/>
                      </a:cubicBezTo>
                      <a:cubicBezTo>
                        <a:pt x="258" y="188"/>
                        <a:pt x="257" y="188"/>
                        <a:pt x="257" y="187"/>
                      </a:cubicBezTo>
                      <a:cubicBezTo>
                        <a:pt x="257" y="178"/>
                        <a:pt x="255" y="169"/>
                        <a:pt x="251" y="161"/>
                      </a:cubicBezTo>
                      <a:cubicBezTo>
                        <a:pt x="250" y="157"/>
                        <a:pt x="249" y="154"/>
                        <a:pt x="247" y="150"/>
                      </a:cubicBezTo>
                      <a:cubicBezTo>
                        <a:pt x="246" y="146"/>
                        <a:pt x="244" y="142"/>
                        <a:pt x="243" y="138"/>
                      </a:cubicBezTo>
                      <a:cubicBezTo>
                        <a:pt x="243" y="138"/>
                        <a:pt x="243" y="138"/>
                        <a:pt x="243" y="138"/>
                      </a:cubicBezTo>
                      <a:cubicBezTo>
                        <a:pt x="244" y="138"/>
                        <a:pt x="244" y="138"/>
                        <a:pt x="244" y="138"/>
                      </a:cubicBezTo>
                      <a:cubicBezTo>
                        <a:pt x="245" y="138"/>
                        <a:pt x="245" y="138"/>
                        <a:pt x="245" y="138"/>
                      </a:cubicBezTo>
                      <a:cubicBezTo>
                        <a:pt x="245" y="137"/>
                        <a:pt x="245" y="137"/>
                        <a:pt x="245" y="137"/>
                      </a:cubicBezTo>
                      <a:cubicBezTo>
                        <a:pt x="245" y="136"/>
                        <a:pt x="245" y="136"/>
                        <a:pt x="245" y="136"/>
                      </a:cubicBezTo>
                      <a:cubicBezTo>
                        <a:pt x="253" y="129"/>
                        <a:pt x="257" y="120"/>
                        <a:pt x="256" y="109"/>
                      </a:cubicBezTo>
                      <a:cubicBezTo>
                        <a:pt x="255" y="87"/>
                        <a:pt x="243" y="72"/>
                        <a:pt x="221" y="65"/>
                      </a:cubicBezTo>
                      <a:cubicBezTo>
                        <a:pt x="220" y="65"/>
                        <a:pt x="219" y="65"/>
                        <a:pt x="218" y="65"/>
                      </a:cubicBezTo>
                      <a:cubicBezTo>
                        <a:pt x="217" y="60"/>
                        <a:pt x="215" y="55"/>
                        <a:pt x="213" y="50"/>
                      </a:cubicBezTo>
                      <a:cubicBezTo>
                        <a:pt x="213" y="48"/>
                        <a:pt x="212" y="46"/>
                        <a:pt x="212" y="44"/>
                      </a:cubicBezTo>
                      <a:cubicBezTo>
                        <a:pt x="211" y="36"/>
                        <a:pt x="209" y="28"/>
                        <a:pt x="206" y="22"/>
                      </a:cubicBezTo>
                      <a:cubicBezTo>
                        <a:pt x="204" y="14"/>
                        <a:pt x="201" y="8"/>
                        <a:pt x="199" y="1"/>
                      </a:cubicBezTo>
                      <a:cubicBezTo>
                        <a:pt x="199" y="1"/>
                        <a:pt x="198" y="2"/>
                        <a:pt x="198" y="2"/>
                      </a:cubicBezTo>
                      <a:cubicBezTo>
                        <a:pt x="196" y="0"/>
                        <a:pt x="194" y="0"/>
                        <a:pt x="191" y="0"/>
                      </a:cubicBezTo>
                      <a:close/>
                      <a:moveTo>
                        <a:pt x="189" y="5"/>
                      </a:moveTo>
                      <a:cubicBezTo>
                        <a:pt x="189" y="6"/>
                        <a:pt x="189" y="6"/>
                        <a:pt x="189" y="6"/>
                      </a:cubicBezTo>
                      <a:cubicBezTo>
                        <a:pt x="190" y="7"/>
                        <a:pt x="190" y="7"/>
                        <a:pt x="190" y="7"/>
                      </a:cubicBezTo>
                      <a:cubicBezTo>
                        <a:pt x="190" y="7"/>
                        <a:pt x="191" y="7"/>
                        <a:pt x="191" y="7"/>
                      </a:cubicBezTo>
                      <a:cubicBezTo>
                        <a:pt x="192" y="6"/>
                        <a:pt x="194" y="6"/>
                        <a:pt x="195" y="6"/>
                      </a:cubicBezTo>
                      <a:cubicBezTo>
                        <a:pt x="196" y="8"/>
                        <a:pt x="197" y="9"/>
                        <a:pt x="197" y="10"/>
                      </a:cubicBezTo>
                      <a:cubicBezTo>
                        <a:pt x="200" y="15"/>
                        <a:pt x="202" y="20"/>
                        <a:pt x="204" y="26"/>
                      </a:cubicBezTo>
                      <a:cubicBezTo>
                        <a:pt x="205" y="31"/>
                        <a:pt x="207" y="37"/>
                        <a:pt x="208" y="42"/>
                      </a:cubicBezTo>
                      <a:cubicBezTo>
                        <a:pt x="209" y="45"/>
                        <a:pt x="209" y="47"/>
                        <a:pt x="210" y="50"/>
                      </a:cubicBezTo>
                      <a:cubicBezTo>
                        <a:pt x="210" y="50"/>
                        <a:pt x="210" y="50"/>
                        <a:pt x="210" y="51"/>
                      </a:cubicBezTo>
                      <a:cubicBezTo>
                        <a:pt x="212" y="58"/>
                        <a:pt x="213" y="64"/>
                        <a:pt x="215" y="71"/>
                      </a:cubicBezTo>
                      <a:cubicBezTo>
                        <a:pt x="215" y="77"/>
                        <a:pt x="217" y="82"/>
                        <a:pt x="218" y="88"/>
                      </a:cubicBezTo>
                      <a:cubicBezTo>
                        <a:pt x="218" y="89"/>
                        <a:pt x="217" y="90"/>
                        <a:pt x="217" y="91"/>
                      </a:cubicBezTo>
                      <a:cubicBezTo>
                        <a:pt x="217" y="90"/>
                        <a:pt x="218" y="90"/>
                        <a:pt x="219" y="89"/>
                      </a:cubicBezTo>
                      <a:cubicBezTo>
                        <a:pt x="222" y="102"/>
                        <a:pt x="227" y="115"/>
                        <a:pt x="233" y="127"/>
                      </a:cubicBezTo>
                      <a:cubicBezTo>
                        <a:pt x="229" y="124"/>
                        <a:pt x="227" y="120"/>
                        <a:pt x="225" y="116"/>
                      </a:cubicBezTo>
                      <a:cubicBezTo>
                        <a:pt x="227" y="122"/>
                        <a:pt x="230" y="127"/>
                        <a:pt x="234" y="133"/>
                      </a:cubicBezTo>
                      <a:cubicBezTo>
                        <a:pt x="234" y="134"/>
                        <a:pt x="235" y="136"/>
                        <a:pt x="236" y="137"/>
                      </a:cubicBezTo>
                      <a:cubicBezTo>
                        <a:pt x="237" y="140"/>
                        <a:pt x="238" y="144"/>
                        <a:pt x="239" y="147"/>
                      </a:cubicBezTo>
                      <a:cubicBezTo>
                        <a:pt x="241" y="152"/>
                        <a:pt x="243" y="158"/>
                        <a:pt x="245" y="163"/>
                      </a:cubicBezTo>
                      <a:cubicBezTo>
                        <a:pt x="245" y="163"/>
                        <a:pt x="244" y="162"/>
                        <a:pt x="244" y="162"/>
                      </a:cubicBezTo>
                      <a:cubicBezTo>
                        <a:pt x="244" y="162"/>
                        <a:pt x="244" y="163"/>
                        <a:pt x="244" y="163"/>
                      </a:cubicBezTo>
                      <a:cubicBezTo>
                        <a:pt x="245" y="165"/>
                        <a:pt x="246" y="167"/>
                        <a:pt x="247" y="169"/>
                      </a:cubicBezTo>
                      <a:cubicBezTo>
                        <a:pt x="247" y="170"/>
                        <a:pt x="247" y="172"/>
                        <a:pt x="247" y="173"/>
                      </a:cubicBezTo>
                      <a:cubicBezTo>
                        <a:pt x="248" y="172"/>
                        <a:pt x="248" y="172"/>
                        <a:pt x="249" y="172"/>
                      </a:cubicBezTo>
                      <a:cubicBezTo>
                        <a:pt x="249" y="173"/>
                        <a:pt x="249" y="173"/>
                        <a:pt x="250" y="173"/>
                      </a:cubicBezTo>
                      <a:cubicBezTo>
                        <a:pt x="250" y="175"/>
                        <a:pt x="251" y="176"/>
                        <a:pt x="251" y="178"/>
                      </a:cubicBezTo>
                      <a:cubicBezTo>
                        <a:pt x="251" y="178"/>
                        <a:pt x="251" y="178"/>
                        <a:pt x="251" y="178"/>
                      </a:cubicBezTo>
                      <a:cubicBezTo>
                        <a:pt x="250" y="180"/>
                        <a:pt x="250" y="183"/>
                        <a:pt x="251" y="186"/>
                      </a:cubicBezTo>
                      <a:cubicBezTo>
                        <a:pt x="251" y="189"/>
                        <a:pt x="251" y="192"/>
                        <a:pt x="250" y="195"/>
                      </a:cubicBezTo>
                      <a:cubicBezTo>
                        <a:pt x="247" y="197"/>
                        <a:pt x="245" y="199"/>
                        <a:pt x="241" y="200"/>
                      </a:cubicBezTo>
                      <a:cubicBezTo>
                        <a:pt x="241" y="200"/>
                        <a:pt x="241" y="199"/>
                        <a:pt x="241" y="199"/>
                      </a:cubicBezTo>
                      <a:cubicBezTo>
                        <a:pt x="241" y="198"/>
                        <a:pt x="241" y="198"/>
                        <a:pt x="241" y="198"/>
                      </a:cubicBezTo>
                      <a:cubicBezTo>
                        <a:pt x="241" y="198"/>
                        <a:pt x="241" y="198"/>
                        <a:pt x="241" y="198"/>
                      </a:cubicBezTo>
                      <a:cubicBezTo>
                        <a:pt x="241" y="197"/>
                        <a:pt x="241" y="197"/>
                        <a:pt x="241" y="197"/>
                      </a:cubicBezTo>
                      <a:cubicBezTo>
                        <a:pt x="241" y="197"/>
                        <a:pt x="242" y="198"/>
                        <a:pt x="243" y="198"/>
                      </a:cubicBezTo>
                      <a:cubicBezTo>
                        <a:pt x="243" y="198"/>
                        <a:pt x="244" y="198"/>
                        <a:pt x="245" y="198"/>
                      </a:cubicBezTo>
                      <a:cubicBezTo>
                        <a:pt x="242" y="195"/>
                        <a:pt x="240" y="193"/>
                        <a:pt x="238" y="191"/>
                      </a:cubicBezTo>
                      <a:cubicBezTo>
                        <a:pt x="238" y="190"/>
                        <a:pt x="238" y="190"/>
                        <a:pt x="238" y="190"/>
                      </a:cubicBezTo>
                      <a:cubicBezTo>
                        <a:pt x="237" y="190"/>
                        <a:pt x="237" y="189"/>
                        <a:pt x="237" y="189"/>
                      </a:cubicBezTo>
                      <a:cubicBezTo>
                        <a:pt x="237" y="189"/>
                        <a:pt x="237" y="189"/>
                        <a:pt x="236" y="189"/>
                      </a:cubicBezTo>
                      <a:cubicBezTo>
                        <a:pt x="235" y="188"/>
                        <a:pt x="234" y="186"/>
                        <a:pt x="233" y="185"/>
                      </a:cubicBezTo>
                      <a:cubicBezTo>
                        <a:pt x="233" y="184"/>
                        <a:pt x="232" y="183"/>
                        <a:pt x="231" y="182"/>
                      </a:cubicBezTo>
                      <a:cubicBezTo>
                        <a:pt x="230" y="179"/>
                        <a:pt x="229" y="176"/>
                        <a:pt x="227" y="173"/>
                      </a:cubicBezTo>
                      <a:cubicBezTo>
                        <a:pt x="223" y="163"/>
                        <a:pt x="219" y="153"/>
                        <a:pt x="216" y="142"/>
                      </a:cubicBezTo>
                      <a:cubicBezTo>
                        <a:pt x="214" y="137"/>
                        <a:pt x="212" y="131"/>
                        <a:pt x="210" y="126"/>
                      </a:cubicBezTo>
                      <a:cubicBezTo>
                        <a:pt x="210" y="125"/>
                        <a:pt x="211" y="125"/>
                        <a:pt x="211" y="124"/>
                      </a:cubicBezTo>
                      <a:cubicBezTo>
                        <a:pt x="210" y="124"/>
                        <a:pt x="210" y="124"/>
                        <a:pt x="210" y="124"/>
                      </a:cubicBezTo>
                      <a:cubicBezTo>
                        <a:pt x="210" y="124"/>
                        <a:pt x="210" y="125"/>
                        <a:pt x="210" y="125"/>
                      </a:cubicBezTo>
                      <a:cubicBezTo>
                        <a:pt x="210" y="125"/>
                        <a:pt x="210" y="125"/>
                        <a:pt x="210" y="125"/>
                      </a:cubicBezTo>
                      <a:cubicBezTo>
                        <a:pt x="209" y="121"/>
                        <a:pt x="207" y="117"/>
                        <a:pt x="206" y="114"/>
                      </a:cubicBezTo>
                      <a:cubicBezTo>
                        <a:pt x="206" y="114"/>
                        <a:pt x="206" y="114"/>
                        <a:pt x="206" y="114"/>
                      </a:cubicBezTo>
                      <a:cubicBezTo>
                        <a:pt x="208" y="118"/>
                        <a:pt x="210" y="123"/>
                        <a:pt x="213" y="128"/>
                      </a:cubicBezTo>
                      <a:cubicBezTo>
                        <a:pt x="213" y="128"/>
                        <a:pt x="213" y="128"/>
                        <a:pt x="213" y="128"/>
                      </a:cubicBezTo>
                      <a:cubicBezTo>
                        <a:pt x="214" y="128"/>
                        <a:pt x="214" y="128"/>
                        <a:pt x="214" y="128"/>
                      </a:cubicBezTo>
                      <a:cubicBezTo>
                        <a:pt x="212" y="123"/>
                        <a:pt x="210" y="119"/>
                        <a:pt x="209" y="114"/>
                      </a:cubicBezTo>
                      <a:cubicBezTo>
                        <a:pt x="206" y="101"/>
                        <a:pt x="203" y="88"/>
                        <a:pt x="201" y="75"/>
                      </a:cubicBezTo>
                      <a:cubicBezTo>
                        <a:pt x="200" y="71"/>
                        <a:pt x="199" y="66"/>
                        <a:pt x="198" y="62"/>
                      </a:cubicBezTo>
                      <a:cubicBezTo>
                        <a:pt x="198" y="62"/>
                        <a:pt x="198" y="62"/>
                        <a:pt x="198" y="62"/>
                      </a:cubicBezTo>
                      <a:cubicBezTo>
                        <a:pt x="198" y="59"/>
                        <a:pt x="197" y="57"/>
                        <a:pt x="197" y="55"/>
                      </a:cubicBezTo>
                      <a:cubicBezTo>
                        <a:pt x="196" y="48"/>
                        <a:pt x="195" y="40"/>
                        <a:pt x="193" y="33"/>
                      </a:cubicBezTo>
                      <a:cubicBezTo>
                        <a:pt x="192" y="28"/>
                        <a:pt x="191" y="23"/>
                        <a:pt x="191" y="18"/>
                      </a:cubicBezTo>
                      <a:cubicBezTo>
                        <a:pt x="191" y="18"/>
                        <a:pt x="190" y="18"/>
                        <a:pt x="190" y="18"/>
                      </a:cubicBezTo>
                      <a:cubicBezTo>
                        <a:pt x="190" y="18"/>
                        <a:pt x="190" y="18"/>
                        <a:pt x="191" y="18"/>
                      </a:cubicBezTo>
                      <a:cubicBezTo>
                        <a:pt x="190" y="17"/>
                        <a:pt x="190" y="17"/>
                        <a:pt x="190" y="17"/>
                      </a:cubicBezTo>
                      <a:cubicBezTo>
                        <a:pt x="190" y="17"/>
                        <a:pt x="189" y="17"/>
                        <a:pt x="189" y="17"/>
                      </a:cubicBezTo>
                      <a:cubicBezTo>
                        <a:pt x="189" y="16"/>
                        <a:pt x="189" y="16"/>
                        <a:pt x="189" y="15"/>
                      </a:cubicBezTo>
                      <a:cubicBezTo>
                        <a:pt x="189" y="14"/>
                        <a:pt x="189" y="14"/>
                        <a:pt x="189" y="14"/>
                      </a:cubicBezTo>
                      <a:cubicBezTo>
                        <a:pt x="188" y="14"/>
                        <a:pt x="188" y="14"/>
                        <a:pt x="188" y="14"/>
                      </a:cubicBezTo>
                      <a:cubicBezTo>
                        <a:pt x="187" y="11"/>
                        <a:pt x="187" y="8"/>
                        <a:pt x="185" y="5"/>
                      </a:cubicBezTo>
                      <a:cubicBezTo>
                        <a:pt x="187" y="5"/>
                        <a:pt x="188" y="5"/>
                        <a:pt x="189" y="5"/>
                      </a:cubicBezTo>
                      <a:close/>
                      <a:moveTo>
                        <a:pt x="182" y="7"/>
                      </a:moveTo>
                      <a:cubicBezTo>
                        <a:pt x="182" y="6"/>
                        <a:pt x="182" y="6"/>
                        <a:pt x="182" y="6"/>
                      </a:cubicBezTo>
                      <a:cubicBezTo>
                        <a:pt x="182" y="6"/>
                        <a:pt x="182" y="6"/>
                        <a:pt x="182" y="6"/>
                      </a:cubicBezTo>
                      <a:cubicBezTo>
                        <a:pt x="182" y="6"/>
                        <a:pt x="182" y="7"/>
                        <a:pt x="183" y="8"/>
                      </a:cubicBezTo>
                      <a:cubicBezTo>
                        <a:pt x="182" y="7"/>
                        <a:pt x="182" y="7"/>
                        <a:pt x="182" y="7"/>
                      </a:cubicBezTo>
                      <a:close/>
                      <a:moveTo>
                        <a:pt x="177" y="19"/>
                      </a:moveTo>
                      <a:cubicBezTo>
                        <a:pt x="177" y="19"/>
                        <a:pt x="178" y="19"/>
                        <a:pt x="179" y="18"/>
                      </a:cubicBezTo>
                      <a:cubicBezTo>
                        <a:pt x="177" y="23"/>
                        <a:pt x="175" y="28"/>
                        <a:pt x="173" y="32"/>
                      </a:cubicBezTo>
                      <a:cubicBezTo>
                        <a:pt x="173" y="32"/>
                        <a:pt x="173" y="32"/>
                        <a:pt x="173" y="33"/>
                      </a:cubicBezTo>
                      <a:cubicBezTo>
                        <a:pt x="173" y="34"/>
                        <a:pt x="174" y="35"/>
                        <a:pt x="173" y="36"/>
                      </a:cubicBezTo>
                      <a:cubicBezTo>
                        <a:pt x="174" y="36"/>
                        <a:pt x="175" y="36"/>
                        <a:pt x="175" y="36"/>
                      </a:cubicBezTo>
                      <a:cubicBezTo>
                        <a:pt x="175" y="36"/>
                        <a:pt x="175" y="35"/>
                        <a:pt x="175" y="35"/>
                      </a:cubicBezTo>
                      <a:cubicBezTo>
                        <a:pt x="177" y="30"/>
                        <a:pt x="179" y="24"/>
                        <a:pt x="181" y="19"/>
                      </a:cubicBezTo>
                      <a:cubicBezTo>
                        <a:pt x="181" y="19"/>
                        <a:pt x="181" y="19"/>
                        <a:pt x="181" y="19"/>
                      </a:cubicBezTo>
                      <a:cubicBezTo>
                        <a:pt x="181" y="22"/>
                        <a:pt x="182" y="25"/>
                        <a:pt x="182" y="28"/>
                      </a:cubicBezTo>
                      <a:cubicBezTo>
                        <a:pt x="180" y="34"/>
                        <a:pt x="178" y="40"/>
                        <a:pt x="176" y="46"/>
                      </a:cubicBezTo>
                      <a:cubicBezTo>
                        <a:pt x="175" y="47"/>
                        <a:pt x="176" y="48"/>
                        <a:pt x="177" y="47"/>
                      </a:cubicBezTo>
                      <a:cubicBezTo>
                        <a:pt x="177" y="47"/>
                        <a:pt x="177" y="47"/>
                        <a:pt x="177" y="46"/>
                      </a:cubicBezTo>
                      <a:cubicBezTo>
                        <a:pt x="180" y="42"/>
                        <a:pt x="181" y="38"/>
                        <a:pt x="183" y="33"/>
                      </a:cubicBezTo>
                      <a:cubicBezTo>
                        <a:pt x="183" y="36"/>
                        <a:pt x="184" y="38"/>
                        <a:pt x="184" y="40"/>
                      </a:cubicBezTo>
                      <a:cubicBezTo>
                        <a:pt x="182" y="44"/>
                        <a:pt x="180" y="48"/>
                        <a:pt x="178" y="53"/>
                      </a:cubicBezTo>
                      <a:cubicBezTo>
                        <a:pt x="175" y="58"/>
                        <a:pt x="175" y="63"/>
                        <a:pt x="177" y="68"/>
                      </a:cubicBezTo>
                      <a:cubicBezTo>
                        <a:pt x="177" y="68"/>
                        <a:pt x="177" y="68"/>
                        <a:pt x="177" y="67"/>
                      </a:cubicBezTo>
                      <a:cubicBezTo>
                        <a:pt x="179" y="59"/>
                        <a:pt x="182" y="51"/>
                        <a:pt x="185" y="43"/>
                      </a:cubicBezTo>
                      <a:cubicBezTo>
                        <a:pt x="185" y="46"/>
                        <a:pt x="186" y="48"/>
                        <a:pt x="187" y="51"/>
                      </a:cubicBezTo>
                      <a:cubicBezTo>
                        <a:pt x="184" y="62"/>
                        <a:pt x="181" y="72"/>
                        <a:pt x="178" y="82"/>
                      </a:cubicBezTo>
                      <a:cubicBezTo>
                        <a:pt x="179" y="83"/>
                        <a:pt x="179" y="83"/>
                        <a:pt x="180" y="82"/>
                      </a:cubicBezTo>
                      <a:cubicBezTo>
                        <a:pt x="183" y="72"/>
                        <a:pt x="185" y="63"/>
                        <a:pt x="187" y="54"/>
                      </a:cubicBezTo>
                      <a:cubicBezTo>
                        <a:pt x="189" y="61"/>
                        <a:pt x="191" y="69"/>
                        <a:pt x="194" y="76"/>
                      </a:cubicBezTo>
                      <a:cubicBezTo>
                        <a:pt x="194" y="80"/>
                        <a:pt x="195" y="84"/>
                        <a:pt x="196" y="88"/>
                      </a:cubicBezTo>
                      <a:cubicBezTo>
                        <a:pt x="193" y="95"/>
                        <a:pt x="191" y="102"/>
                        <a:pt x="189" y="110"/>
                      </a:cubicBezTo>
                      <a:cubicBezTo>
                        <a:pt x="190" y="110"/>
                        <a:pt x="190" y="109"/>
                        <a:pt x="190" y="109"/>
                      </a:cubicBezTo>
                      <a:cubicBezTo>
                        <a:pt x="192" y="103"/>
                        <a:pt x="194" y="96"/>
                        <a:pt x="196" y="90"/>
                      </a:cubicBezTo>
                      <a:cubicBezTo>
                        <a:pt x="197" y="94"/>
                        <a:pt x="198" y="99"/>
                        <a:pt x="199" y="104"/>
                      </a:cubicBezTo>
                      <a:cubicBezTo>
                        <a:pt x="199" y="104"/>
                        <a:pt x="199" y="104"/>
                        <a:pt x="199" y="104"/>
                      </a:cubicBezTo>
                      <a:cubicBezTo>
                        <a:pt x="198" y="101"/>
                        <a:pt x="197" y="99"/>
                        <a:pt x="197" y="96"/>
                      </a:cubicBezTo>
                      <a:cubicBezTo>
                        <a:pt x="197" y="96"/>
                        <a:pt x="197" y="96"/>
                        <a:pt x="197" y="96"/>
                      </a:cubicBezTo>
                      <a:cubicBezTo>
                        <a:pt x="197" y="100"/>
                        <a:pt x="197" y="103"/>
                        <a:pt x="198" y="106"/>
                      </a:cubicBezTo>
                      <a:cubicBezTo>
                        <a:pt x="197" y="110"/>
                        <a:pt x="195" y="113"/>
                        <a:pt x="194" y="116"/>
                      </a:cubicBezTo>
                      <a:cubicBezTo>
                        <a:pt x="194" y="116"/>
                        <a:pt x="194" y="116"/>
                        <a:pt x="195" y="116"/>
                      </a:cubicBezTo>
                      <a:cubicBezTo>
                        <a:pt x="196" y="113"/>
                        <a:pt x="197" y="111"/>
                        <a:pt x="199" y="108"/>
                      </a:cubicBezTo>
                      <a:cubicBezTo>
                        <a:pt x="199" y="112"/>
                        <a:pt x="200" y="115"/>
                        <a:pt x="201" y="118"/>
                      </a:cubicBezTo>
                      <a:cubicBezTo>
                        <a:pt x="199" y="124"/>
                        <a:pt x="196" y="129"/>
                        <a:pt x="194" y="134"/>
                      </a:cubicBezTo>
                      <a:cubicBezTo>
                        <a:pt x="194" y="134"/>
                        <a:pt x="195" y="134"/>
                        <a:pt x="195" y="134"/>
                      </a:cubicBezTo>
                      <a:cubicBezTo>
                        <a:pt x="195" y="133"/>
                        <a:pt x="195" y="133"/>
                        <a:pt x="195" y="133"/>
                      </a:cubicBezTo>
                      <a:cubicBezTo>
                        <a:pt x="197" y="128"/>
                        <a:pt x="199" y="124"/>
                        <a:pt x="201" y="120"/>
                      </a:cubicBezTo>
                      <a:cubicBezTo>
                        <a:pt x="201" y="121"/>
                        <a:pt x="201" y="122"/>
                        <a:pt x="201" y="123"/>
                      </a:cubicBezTo>
                      <a:cubicBezTo>
                        <a:pt x="200" y="126"/>
                        <a:pt x="199" y="130"/>
                        <a:pt x="198" y="134"/>
                      </a:cubicBezTo>
                      <a:cubicBezTo>
                        <a:pt x="199" y="134"/>
                        <a:pt x="199" y="133"/>
                        <a:pt x="199" y="133"/>
                      </a:cubicBezTo>
                      <a:cubicBezTo>
                        <a:pt x="199" y="133"/>
                        <a:pt x="199" y="132"/>
                        <a:pt x="200" y="132"/>
                      </a:cubicBezTo>
                      <a:cubicBezTo>
                        <a:pt x="201" y="130"/>
                        <a:pt x="201" y="128"/>
                        <a:pt x="202" y="126"/>
                      </a:cubicBezTo>
                      <a:cubicBezTo>
                        <a:pt x="203" y="130"/>
                        <a:pt x="204" y="133"/>
                        <a:pt x="205" y="136"/>
                      </a:cubicBezTo>
                      <a:cubicBezTo>
                        <a:pt x="205" y="138"/>
                        <a:pt x="204" y="140"/>
                        <a:pt x="203" y="143"/>
                      </a:cubicBezTo>
                      <a:cubicBezTo>
                        <a:pt x="204" y="142"/>
                        <a:pt x="204" y="142"/>
                        <a:pt x="204" y="142"/>
                      </a:cubicBezTo>
                      <a:cubicBezTo>
                        <a:pt x="205" y="141"/>
                        <a:pt x="205" y="139"/>
                        <a:pt x="205" y="138"/>
                      </a:cubicBezTo>
                      <a:cubicBezTo>
                        <a:pt x="206" y="139"/>
                        <a:pt x="206" y="141"/>
                        <a:pt x="207" y="142"/>
                      </a:cubicBezTo>
                      <a:cubicBezTo>
                        <a:pt x="207" y="144"/>
                        <a:pt x="208" y="146"/>
                        <a:pt x="209" y="148"/>
                      </a:cubicBezTo>
                      <a:cubicBezTo>
                        <a:pt x="208" y="150"/>
                        <a:pt x="207" y="152"/>
                        <a:pt x="207" y="155"/>
                      </a:cubicBezTo>
                      <a:cubicBezTo>
                        <a:pt x="207" y="154"/>
                        <a:pt x="207" y="154"/>
                        <a:pt x="207" y="154"/>
                      </a:cubicBezTo>
                      <a:cubicBezTo>
                        <a:pt x="208" y="152"/>
                        <a:pt x="209" y="151"/>
                        <a:pt x="209" y="149"/>
                      </a:cubicBezTo>
                      <a:cubicBezTo>
                        <a:pt x="209" y="150"/>
                        <a:pt x="210" y="151"/>
                        <a:pt x="210" y="152"/>
                      </a:cubicBezTo>
                      <a:cubicBezTo>
                        <a:pt x="210" y="152"/>
                        <a:pt x="210" y="152"/>
                        <a:pt x="210" y="152"/>
                      </a:cubicBezTo>
                      <a:cubicBezTo>
                        <a:pt x="209" y="155"/>
                        <a:pt x="208" y="157"/>
                        <a:pt x="207" y="160"/>
                      </a:cubicBezTo>
                      <a:cubicBezTo>
                        <a:pt x="207" y="160"/>
                        <a:pt x="208" y="160"/>
                        <a:pt x="208" y="160"/>
                      </a:cubicBezTo>
                      <a:cubicBezTo>
                        <a:pt x="208" y="159"/>
                        <a:pt x="208" y="159"/>
                        <a:pt x="209" y="159"/>
                      </a:cubicBezTo>
                      <a:cubicBezTo>
                        <a:pt x="209" y="157"/>
                        <a:pt x="210" y="156"/>
                        <a:pt x="211" y="154"/>
                      </a:cubicBezTo>
                      <a:cubicBezTo>
                        <a:pt x="213" y="158"/>
                        <a:pt x="214" y="162"/>
                        <a:pt x="216" y="165"/>
                      </a:cubicBezTo>
                      <a:cubicBezTo>
                        <a:pt x="213" y="171"/>
                        <a:pt x="210" y="178"/>
                        <a:pt x="208" y="184"/>
                      </a:cubicBezTo>
                      <a:cubicBezTo>
                        <a:pt x="206" y="184"/>
                        <a:pt x="205" y="185"/>
                        <a:pt x="207" y="186"/>
                      </a:cubicBezTo>
                      <a:cubicBezTo>
                        <a:pt x="207" y="186"/>
                        <a:pt x="208" y="185"/>
                        <a:pt x="209" y="185"/>
                      </a:cubicBezTo>
                      <a:cubicBezTo>
                        <a:pt x="209" y="184"/>
                        <a:pt x="209" y="184"/>
                        <a:pt x="209" y="184"/>
                      </a:cubicBezTo>
                      <a:cubicBezTo>
                        <a:pt x="213" y="178"/>
                        <a:pt x="215" y="173"/>
                        <a:pt x="217" y="167"/>
                      </a:cubicBezTo>
                      <a:cubicBezTo>
                        <a:pt x="219" y="169"/>
                        <a:pt x="220" y="172"/>
                        <a:pt x="221" y="174"/>
                      </a:cubicBezTo>
                      <a:cubicBezTo>
                        <a:pt x="218" y="180"/>
                        <a:pt x="214" y="186"/>
                        <a:pt x="210" y="192"/>
                      </a:cubicBezTo>
                      <a:cubicBezTo>
                        <a:pt x="210" y="193"/>
                        <a:pt x="210" y="193"/>
                        <a:pt x="210" y="193"/>
                      </a:cubicBezTo>
                      <a:cubicBezTo>
                        <a:pt x="216" y="188"/>
                        <a:pt x="220" y="182"/>
                        <a:pt x="222" y="175"/>
                      </a:cubicBezTo>
                      <a:cubicBezTo>
                        <a:pt x="224" y="177"/>
                        <a:pt x="225" y="179"/>
                        <a:pt x="227" y="182"/>
                      </a:cubicBezTo>
                      <a:cubicBezTo>
                        <a:pt x="229" y="186"/>
                        <a:pt x="231" y="191"/>
                        <a:pt x="233" y="196"/>
                      </a:cubicBezTo>
                      <a:cubicBezTo>
                        <a:pt x="230" y="196"/>
                        <a:pt x="227" y="197"/>
                        <a:pt x="224" y="198"/>
                      </a:cubicBezTo>
                      <a:cubicBezTo>
                        <a:pt x="224" y="198"/>
                        <a:pt x="224" y="198"/>
                        <a:pt x="224" y="197"/>
                      </a:cubicBezTo>
                      <a:cubicBezTo>
                        <a:pt x="223" y="198"/>
                        <a:pt x="223" y="198"/>
                        <a:pt x="223" y="198"/>
                      </a:cubicBezTo>
                      <a:cubicBezTo>
                        <a:pt x="216" y="200"/>
                        <a:pt x="209" y="202"/>
                        <a:pt x="201" y="204"/>
                      </a:cubicBezTo>
                      <a:cubicBezTo>
                        <a:pt x="199" y="204"/>
                        <a:pt x="196" y="204"/>
                        <a:pt x="193" y="204"/>
                      </a:cubicBezTo>
                      <a:cubicBezTo>
                        <a:pt x="179" y="203"/>
                        <a:pt x="164" y="201"/>
                        <a:pt x="150" y="198"/>
                      </a:cubicBezTo>
                      <a:cubicBezTo>
                        <a:pt x="151" y="198"/>
                        <a:pt x="151" y="197"/>
                        <a:pt x="152" y="196"/>
                      </a:cubicBezTo>
                      <a:cubicBezTo>
                        <a:pt x="151" y="196"/>
                        <a:pt x="151" y="196"/>
                        <a:pt x="151" y="196"/>
                      </a:cubicBezTo>
                      <a:cubicBezTo>
                        <a:pt x="150" y="197"/>
                        <a:pt x="149" y="197"/>
                        <a:pt x="149" y="198"/>
                      </a:cubicBezTo>
                      <a:cubicBezTo>
                        <a:pt x="147" y="198"/>
                        <a:pt x="146" y="197"/>
                        <a:pt x="145" y="197"/>
                      </a:cubicBezTo>
                      <a:cubicBezTo>
                        <a:pt x="146" y="196"/>
                        <a:pt x="147" y="196"/>
                        <a:pt x="148" y="195"/>
                      </a:cubicBezTo>
                      <a:cubicBezTo>
                        <a:pt x="147" y="195"/>
                        <a:pt x="147" y="195"/>
                        <a:pt x="147" y="195"/>
                      </a:cubicBezTo>
                      <a:cubicBezTo>
                        <a:pt x="146" y="196"/>
                        <a:pt x="145" y="196"/>
                        <a:pt x="143" y="197"/>
                      </a:cubicBezTo>
                      <a:cubicBezTo>
                        <a:pt x="142" y="196"/>
                        <a:pt x="140" y="196"/>
                        <a:pt x="138" y="195"/>
                      </a:cubicBezTo>
                      <a:cubicBezTo>
                        <a:pt x="137" y="195"/>
                        <a:pt x="137" y="195"/>
                        <a:pt x="137" y="195"/>
                      </a:cubicBezTo>
                      <a:cubicBezTo>
                        <a:pt x="139" y="196"/>
                        <a:pt x="141" y="196"/>
                        <a:pt x="142" y="197"/>
                      </a:cubicBezTo>
                      <a:cubicBezTo>
                        <a:pt x="140" y="198"/>
                        <a:pt x="138" y="199"/>
                        <a:pt x="136" y="200"/>
                      </a:cubicBezTo>
                      <a:cubicBezTo>
                        <a:pt x="131" y="200"/>
                        <a:pt x="125" y="199"/>
                        <a:pt x="120" y="198"/>
                      </a:cubicBezTo>
                      <a:cubicBezTo>
                        <a:pt x="121" y="198"/>
                        <a:pt x="121" y="198"/>
                        <a:pt x="121" y="198"/>
                      </a:cubicBezTo>
                      <a:cubicBezTo>
                        <a:pt x="125" y="194"/>
                        <a:pt x="130" y="190"/>
                        <a:pt x="136" y="189"/>
                      </a:cubicBezTo>
                      <a:cubicBezTo>
                        <a:pt x="136" y="188"/>
                        <a:pt x="136" y="188"/>
                        <a:pt x="136" y="188"/>
                      </a:cubicBezTo>
                      <a:cubicBezTo>
                        <a:pt x="135" y="188"/>
                        <a:pt x="134" y="188"/>
                        <a:pt x="133" y="188"/>
                      </a:cubicBezTo>
                      <a:cubicBezTo>
                        <a:pt x="133" y="188"/>
                        <a:pt x="133" y="188"/>
                        <a:pt x="133" y="188"/>
                      </a:cubicBezTo>
                      <a:cubicBezTo>
                        <a:pt x="127" y="190"/>
                        <a:pt x="123" y="193"/>
                        <a:pt x="119" y="197"/>
                      </a:cubicBezTo>
                      <a:cubicBezTo>
                        <a:pt x="119" y="197"/>
                        <a:pt x="119" y="198"/>
                        <a:pt x="119" y="198"/>
                      </a:cubicBezTo>
                      <a:cubicBezTo>
                        <a:pt x="117" y="198"/>
                        <a:pt x="116" y="198"/>
                        <a:pt x="115" y="198"/>
                      </a:cubicBezTo>
                      <a:cubicBezTo>
                        <a:pt x="120" y="195"/>
                        <a:pt x="124" y="192"/>
                        <a:pt x="129" y="188"/>
                      </a:cubicBezTo>
                      <a:cubicBezTo>
                        <a:pt x="128" y="188"/>
                        <a:pt x="128" y="188"/>
                        <a:pt x="127" y="188"/>
                      </a:cubicBezTo>
                      <a:cubicBezTo>
                        <a:pt x="127" y="188"/>
                        <a:pt x="127" y="188"/>
                        <a:pt x="127" y="188"/>
                      </a:cubicBezTo>
                      <a:cubicBezTo>
                        <a:pt x="121" y="191"/>
                        <a:pt x="117" y="194"/>
                        <a:pt x="112" y="197"/>
                      </a:cubicBezTo>
                      <a:cubicBezTo>
                        <a:pt x="111" y="197"/>
                        <a:pt x="109" y="197"/>
                        <a:pt x="108" y="196"/>
                      </a:cubicBezTo>
                      <a:cubicBezTo>
                        <a:pt x="107" y="196"/>
                        <a:pt x="107" y="196"/>
                        <a:pt x="106" y="196"/>
                      </a:cubicBezTo>
                      <a:cubicBezTo>
                        <a:pt x="106" y="196"/>
                        <a:pt x="106" y="196"/>
                        <a:pt x="106" y="196"/>
                      </a:cubicBezTo>
                      <a:cubicBezTo>
                        <a:pt x="105" y="196"/>
                        <a:pt x="105" y="196"/>
                        <a:pt x="104" y="196"/>
                      </a:cubicBezTo>
                      <a:cubicBezTo>
                        <a:pt x="110" y="192"/>
                        <a:pt x="116" y="188"/>
                        <a:pt x="122" y="185"/>
                      </a:cubicBezTo>
                      <a:cubicBezTo>
                        <a:pt x="122" y="184"/>
                        <a:pt x="122" y="184"/>
                        <a:pt x="122" y="184"/>
                      </a:cubicBezTo>
                      <a:cubicBezTo>
                        <a:pt x="121" y="184"/>
                        <a:pt x="120" y="184"/>
                        <a:pt x="119" y="184"/>
                      </a:cubicBezTo>
                      <a:cubicBezTo>
                        <a:pt x="119" y="184"/>
                        <a:pt x="117" y="185"/>
                        <a:pt x="116" y="185"/>
                      </a:cubicBezTo>
                      <a:cubicBezTo>
                        <a:pt x="111" y="188"/>
                        <a:pt x="106" y="192"/>
                        <a:pt x="102" y="196"/>
                      </a:cubicBezTo>
                      <a:cubicBezTo>
                        <a:pt x="101" y="196"/>
                        <a:pt x="100" y="196"/>
                        <a:pt x="99" y="196"/>
                      </a:cubicBezTo>
                      <a:cubicBezTo>
                        <a:pt x="99" y="196"/>
                        <a:pt x="99" y="196"/>
                        <a:pt x="98" y="196"/>
                      </a:cubicBezTo>
                      <a:cubicBezTo>
                        <a:pt x="98" y="196"/>
                        <a:pt x="98" y="196"/>
                        <a:pt x="98" y="196"/>
                      </a:cubicBezTo>
                      <a:cubicBezTo>
                        <a:pt x="103" y="192"/>
                        <a:pt x="107" y="188"/>
                        <a:pt x="111" y="184"/>
                      </a:cubicBezTo>
                      <a:cubicBezTo>
                        <a:pt x="110" y="184"/>
                        <a:pt x="110" y="184"/>
                        <a:pt x="110" y="184"/>
                      </a:cubicBezTo>
                      <a:cubicBezTo>
                        <a:pt x="104" y="187"/>
                        <a:pt x="99" y="191"/>
                        <a:pt x="95" y="196"/>
                      </a:cubicBezTo>
                      <a:cubicBezTo>
                        <a:pt x="92" y="196"/>
                        <a:pt x="89" y="196"/>
                        <a:pt x="86" y="196"/>
                      </a:cubicBezTo>
                      <a:cubicBezTo>
                        <a:pt x="92" y="190"/>
                        <a:pt x="98" y="185"/>
                        <a:pt x="105" y="180"/>
                      </a:cubicBezTo>
                      <a:cubicBezTo>
                        <a:pt x="118" y="182"/>
                        <a:pt x="130" y="185"/>
                        <a:pt x="142" y="190"/>
                      </a:cubicBezTo>
                      <a:cubicBezTo>
                        <a:pt x="136" y="192"/>
                        <a:pt x="131" y="195"/>
                        <a:pt x="128" y="199"/>
                      </a:cubicBezTo>
                      <a:cubicBezTo>
                        <a:pt x="128" y="199"/>
                        <a:pt x="129" y="199"/>
                        <a:pt x="129" y="199"/>
                      </a:cubicBezTo>
                      <a:cubicBezTo>
                        <a:pt x="133" y="196"/>
                        <a:pt x="138" y="193"/>
                        <a:pt x="143" y="190"/>
                      </a:cubicBezTo>
                      <a:cubicBezTo>
                        <a:pt x="145" y="191"/>
                        <a:pt x="147" y="192"/>
                        <a:pt x="149" y="192"/>
                      </a:cubicBezTo>
                      <a:cubicBezTo>
                        <a:pt x="147" y="191"/>
                        <a:pt x="146" y="190"/>
                        <a:pt x="144" y="190"/>
                      </a:cubicBezTo>
                      <a:cubicBezTo>
                        <a:pt x="144" y="190"/>
                        <a:pt x="144" y="190"/>
                        <a:pt x="144" y="190"/>
                      </a:cubicBezTo>
                      <a:cubicBezTo>
                        <a:pt x="144" y="189"/>
                        <a:pt x="144" y="189"/>
                        <a:pt x="144" y="189"/>
                      </a:cubicBezTo>
                      <a:cubicBezTo>
                        <a:pt x="143" y="189"/>
                        <a:pt x="143" y="189"/>
                        <a:pt x="143" y="189"/>
                      </a:cubicBezTo>
                      <a:cubicBezTo>
                        <a:pt x="128" y="182"/>
                        <a:pt x="112" y="178"/>
                        <a:pt x="95" y="177"/>
                      </a:cubicBezTo>
                      <a:cubicBezTo>
                        <a:pt x="95" y="176"/>
                        <a:pt x="95" y="176"/>
                        <a:pt x="95" y="176"/>
                      </a:cubicBezTo>
                      <a:cubicBezTo>
                        <a:pt x="94" y="176"/>
                        <a:pt x="94" y="176"/>
                        <a:pt x="94" y="176"/>
                      </a:cubicBezTo>
                      <a:cubicBezTo>
                        <a:pt x="94" y="177"/>
                        <a:pt x="94" y="177"/>
                        <a:pt x="94" y="177"/>
                      </a:cubicBezTo>
                      <a:cubicBezTo>
                        <a:pt x="94" y="177"/>
                        <a:pt x="94" y="177"/>
                        <a:pt x="93" y="177"/>
                      </a:cubicBezTo>
                      <a:cubicBezTo>
                        <a:pt x="91" y="176"/>
                        <a:pt x="89" y="177"/>
                        <a:pt x="87" y="177"/>
                      </a:cubicBezTo>
                      <a:cubicBezTo>
                        <a:pt x="88" y="178"/>
                        <a:pt x="90" y="178"/>
                        <a:pt x="92" y="178"/>
                      </a:cubicBezTo>
                      <a:cubicBezTo>
                        <a:pt x="85" y="184"/>
                        <a:pt x="78" y="191"/>
                        <a:pt x="73" y="198"/>
                      </a:cubicBezTo>
                      <a:cubicBezTo>
                        <a:pt x="73" y="198"/>
                        <a:pt x="73" y="198"/>
                        <a:pt x="73" y="198"/>
                      </a:cubicBezTo>
                      <a:cubicBezTo>
                        <a:pt x="73" y="198"/>
                        <a:pt x="73" y="198"/>
                        <a:pt x="73" y="197"/>
                      </a:cubicBezTo>
                      <a:cubicBezTo>
                        <a:pt x="72" y="198"/>
                        <a:pt x="72" y="198"/>
                        <a:pt x="71" y="198"/>
                      </a:cubicBezTo>
                      <a:cubicBezTo>
                        <a:pt x="71" y="198"/>
                        <a:pt x="69" y="199"/>
                        <a:pt x="69" y="199"/>
                      </a:cubicBezTo>
                      <a:cubicBezTo>
                        <a:pt x="69" y="198"/>
                        <a:pt x="69" y="198"/>
                        <a:pt x="69" y="198"/>
                      </a:cubicBezTo>
                      <a:cubicBezTo>
                        <a:pt x="68" y="198"/>
                        <a:pt x="68" y="198"/>
                        <a:pt x="68" y="198"/>
                      </a:cubicBezTo>
                      <a:cubicBezTo>
                        <a:pt x="68" y="199"/>
                        <a:pt x="68" y="199"/>
                        <a:pt x="68" y="199"/>
                      </a:cubicBezTo>
                      <a:cubicBezTo>
                        <a:pt x="66" y="199"/>
                        <a:pt x="65" y="200"/>
                        <a:pt x="63" y="200"/>
                      </a:cubicBezTo>
                      <a:cubicBezTo>
                        <a:pt x="72" y="194"/>
                        <a:pt x="79" y="186"/>
                        <a:pt x="85" y="176"/>
                      </a:cubicBezTo>
                      <a:cubicBezTo>
                        <a:pt x="84" y="176"/>
                        <a:pt x="84" y="176"/>
                        <a:pt x="84" y="176"/>
                      </a:cubicBezTo>
                      <a:cubicBezTo>
                        <a:pt x="76" y="184"/>
                        <a:pt x="69" y="192"/>
                        <a:pt x="63" y="200"/>
                      </a:cubicBezTo>
                      <a:cubicBezTo>
                        <a:pt x="62" y="198"/>
                        <a:pt x="62" y="196"/>
                        <a:pt x="61" y="195"/>
                      </a:cubicBezTo>
                      <a:cubicBezTo>
                        <a:pt x="67" y="190"/>
                        <a:pt x="72" y="184"/>
                        <a:pt x="75" y="176"/>
                      </a:cubicBezTo>
                      <a:cubicBezTo>
                        <a:pt x="74" y="176"/>
                        <a:pt x="74" y="176"/>
                        <a:pt x="74" y="176"/>
                      </a:cubicBezTo>
                      <a:cubicBezTo>
                        <a:pt x="67" y="186"/>
                        <a:pt x="60" y="194"/>
                        <a:pt x="51" y="200"/>
                      </a:cubicBezTo>
                      <a:cubicBezTo>
                        <a:pt x="51" y="200"/>
                        <a:pt x="51" y="200"/>
                        <a:pt x="51" y="200"/>
                      </a:cubicBezTo>
                      <a:cubicBezTo>
                        <a:pt x="51" y="200"/>
                        <a:pt x="51" y="200"/>
                        <a:pt x="51" y="200"/>
                      </a:cubicBezTo>
                      <a:cubicBezTo>
                        <a:pt x="51" y="199"/>
                        <a:pt x="51" y="199"/>
                        <a:pt x="51" y="199"/>
                      </a:cubicBezTo>
                      <a:cubicBezTo>
                        <a:pt x="49" y="198"/>
                        <a:pt x="49" y="198"/>
                        <a:pt x="48" y="197"/>
                      </a:cubicBezTo>
                      <a:cubicBezTo>
                        <a:pt x="47" y="196"/>
                        <a:pt x="47" y="194"/>
                        <a:pt x="47" y="193"/>
                      </a:cubicBezTo>
                      <a:cubicBezTo>
                        <a:pt x="47" y="193"/>
                        <a:pt x="48" y="194"/>
                        <a:pt x="49" y="194"/>
                      </a:cubicBezTo>
                      <a:cubicBezTo>
                        <a:pt x="49" y="194"/>
                        <a:pt x="49" y="194"/>
                        <a:pt x="49" y="193"/>
                      </a:cubicBezTo>
                      <a:cubicBezTo>
                        <a:pt x="48" y="193"/>
                        <a:pt x="47" y="192"/>
                        <a:pt x="46" y="192"/>
                      </a:cubicBezTo>
                      <a:cubicBezTo>
                        <a:pt x="46" y="191"/>
                        <a:pt x="46" y="191"/>
                        <a:pt x="46" y="191"/>
                      </a:cubicBezTo>
                      <a:cubicBezTo>
                        <a:pt x="45" y="188"/>
                        <a:pt x="44" y="186"/>
                        <a:pt x="44" y="183"/>
                      </a:cubicBezTo>
                      <a:cubicBezTo>
                        <a:pt x="45" y="184"/>
                        <a:pt x="47" y="186"/>
                        <a:pt x="49" y="187"/>
                      </a:cubicBezTo>
                      <a:cubicBezTo>
                        <a:pt x="49" y="187"/>
                        <a:pt x="50" y="187"/>
                        <a:pt x="50" y="186"/>
                      </a:cubicBezTo>
                      <a:cubicBezTo>
                        <a:pt x="50" y="186"/>
                        <a:pt x="49" y="186"/>
                        <a:pt x="49" y="186"/>
                      </a:cubicBezTo>
                      <a:cubicBezTo>
                        <a:pt x="47" y="184"/>
                        <a:pt x="45" y="182"/>
                        <a:pt x="43" y="180"/>
                      </a:cubicBezTo>
                      <a:cubicBezTo>
                        <a:pt x="42" y="177"/>
                        <a:pt x="41" y="174"/>
                        <a:pt x="40" y="171"/>
                      </a:cubicBezTo>
                      <a:cubicBezTo>
                        <a:pt x="42" y="172"/>
                        <a:pt x="43" y="174"/>
                        <a:pt x="45" y="175"/>
                      </a:cubicBezTo>
                      <a:cubicBezTo>
                        <a:pt x="45" y="175"/>
                        <a:pt x="46" y="175"/>
                        <a:pt x="46" y="174"/>
                      </a:cubicBezTo>
                      <a:cubicBezTo>
                        <a:pt x="46" y="174"/>
                        <a:pt x="45" y="174"/>
                        <a:pt x="45" y="174"/>
                      </a:cubicBezTo>
                      <a:cubicBezTo>
                        <a:pt x="43" y="172"/>
                        <a:pt x="41" y="170"/>
                        <a:pt x="40" y="168"/>
                      </a:cubicBezTo>
                      <a:cubicBezTo>
                        <a:pt x="39" y="166"/>
                        <a:pt x="39" y="164"/>
                        <a:pt x="38" y="162"/>
                      </a:cubicBezTo>
                      <a:cubicBezTo>
                        <a:pt x="39" y="163"/>
                        <a:pt x="41" y="164"/>
                        <a:pt x="43" y="166"/>
                      </a:cubicBezTo>
                      <a:cubicBezTo>
                        <a:pt x="43" y="166"/>
                        <a:pt x="44" y="166"/>
                        <a:pt x="44" y="166"/>
                      </a:cubicBezTo>
                      <a:cubicBezTo>
                        <a:pt x="44" y="165"/>
                        <a:pt x="43" y="165"/>
                        <a:pt x="43" y="165"/>
                      </a:cubicBezTo>
                      <a:cubicBezTo>
                        <a:pt x="41" y="163"/>
                        <a:pt x="39" y="161"/>
                        <a:pt x="37" y="159"/>
                      </a:cubicBezTo>
                      <a:cubicBezTo>
                        <a:pt x="37" y="156"/>
                        <a:pt x="36" y="153"/>
                        <a:pt x="36" y="150"/>
                      </a:cubicBezTo>
                      <a:cubicBezTo>
                        <a:pt x="39" y="153"/>
                        <a:pt x="42" y="156"/>
                        <a:pt x="45" y="159"/>
                      </a:cubicBezTo>
                      <a:cubicBezTo>
                        <a:pt x="45" y="159"/>
                        <a:pt x="46" y="159"/>
                        <a:pt x="46" y="158"/>
                      </a:cubicBezTo>
                      <a:cubicBezTo>
                        <a:pt x="46" y="158"/>
                        <a:pt x="45" y="158"/>
                        <a:pt x="45" y="158"/>
                      </a:cubicBezTo>
                      <a:cubicBezTo>
                        <a:pt x="42" y="154"/>
                        <a:pt x="39" y="150"/>
                        <a:pt x="35" y="146"/>
                      </a:cubicBezTo>
                      <a:cubicBezTo>
                        <a:pt x="35" y="146"/>
                        <a:pt x="35" y="146"/>
                        <a:pt x="35" y="146"/>
                      </a:cubicBezTo>
                      <a:cubicBezTo>
                        <a:pt x="35" y="144"/>
                        <a:pt x="34" y="142"/>
                        <a:pt x="34" y="139"/>
                      </a:cubicBezTo>
                      <a:cubicBezTo>
                        <a:pt x="35" y="141"/>
                        <a:pt x="37" y="142"/>
                        <a:pt x="38" y="144"/>
                      </a:cubicBezTo>
                      <a:cubicBezTo>
                        <a:pt x="38" y="144"/>
                        <a:pt x="39" y="144"/>
                        <a:pt x="39" y="143"/>
                      </a:cubicBezTo>
                      <a:cubicBezTo>
                        <a:pt x="39" y="143"/>
                        <a:pt x="39" y="143"/>
                        <a:pt x="39" y="143"/>
                      </a:cubicBezTo>
                      <a:cubicBezTo>
                        <a:pt x="38" y="142"/>
                        <a:pt x="38" y="142"/>
                        <a:pt x="38" y="142"/>
                      </a:cubicBezTo>
                      <a:cubicBezTo>
                        <a:pt x="36" y="140"/>
                        <a:pt x="35" y="138"/>
                        <a:pt x="33" y="136"/>
                      </a:cubicBezTo>
                      <a:cubicBezTo>
                        <a:pt x="33" y="136"/>
                        <a:pt x="33" y="135"/>
                        <a:pt x="33" y="134"/>
                      </a:cubicBezTo>
                      <a:cubicBezTo>
                        <a:pt x="33" y="134"/>
                        <a:pt x="33" y="133"/>
                        <a:pt x="33" y="132"/>
                      </a:cubicBezTo>
                      <a:cubicBezTo>
                        <a:pt x="34" y="134"/>
                        <a:pt x="35" y="135"/>
                        <a:pt x="37" y="136"/>
                      </a:cubicBezTo>
                      <a:cubicBezTo>
                        <a:pt x="37" y="136"/>
                        <a:pt x="37" y="136"/>
                        <a:pt x="38" y="136"/>
                      </a:cubicBezTo>
                      <a:cubicBezTo>
                        <a:pt x="38" y="135"/>
                        <a:pt x="38" y="135"/>
                        <a:pt x="38" y="135"/>
                      </a:cubicBezTo>
                      <a:cubicBezTo>
                        <a:pt x="37" y="134"/>
                        <a:pt x="37" y="134"/>
                        <a:pt x="37" y="134"/>
                      </a:cubicBezTo>
                      <a:cubicBezTo>
                        <a:pt x="35" y="132"/>
                        <a:pt x="34" y="131"/>
                        <a:pt x="32" y="129"/>
                      </a:cubicBezTo>
                      <a:cubicBezTo>
                        <a:pt x="32" y="127"/>
                        <a:pt x="31" y="126"/>
                        <a:pt x="31" y="124"/>
                      </a:cubicBezTo>
                      <a:cubicBezTo>
                        <a:pt x="33" y="125"/>
                        <a:pt x="34" y="126"/>
                        <a:pt x="36" y="128"/>
                      </a:cubicBezTo>
                      <a:cubicBezTo>
                        <a:pt x="36" y="128"/>
                        <a:pt x="36" y="127"/>
                        <a:pt x="37" y="127"/>
                      </a:cubicBezTo>
                      <a:cubicBezTo>
                        <a:pt x="36" y="126"/>
                        <a:pt x="36" y="126"/>
                        <a:pt x="36" y="126"/>
                      </a:cubicBezTo>
                      <a:cubicBezTo>
                        <a:pt x="34" y="124"/>
                        <a:pt x="32" y="123"/>
                        <a:pt x="31" y="121"/>
                      </a:cubicBezTo>
                      <a:cubicBezTo>
                        <a:pt x="30" y="119"/>
                        <a:pt x="30" y="118"/>
                        <a:pt x="29" y="116"/>
                      </a:cubicBezTo>
                      <a:cubicBezTo>
                        <a:pt x="32" y="118"/>
                        <a:pt x="35" y="120"/>
                        <a:pt x="39" y="122"/>
                      </a:cubicBezTo>
                      <a:cubicBezTo>
                        <a:pt x="39" y="123"/>
                        <a:pt x="39" y="123"/>
                        <a:pt x="39" y="123"/>
                      </a:cubicBezTo>
                      <a:cubicBezTo>
                        <a:pt x="39" y="124"/>
                        <a:pt x="39" y="124"/>
                        <a:pt x="39" y="124"/>
                      </a:cubicBezTo>
                      <a:cubicBezTo>
                        <a:pt x="40" y="124"/>
                        <a:pt x="40" y="124"/>
                        <a:pt x="40" y="123"/>
                      </a:cubicBezTo>
                      <a:cubicBezTo>
                        <a:pt x="40" y="123"/>
                        <a:pt x="40" y="123"/>
                        <a:pt x="40" y="123"/>
                      </a:cubicBezTo>
                      <a:cubicBezTo>
                        <a:pt x="36" y="119"/>
                        <a:pt x="32" y="116"/>
                        <a:pt x="28" y="112"/>
                      </a:cubicBezTo>
                      <a:cubicBezTo>
                        <a:pt x="27" y="111"/>
                        <a:pt x="27" y="109"/>
                        <a:pt x="27" y="108"/>
                      </a:cubicBezTo>
                      <a:cubicBezTo>
                        <a:pt x="29" y="110"/>
                        <a:pt x="32" y="112"/>
                        <a:pt x="35" y="114"/>
                      </a:cubicBezTo>
                      <a:cubicBezTo>
                        <a:pt x="35" y="114"/>
                        <a:pt x="35" y="114"/>
                        <a:pt x="36" y="114"/>
                      </a:cubicBezTo>
                      <a:cubicBezTo>
                        <a:pt x="36" y="113"/>
                        <a:pt x="36" y="113"/>
                        <a:pt x="36" y="113"/>
                      </a:cubicBezTo>
                      <a:cubicBezTo>
                        <a:pt x="36" y="113"/>
                        <a:pt x="35" y="112"/>
                        <a:pt x="35" y="112"/>
                      </a:cubicBezTo>
                      <a:cubicBezTo>
                        <a:pt x="32" y="110"/>
                        <a:pt x="30" y="108"/>
                        <a:pt x="27" y="107"/>
                      </a:cubicBezTo>
                      <a:cubicBezTo>
                        <a:pt x="27" y="107"/>
                        <a:pt x="27" y="107"/>
                        <a:pt x="26" y="107"/>
                      </a:cubicBezTo>
                      <a:cubicBezTo>
                        <a:pt x="26" y="106"/>
                        <a:pt x="26" y="106"/>
                        <a:pt x="26" y="105"/>
                      </a:cubicBezTo>
                      <a:cubicBezTo>
                        <a:pt x="25" y="105"/>
                        <a:pt x="25" y="105"/>
                        <a:pt x="25" y="105"/>
                      </a:cubicBezTo>
                      <a:cubicBezTo>
                        <a:pt x="25" y="104"/>
                        <a:pt x="24" y="102"/>
                        <a:pt x="24" y="101"/>
                      </a:cubicBezTo>
                      <a:cubicBezTo>
                        <a:pt x="25" y="100"/>
                        <a:pt x="25" y="100"/>
                        <a:pt x="26" y="100"/>
                      </a:cubicBezTo>
                      <a:cubicBezTo>
                        <a:pt x="26" y="99"/>
                        <a:pt x="26" y="99"/>
                        <a:pt x="26" y="99"/>
                      </a:cubicBezTo>
                      <a:cubicBezTo>
                        <a:pt x="25" y="99"/>
                        <a:pt x="25" y="99"/>
                        <a:pt x="25" y="98"/>
                      </a:cubicBezTo>
                      <a:cubicBezTo>
                        <a:pt x="26" y="98"/>
                        <a:pt x="26" y="98"/>
                        <a:pt x="27" y="98"/>
                      </a:cubicBezTo>
                      <a:cubicBezTo>
                        <a:pt x="27" y="97"/>
                        <a:pt x="27" y="97"/>
                        <a:pt x="27" y="97"/>
                      </a:cubicBezTo>
                      <a:cubicBezTo>
                        <a:pt x="29" y="96"/>
                        <a:pt x="32" y="96"/>
                        <a:pt x="34" y="95"/>
                      </a:cubicBezTo>
                      <a:cubicBezTo>
                        <a:pt x="40" y="100"/>
                        <a:pt x="45" y="104"/>
                        <a:pt x="51" y="108"/>
                      </a:cubicBezTo>
                      <a:cubicBezTo>
                        <a:pt x="51" y="108"/>
                        <a:pt x="52" y="108"/>
                        <a:pt x="53" y="108"/>
                      </a:cubicBezTo>
                      <a:cubicBezTo>
                        <a:pt x="53" y="108"/>
                        <a:pt x="53" y="108"/>
                        <a:pt x="53" y="108"/>
                      </a:cubicBezTo>
                      <a:cubicBezTo>
                        <a:pt x="53" y="108"/>
                        <a:pt x="53" y="108"/>
                        <a:pt x="53" y="107"/>
                      </a:cubicBezTo>
                      <a:cubicBezTo>
                        <a:pt x="47" y="103"/>
                        <a:pt x="42" y="98"/>
                        <a:pt x="36" y="94"/>
                      </a:cubicBezTo>
                      <a:cubicBezTo>
                        <a:pt x="38" y="94"/>
                        <a:pt x="41" y="93"/>
                        <a:pt x="43" y="92"/>
                      </a:cubicBezTo>
                      <a:cubicBezTo>
                        <a:pt x="43" y="92"/>
                        <a:pt x="43" y="92"/>
                        <a:pt x="43" y="92"/>
                      </a:cubicBezTo>
                      <a:cubicBezTo>
                        <a:pt x="47" y="97"/>
                        <a:pt x="51" y="100"/>
                        <a:pt x="57" y="101"/>
                      </a:cubicBezTo>
                      <a:cubicBezTo>
                        <a:pt x="53" y="98"/>
                        <a:pt x="49" y="96"/>
                        <a:pt x="46" y="94"/>
                      </a:cubicBezTo>
                      <a:cubicBezTo>
                        <a:pt x="45" y="94"/>
                        <a:pt x="45" y="94"/>
                        <a:pt x="45" y="93"/>
                      </a:cubicBezTo>
                      <a:cubicBezTo>
                        <a:pt x="45" y="93"/>
                        <a:pt x="44" y="92"/>
                        <a:pt x="44" y="92"/>
                      </a:cubicBezTo>
                      <a:cubicBezTo>
                        <a:pt x="46" y="90"/>
                        <a:pt x="49" y="90"/>
                        <a:pt x="52" y="88"/>
                      </a:cubicBezTo>
                      <a:cubicBezTo>
                        <a:pt x="55" y="92"/>
                        <a:pt x="60" y="94"/>
                        <a:pt x="65" y="96"/>
                      </a:cubicBezTo>
                      <a:cubicBezTo>
                        <a:pt x="65" y="95"/>
                        <a:pt x="64" y="95"/>
                        <a:pt x="64" y="95"/>
                      </a:cubicBezTo>
                      <a:cubicBezTo>
                        <a:pt x="60" y="93"/>
                        <a:pt x="56" y="91"/>
                        <a:pt x="52" y="88"/>
                      </a:cubicBezTo>
                      <a:cubicBezTo>
                        <a:pt x="55" y="87"/>
                        <a:pt x="57" y="86"/>
                        <a:pt x="59" y="85"/>
                      </a:cubicBezTo>
                      <a:cubicBezTo>
                        <a:pt x="61" y="84"/>
                        <a:pt x="62" y="84"/>
                        <a:pt x="64" y="83"/>
                      </a:cubicBezTo>
                      <a:cubicBezTo>
                        <a:pt x="64" y="84"/>
                        <a:pt x="64" y="84"/>
                        <a:pt x="65" y="84"/>
                      </a:cubicBezTo>
                      <a:cubicBezTo>
                        <a:pt x="65" y="83"/>
                        <a:pt x="66" y="82"/>
                        <a:pt x="67" y="82"/>
                      </a:cubicBezTo>
                      <a:cubicBezTo>
                        <a:pt x="69" y="82"/>
                        <a:pt x="70" y="81"/>
                        <a:pt x="72" y="81"/>
                      </a:cubicBezTo>
                      <a:cubicBezTo>
                        <a:pt x="70" y="82"/>
                        <a:pt x="69" y="83"/>
                        <a:pt x="68" y="84"/>
                      </a:cubicBezTo>
                      <a:cubicBezTo>
                        <a:pt x="69" y="84"/>
                        <a:pt x="69" y="84"/>
                        <a:pt x="69" y="84"/>
                      </a:cubicBezTo>
                      <a:cubicBezTo>
                        <a:pt x="73" y="83"/>
                        <a:pt x="76" y="82"/>
                        <a:pt x="78" y="79"/>
                      </a:cubicBezTo>
                      <a:cubicBezTo>
                        <a:pt x="79" y="79"/>
                        <a:pt x="79" y="79"/>
                        <a:pt x="79" y="79"/>
                      </a:cubicBezTo>
                      <a:cubicBezTo>
                        <a:pt x="79" y="79"/>
                        <a:pt x="81" y="78"/>
                        <a:pt x="81" y="78"/>
                      </a:cubicBezTo>
                      <a:cubicBezTo>
                        <a:pt x="87" y="75"/>
                        <a:pt x="92" y="72"/>
                        <a:pt x="96" y="67"/>
                      </a:cubicBezTo>
                      <a:cubicBezTo>
                        <a:pt x="97" y="67"/>
                        <a:pt x="97" y="66"/>
                        <a:pt x="97" y="66"/>
                      </a:cubicBezTo>
                      <a:cubicBezTo>
                        <a:pt x="106" y="61"/>
                        <a:pt x="114" y="55"/>
                        <a:pt x="122" y="49"/>
                      </a:cubicBezTo>
                      <a:cubicBezTo>
                        <a:pt x="119" y="50"/>
                        <a:pt x="117" y="51"/>
                        <a:pt x="115" y="52"/>
                      </a:cubicBezTo>
                      <a:cubicBezTo>
                        <a:pt x="112" y="54"/>
                        <a:pt x="109" y="56"/>
                        <a:pt x="105" y="58"/>
                      </a:cubicBezTo>
                      <a:cubicBezTo>
                        <a:pt x="111" y="52"/>
                        <a:pt x="118" y="47"/>
                        <a:pt x="125" y="42"/>
                      </a:cubicBezTo>
                      <a:cubicBezTo>
                        <a:pt x="126" y="41"/>
                        <a:pt x="127" y="40"/>
                        <a:pt x="128" y="40"/>
                      </a:cubicBezTo>
                      <a:cubicBezTo>
                        <a:pt x="128" y="40"/>
                        <a:pt x="128" y="40"/>
                        <a:pt x="128" y="40"/>
                      </a:cubicBezTo>
                      <a:cubicBezTo>
                        <a:pt x="141" y="34"/>
                        <a:pt x="154" y="28"/>
                        <a:pt x="166" y="21"/>
                      </a:cubicBezTo>
                      <a:cubicBezTo>
                        <a:pt x="168" y="20"/>
                        <a:pt x="170" y="20"/>
                        <a:pt x="171" y="20"/>
                      </a:cubicBezTo>
                      <a:cubicBezTo>
                        <a:pt x="172" y="20"/>
                        <a:pt x="173" y="20"/>
                        <a:pt x="173" y="20"/>
                      </a:cubicBezTo>
                      <a:cubicBezTo>
                        <a:pt x="175" y="20"/>
                        <a:pt x="175" y="19"/>
                        <a:pt x="177" y="19"/>
                      </a:cubicBezTo>
                      <a:close/>
                      <a:moveTo>
                        <a:pt x="197" y="5"/>
                      </a:moveTo>
                      <a:cubicBezTo>
                        <a:pt x="197" y="5"/>
                        <a:pt x="197" y="5"/>
                        <a:pt x="197" y="5"/>
                      </a:cubicBezTo>
                      <a:cubicBezTo>
                        <a:pt x="197" y="5"/>
                        <a:pt x="197" y="5"/>
                        <a:pt x="197" y="6"/>
                      </a:cubicBezTo>
                      <a:cubicBezTo>
                        <a:pt x="197" y="5"/>
                        <a:pt x="197" y="5"/>
                        <a:pt x="197" y="5"/>
                      </a:cubicBezTo>
                      <a:close/>
                      <a:moveTo>
                        <a:pt x="219" y="68"/>
                      </a:moveTo>
                      <a:cubicBezTo>
                        <a:pt x="219" y="68"/>
                        <a:pt x="219" y="68"/>
                        <a:pt x="219" y="68"/>
                      </a:cubicBezTo>
                      <a:cubicBezTo>
                        <a:pt x="223" y="68"/>
                        <a:pt x="227" y="69"/>
                        <a:pt x="231" y="72"/>
                      </a:cubicBezTo>
                      <a:cubicBezTo>
                        <a:pt x="231" y="72"/>
                        <a:pt x="230" y="72"/>
                        <a:pt x="230" y="72"/>
                      </a:cubicBezTo>
                      <a:cubicBezTo>
                        <a:pt x="226" y="70"/>
                        <a:pt x="223" y="69"/>
                        <a:pt x="219" y="68"/>
                      </a:cubicBezTo>
                      <a:close/>
                      <a:moveTo>
                        <a:pt x="191" y="48"/>
                      </a:moveTo>
                      <a:cubicBezTo>
                        <a:pt x="191" y="44"/>
                        <a:pt x="190" y="41"/>
                        <a:pt x="189" y="37"/>
                      </a:cubicBezTo>
                      <a:cubicBezTo>
                        <a:pt x="191" y="48"/>
                        <a:pt x="194" y="58"/>
                        <a:pt x="197" y="68"/>
                      </a:cubicBezTo>
                      <a:cubicBezTo>
                        <a:pt x="197" y="70"/>
                        <a:pt x="197" y="72"/>
                        <a:pt x="197" y="74"/>
                      </a:cubicBezTo>
                      <a:cubicBezTo>
                        <a:pt x="195" y="66"/>
                        <a:pt x="194" y="57"/>
                        <a:pt x="191" y="48"/>
                      </a:cubicBezTo>
                      <a:close/>
                      <a:moveTo>
                        <a:pt x="240" y="93"/>
                      </a:moveTo>
                      <a:cubicBezTo>
                        <a:pt x="239" y="93"/>
                        <a:pt x="239" y="93"/>
                        <a:pt x="239" y="93"/>
                      </a:cubicBezTo>
                      <a:cubicBezTo>
                        <a:pt x="235" y="97"/>
                        <a:pt x="233" y="102"/>
                        <a:pt x="232" y="108"/>
                      </a:cubicBezTo>
                      <a:cubicBezTo>
                        <a:pt x="232" y="108"/>
                        <a:pt x="232" y="107"/>
                        <a:pt x="231" y="107"/>
                      </a:cubicBezTo>
                      <a:cubicBezTo>
                        <a:pt x="233" y="101"/>
                        <a:pt x="235" y="96"/>
                        <a:pt x="237" y="90"/>
                      </a:cubicBezTo>
                      <a:cubicBezTo>
                        <a:pt x="237" y="90"/>
                        <a:pt x="237" y="90"/>
                        <a:pt x="236" y="90"/>
                      </a:cubicBezTo>
                      <a:cubicBezTo>
                        <a:pt x="236" y="89"/>
                        <a:pt x="236" y="89"/>
                        <a:pt x="236" y="89"/>
                      </a:cubicBezTo>
                      <a:cubicBezTo>
                        <a:pt x="235" y="88"/>
                        <a:pt x="235" y="89"/>
                        <a:pt x="234" y="89"/>
                      </a:cubicBezTo>
                      <a:cubicBezTo>
                        <a:pt x="233" y="90"/>
                        <a:pt x="233" y="92"/>
                        <a:pt x="233" y="93"/>
                      </a:cubicBezTo>
                      <a:cubicBezTo>
                        <a:pt x="231" y="97"/>
                        <a:pt x="231" y="100"/>
                        <a:pt x="231" y="104"/>
                      </a:cubicBezTo>
                      <a:cubicBezTo>
                        <a:pt x="230" y="102"/>
                        <a:pt x="229" y="100"/>
                        <a:pt x="229" y="98"/>
                      </a:cubicBezTo>
                      <a:cubicBezTo>
                        <a:pt x="230" y="94"/>
                        <a:pt x="231" y="90"/>
                        <a:pt x="232" y="87"/>
                      </a:cubicBezTo>
                      <a:cubicBezTo>
                        <a:pt x="232" y="86"/>
                        <a:pt x="232" y="86"/>
                        <a:pt x="232" y="86"/>
                      </a:cubicBezTo>
                      <a:cubicBezTo>
                        <a:pt x="232" y="86"/>
                        <a:pt x="232" y="86"/>
                        <a:pt x="232" y="85"/>
                      </a:cubicBezTo>
                      <a:cubicBezTo>
                        <a:pt x="231" y="85"/>
                        <a:pt x="231" y="85"/>
                        <a:pt x="231" y="86"/>
                      </a:cubicBezTo>
                      <a:cubicBezTo>
                        <a:pt x="229" y="88"/>
                        <a:pt x="229" y="92"/>
                        <a:pt x="227" y="95"/>
                      </a:cubicBezTo>
                      <a:cubicBezTo>
                        <a:pt x="227" y="94"/>
                        <a:pt x="227" y="94"/>
                        <a:pt x="227" y="94"/>
                      </a:cubicBezTo>
                      <a:cubicBezTo>
                        <a:pt x="227" y="92"/>
                        <a:pt x="226" y="89"/>
                        <a:pt x="225" y="86"/>
                      </a:cubicBezTo>
                      <a:cubicBezTo>
                        <a:pt x="226" y="83"/>
                        <a:pt x="227" y="80"/>
                        <a:pt x="229" y="77"/>
                      </a:cubicBezTo>
                      <a:cubicBezTo>
                        <a:pt x="228" y="77"/>
                        <a:pt x="228" y="77"/>
                        <a:pt x="227" y="76"/>
                      </a:cubicBezTo>
                      <a:cubicBezTo>
                        <a:pt x="227" y="77"/>
                        <a:pt x="227" y="77"/>
                        <a:pt x="227" y="77"/>
                      </a:cubicBezTo>
                      <a:cubicBezTo>
                        <a:pt x="227" y="77"/>
                        <a:pt x="227" y="77"/>
                        <a:pt x="227" y="77"/>
                      </a:cubicBezTo>
                      <a:cubicBezTo>
                        <a:pt x="226" y="78"/>
                        <a:pt x="226" y="78"/>
                        <a:pt x="226" y="78"/>
                      </a:cubicBezTo>
                      <a:cubicBezTo>
                        <a:pt x="225" y="80"/>
                        <a:pt x="224" y="82"/>
                        <a:pt x="224" y="83"/>
                      </a:cubicBezTo>
                      <a:cubicBezTo>
                        <a:pt x="223" y="82"/>
                        <a:pt x="223" y="80"/>
                        <a:pt x="223" y="79"/>
                      </a:cubicBezTo>
                      <a:cubicBezTo>
                        <a:pt x="223" y="79"/>
                        <a:pt x="223" y="79"/>
                        <a:pt x="223" y="79"/>
                      </a:cubicBezTo>
                      <a:cubicBezTo>
                        <a:pt x="224" y="78"/>
                        <a:pt x="224" y="77"/>
                        <a:pt x="224" y="76"/>
                      </a:cubicBezTo>
                      <a:cubicBezTo>
                        <a:pt x="223" y="76"/>
                        <a:pt x="223" y="76"/>
                        <a:pt x="223" y="76"/>
                      </a:cubicBezTo>
                      <a:cubicBezTo>
                        <a:pt x="223" y="76"/>
                        <a:pt x="222" y="77"/>
                        <a:pt x="222" y="78"/>
                      </a:cubicBezTo>
                      <a:cubicBezTo>
                        <a:pt x="221" y="74"/>
                        <a:pt x="220" y="72"/>
                        <a:pt x="219" y="68"/>
                      </a:cubicBezTo>
                      <a:cubicBezTo>
                        <a:pt x="231" y="72"/>
                        <a:pt x="240" y="79"/>
                        <a:pt x="245" y="90"/>
                      </a:cubicBezTo>
                      <a:cubicBezTo>
                        <a:pt x="253" y="105"/>
                        <a:pt x="252" y="120"/>
                        <a:pt x="242" y="135"/>
                      </a:cubicBezTo>
                      <a:cubicBezTo>
                        <a:pt x="242" y="135"/>
                        <a:pt x="242" y="135"/>
                        <a:pt x="242" y="136"/>
                      </a:cubicBezTo>
                      <a:cubicBezTo>
                        <a:pt x="241" y="134"/>
                        <a:pt x="241" y="134"/>
                        <a:pt x="241" y="133"/>
                      </a:cubicBezTo>
                      <a:cubicBezTo>
                        <a:pt x="244" y="129"/>
                        <a:pt x="246" y="124"/>
                        <a:pt x="248" y="119"/>
                      </a:cubicBezTo>
                      <a:cubicBezTo>
                        <a:pt x="245" y="123"/>
                        <a:pt x="242" y="126"/>
                        <a:pt x="240" y="130"/>
                      </a:cubicBezTo>
                      <a:cubicBezTo>
                        <a:pt x="239" y="127"/>
                        <a:pt x="237" y="124"/>
                        <a:pt x="236" y="120"/>
                      </a:cubicBezTo>
                      <a:cubicBezTo>
                        <a:pt x="239" y="115"/>
                        <a:pt x="241" y="110"/>
                        <a:pt x="242" y="104"/>
                      </a:cubicBezTo>
                      <a:cubicBezTo>
                        <a:pt x="241" y="104"/>
                        <a:pt x="241" y="104"/>
                        <a:pt x="241" y="104"/>
                      </a:cubicBezTo>
                      <a:cubicBezTo>
                        <a:pt x="239" y="109"/>
                        <a:pt x="237" y="113"/>
                        <a:pt x="235" y="118"/>
                      </a:cubicBezTo>
                      <a:cubicBezTo>
                        <a:pt x="235" y="116"/>
                        <a:pt x="234" y="114"/>
                        <a:pt x="233" y="112"/>
                      </a:cubicBezTo>
                      <a:cubicBezTo>
                        <a:pt x="233" y="111"/>
                        <a:pt x="233" y="110"/>
                        <a:pt x="233" y="110"/>
                      </a:cubicBezTo>
                      <a:cubicBezTo>
                        <a:pt x="234" y="109"/>
                        <a:pt x="234" y="109"/>
                        <a:pt x="234" y="109"/>
                      </a:cubicBezTo>
                      <a:cubicBezTo>
                        <a:pt x="237" y="104"/>
                        <a:pt x="238" y="98"/>
                        <a:pt x="240" y="93"/>
                      </a:cubicBezTo>
                      <a:close/>
                      <a:moveTo>
                        <a:pt x="257" y="192"/>
                      </a:moveTo>
                      <a:cubicBezTo>
                        <a:pt x="257" y="192"/>
                        <a:pt x="257" y="192"/>
                        <a:pt x="257" y="192"/>
                      </a:cubicBezTo>
                      <a:cubicBezTo>
                        <a:pt x="257" y="192"/>
                        <a:pt x="257" y="192"/>
                        <a:pt x="256" y="192"/>
                      </a:cubicBezTo>
                      <a:cubicBezTo>
                        <a:pt x="257" y="190"/>
                        <a:pt x="257" y="189"/>
                        <a:pt x="257" y="188"/>
                      </a:cubicBezTo>
                      <a:cubicBezTo>
                        <a:pt x="257" y="189"/>
                        <a:pt x="257" y="189"/>
                        <a:pt x="257" y="190"/>
                      </a:cubicBezTo>
                      <a:cubicBezTo>
                        <a:pt x="257" y="190"/>
                        <a:pt x="257" y="190"/>
                        <a:pt x="257" y="190"/>
                      </a:cubicBezTo>
                      <a:cubicBezTo>
                        <a:pt x="258" y="196"/>
                        <a:pt x="257" y="200"/>
                        <a:pt x="254" y="203"/>
                      </a:cubicBezTo>
                      <a:cubicBezTo>
                        <a:pt x="255" y="200"/>
                        <a:pt x="255" y="197"/>
                        <a:pt x="256" y="194"/>
                      </a:cubicBezTo>
                      <a:cubicBezTo>
                        <a:pt x="256" y="194"/>
                        <a:pt x="256" y="194"/>
                        <a:pt x="256" y="194"/>
                      </a:cubicBezTo>
                      <a:cubicBezTo>
                        <a:pt x="256" y="193"/>
                        <a:pt x="256" y="193"/>
                        <a:pt x="256" y="193"/>
                      </a:cubicBezTo>
                      <a:cubicBezTo>
                        <a:pt x="256" y="193"/>
                        <a:pt x="257" y="193"/>
                        <a:pt x="257" y="192"/>
                      </a:cubicBezTo>
                      <a:close/>
                      <a:moveTo>
                        <a:pt x="214" y="146"/>
                      </a:moveTo>
                      <a:cubicBezTo>
                        <a:pt x="213" y="146"/>
                        <a:pt x="213" y="146"/>
                        <a:pt x="213" y="146"/>
                      </a:cubicBezTo>
                      <a:cubicBezTo>
                        <a:pt x="213" y="144"/>
                        <a:pt x="213" y="143"/>
                        <a:pt x="212" y="142"/>
                      </a:cubicBezTo>
                      <a:cubicBezTo>
                        <a:pt x="212" y="141"/>
                        <a:pt x="212" y="141"/>
                        <a:pt x="212" y="141"/>
                      </a:cubicBezTo>
                      <a:cubicBezTo>
                        <a:pt x="213" y="142"/>
                        <a:pt x="213" y="144"/>
                        <a:pt x="214" y="146"/>
                      </a:cubicBezTo>
                      <a:close/>
                      <a:moveTo>
                        <a:pt x="214" y="147"/>
                      </a:moveTo>
                      <a:cubicBezTo>
                        <a:pt x="214" y="148"/>
                        <a:pt x="214" y="148"/>
                        <a:pt x="214" y="148"/>
                      </a:cubicBezTo>
                      <a:cubicBezTo>
                        <a:pt x="215" y="151"/>
                        <a:pt x="217" y="154"/>
                        <a:pt x="218" y="158"/>
                      </a:cubicBezTo>
                      <a:cubicBezTo>
                        <a:pt x="217" y="156"/>
                        <a:pt x="216" y="154"/>
                        <a:pt x="215" y="152"/>
                      </a:cubicBezTo>
                      <a:cubicBezTo>
                        <a:pt x="215" y="151"/>
                        <a:pt x="215" y="149"/>
                        <a:pt x="214" y="148"/>
                      </a:cubicBezTo>
                      <a:cubicBezTo>
                        <a:pt x="214" y="147"/>
                        <a:pt x="214" y="147"/>
                        <a:pt x="214" y="147"/>
                      </a:cubicBezTo>
                      <a:close/>
                      <a:moveTo>
                        <a:pt x="209" y="129"/>
                      </a:moveTo>
                      <a:cubicBezTo>
                        <a:pt x="209" y="129"/>
                        <a:pt x="209" y="129"/>
                        <a:pt x="209" y="129"/>
                      </a:cubicBezTo>
                      <a:cubicBezTo>
                        <a:pt x="210" y="133"/>
                        <a:pt x="211" y="136"/>
                        <a:pt x="212" y="140"/>
                      </a:cubicBezTo>
                      <a:cubicBezTo>
                        <a:pt x="212" y="140"/>
                        <a:pt x="212" y="140"/>
                        <a:pt x="212" y="140"/>
                      </a:cubicBezTo>
                      <a:cubicBezTo>
                        <a:pt x="211" y="137"/>
                        <a:pt x="209" y="133"/>
                        <a:pt x="209" y="129"/>
                      </a:cubicBezTo>
                      <a:close/>
                      <a:moveTo>
                        <a:pt x="207" y="125"/>
                      </a:moveTo>
                      <a:cubicBezTo>
                        <a:pt x="208" y="126"/>
                        <a:pt x="208" y="127"/>
                        <a:pt x="208" y="128"/>
                      </a:cubicBezTo>
                      <a:cubicBezTo>
                        <a:pt x="208" y="128"/>
                        <a:pt x="208" y="128"/>
                        <a:pt x="208" y="128"/>
                      </a:cubicBezTo>
                      <a:cubicBezTo>
                        <a:pt x="208" y="127"/>
                        <a:pt x="207" y="126"/>
                        <a:pt x="207" y="125"/>
                      </a:cubicBezTo>
                      <a:close/>
                      <a:moveTo>
                        <a:pt x="248" y="203"/>
                      </a:moveTo>
                      <a:cubicBezTo>
                        <a:pt x="247" y="203"/>
                        <a:pt x="245" y="203"/>
                        <a:pt x="244" y="204"/>
                      </a:cubicBezTo>
                      <a:cubicBezTo>
                        <a:pt x="243" y="203"/>
                        <a:pt x="243" y="202"/>
                        <a:pt x="242" y="202"/>
                      </a:cubicBezTo>
                      <a:cubicBezTo>
                        <a:pt x="245" y="201"/>
                        <a:pt x="247" y="200"/>
                        <a:pt x="249" y="199"/>
                      </a:cubicBezTo>
                      <a:cubicBezTo>
                        <a:pt x="249" y="200"/>
                        <a:pt x="248" y="202"/>
                        <a:pt x="248" y="203"/>
                      </a:cubicBezTo>
                      <a:close/>
                      <a:moveTo>
                        <a:pt x="241" y="197"/>
                      </a:moveTo>
                      <a:cubicBezTo>
                        <a:pt x="241" y="197"/>
                        <a:pt x="241" y="197"/>
                        <a:pt x="240" y="197"/>
                      </a:cubicBezTo>
                      <a:cubicBezTo>
                        <a:pt x="240" y="197"/>
                        <a:pt x="240" y="196"/>
                        <a:pt x="240" y="196"/>
                      </a:cubicBezTo>
                      <a:cubicBezTo>
                        <a:pt x="240" y="196"/>
                        <a:pt x="241" y="196"/>
                        <a:pt x="241" y="197"/>
                      </a:cubicBezTo>
                      <a:close/>
                      <a:moveTo>
                        <a:pt x="24" y="95"/>
                      </a:moveTo>
                      <a:cubicBezTo>
                        <a:pt x="24" y="95"/>
                        <a:pt x="23" y="95"/>
                        <a:pt x="23" y="96"/>
                      </a:cubicBezTo>
                      <a:cubicBezTo>
                        <a:pt x="23" y="95"/>
                        <a:pt x="23" y="95"/>
                        <a:pt x="23" y="95"/>
                      </a:cubicBezTo>
                      <a:cubicBezTo>
                        <a:pt x="23" y="95"/>
                        <a:pt x="24" y="95"/>
                        <a:pt x="24" y="95"/>
                      </a:cubicBezTo>
                      <a:close/>
                      <a:moveTo>
                        <a:pt x="17" y="102"/>
                      </a:moveTo>
                      <a:cubicBezTo>
                        <a:pt x="18" y="102"/>
                        <a:pt x="19" y="102"/>
                        <a:pt x="20" y="102"/>
                      </a:cubicBezTo>
                      <a:cubicBezTo>
                        <a:pt x="20" y="104"/>
                        <a:pt x="21" y="106"/>
                        <a:pt x="21" y="108"/>
                      </a:cubicBezTo>
                      <a:cubicBezTo>
                        <a:pt x="21" y="107"/>
                        <a:pt x="20" y="107"/>
                        <a:pt x="20" y="107"/>
                      </a:cubicBezTo>
                      <a:cubicBezTo>
                        <a:pt x="20" y="107"/>
                        <a:pt x="20" y="107"/>
                        <a:pt x="19" y="107"/>
                      </a:cubicBezTo>
                      <a:cubicBezTo>
                        <a:pt x="19" y="107"/>
                        <a:pt x="19" y="107"/>
                        <a:pt x="19" y="107"/>
                      </a:cubicBezTo>
                      <a:cubicBezTo>
                        <a:pt x="19" y="108"/>
                        <a:pt x="19" y="108"/>
                        <a:pt x="19" y="108"/>
                      </a:cubicBezTo>
                      <a:cubicBezTo>
                        <a:pt x="20" y="109"/>
                        <a:pt x="21" y="110"/>
                        <a:pt x="22" y="111"/>
                      </a:cubicBezTo>
                      <a:cubicBezTo>
                        <a:pt x="23" y="112"/>
                        <a:pt x="23" y="113"/>
                        <a:pt x="23" y="114"/>
                      </a:cubicBezTo>
                      <a:cubicBezTo>
                        <a:pt x="21" y="112"/>
                        <a:pt x="20" y="110"/>
                        <a:pt x="18" y="109"/>
                      </a:cubicBezTo>
                      <a:cubicBezTo>
                        <a:pt x="18" y="109"/>
                        <a:pt x="18" y="109"/>
                        <a:pt x="17" y="109"/>
                      </a:cubicBezTo>
                      <a:cubicBezTo>
                        <a:pt x="17" y="109"/>
                        <a:pt x="17" y="110"/>
                        <a:pt x="17" y="110"/>
                      </a:cubicBezTo>
                      <a:cubicBezTo>
                        <a:pt x="19" y="112"/>
                        <a:pt x="21" y="115"/>
                        <a:pt x="24" y="118"/>
                      </a:cubicBezTo>
                      <a:cubicBezTo>
                        <a:pt x="25" y="119"/>
                        <a:pt x="25" y="121"/>
                        <a:pt x="25" y="122"/>
                      </a:cubicBezTo>
                      <a:cubicBezTo>
                        <a:pt x="23" y="120"/>
                        <a:pt x="20" y="117"/>
                        <a:pt x="17" y="115"/>
                      </a:cubicBezTo>
                      <a:cubicBezTo>
                        <a:pt x="17" y="115"/>
                        <a:pt x="16" y="115"/>
                        <a:pt x="16" y="115"/>
                      </a:cubicBezTo>
                      <a:cubicBezTo>
                        <a:pt x="15" y="115"/>
                        <a:pt x="15" y="116"/>
                        <a:pt x="15" y="116"/>
                      </a:cubicBezTo>
                      <a:cubicBezTo>
                        <a:pt x="19" y="119"/>
                        <a:pt x="21" y="122"/>
                        <a:pt x="25" y="126"/>
                      </a:cubicBezTo>
                      <a:cubicBezTo>
                        <a:pt x="25" y="126"/>
                        <a:pt x="25" y="128"/>
                        <a:pt x="25" y="128"/>
                      </a:cubicBezTo>
                      <a:cubicBezTo>
                        <a:pt x="23" y="127"/>
                        <a:pt x="21" y="125"/>
                        <a:pt x="20" y="124"/>
                      </a:cubicBezTo>
                      <a:cubicBezTo>
                        <a:pt x="19" y="124"/>
                        <a:pt x="19" y="124"/>
                        <a:pt x="19" y="124"/>
                      </a:cubicBezTo>
                      <a:cubicBezTo>
                        <a:pt x="21" y="126"/>
                        <a:pt x="23" y="128"/>
                        <a:pt x="26" y="131"/>
                      </a:cubicBezTo>
                      <a:cubicBezTo>
                        <a:pt x="26" y="133"/>
                        <a:pt x="27" y="136"/>
                        <a:pt x="27" y="139"/>
                      </a:cubicBezTo>
                      <a:cubicBezTo>
                        <a:pt x="26" y="138"/>
                        <a:pt x="25" y="138"/>
                        <a:pt x="25" y="137"/>
                      </a:cubicBezTo>
                      <a:cubicBezTo>
                        <a:pt x="24" y="137"/>
                        <a:pt x="24" y="137"/>
                        <a:pt x="24" y="137"/>
                      </a:cubicBezTo>
                      <a:cubicBezTo>
                        <a:pt x="25" y="138"/>
                        <a:pt x="27" y="140"/>
                        <a:pt x="28" y="142"/>
                      </a:cubicBezTo>
                      <a:cubicBezTo>
                        <a:pt x="28" y="142"/>
                        <a:pt x="28" y="142"/>
                        <a:pt x="28" y="143"/>
                      </a:cubicBezTo>
                      <a:cubicBezTo>
                        <a:pt x="29" y="146"/>
                        <a:pt x="29" y="148"/>
                        <a:pt x="30" y="151"/>
                      </a:cubicBezTo>
                      <a:cubicBezTo>
                        <a:pt x="29" y="149"/>
                        <a:pt x="27" y="148"/>
                        <a:pt x="26" y="146"/>
                      </a:cubicBezTo>
                      <a:cubicBezTo>
                        <a:pt x="25" y="146"/>
                        <a:pt x="25" y="146"/>
                        <a:pt x="25" y="147"/>
                      </a:cubicBezTo>
                      <a:cubicBezTo>
                        <a:pt x="27" y="149"/>
                        <a:pt x="29" y="152"/>
                        <a:pt x="31" y="154"/>
                      </a:cubicBezTo>
                      <a:cubicBezTo>
                        <a:pt x="31" y="157"/>
                        <a:pt x="32" y="160"/>
                        <a:pt x="33" y="162"/>
                      </a:cubicBezTo>
                      <a:cubicBezTo>
                        <a:pt x="32" y="162"/>
                        <a:pt x="31" y="162"/>
                        <a:pt x="31" y="161"/>
                      </a:cubicBezTo>
                      <a:cubicBezTo>
                        <a:pt x="30" y="161"/>
                        <a:pt x="30" y="161"/>
                        <a:pt x="30" y="161"/>
                      </a:cubicBezTo>
                      <a:cubicBezTo>
                        <a:pt x="31" y="162"/>
                        <a:pt x="32" y="163"/>
                        <a:pt x="33" y="164"/>
                      </a:cubicBezTo>
                      <a:cubicBezTo>
                        <a:pt x="34" y="168"/>
                        <a:pt x="35" y="171"/>
                        <a:pt x="36" y="174"/>
                      </a:cubicBezTo>
                      <a:cubicBezTo>
                        <a:pt x="34" y="172"/>
                        <a:pt x="32" y="171"/>
                        <a:pt x="31" y="170"/>
                      </a:cubicBezTo>
                      <a:cubicBezTo>
                        <a:pt x="30" y="170"/>
                        <a:pt x="30" y="170"/>
                        <a:pt x="30" y="171"/>
                      </a:cubicBezTo>
                      <a:cubicBezTo>
                        <a:pt x="32" y="173"/>
                        <a:pt x="34" y="175"/>
                        <a:pt x="37" y="178"/>
                      </a:cubicBezTo>
                      <a:cubicBezTo>
                        <a:pt x="37" y="180"/>
                        <a:pt x="38" y="183"/>
                        <a:pt x="39" y="186"/>
                      </a:cubicBezTo>
                      <a:cubicBezTo>
                        <a:pt x="36" y="184"/>
                        <a:pt x="34" y="183"/>
                        <a:pt x="32" y="181"/>
                      </a:cubicBezTo>
                      <a:cubicBezTo>
                        <a:pt x="31" y="182"/>
                        <a:pt x="31" y="183"/>
                        <a:pt x="33" y="184"/>
                      </a:cubicBezTo>
                      <a:cubicBezTo>
                        <a:pt x="35" y="186"/>
                        <a:pt x="37" y="188"/>
                        <a:pt x="39" y="189"/>
                      </a:cubicBezTo>
                      <a:cubicBezTo>
                        <a:pt x="39" y="190"/>
                        <a:pt x="40" y="191"/>
                        <a:pt x="40" y="192"/>
                      </a:cubicBezTo>
                      <a:cubicBezTo>
                        <a:pt x="36" y="190"/>
                        <a:pt x="33" y="187"/>
                        <a:pt x="29" y="185"/>
                      </a:cubicBezTo>
                      <a:cubicBezTo>
                        <a:pt x="29" y="185"/>
                        <a:pt x="29" y="185"/>
                        <a:pt x="29" y="185"/>
                      </a:cubicBezTo>
                      <a:cubicBezTo>
                        <a:pt x="28" y="185"/>
                        <a:pt x="28" y="185"/>
                        <a:pt x="28" y="185"/>
                      </a:cubicBezTo>
                      <a:cubicBezTo>
                        <a:pt x="27" y="186"/>
                        <a:pt x="27" y="186"/>
                        <a:pt x="27" y="186"/>
                      </a:cubicBezTo>
                      <a:cubicBezTo>
                        <a:pt x="27" y="186"/>
                        <a:pt x="27" y="186"/>
                        <a:pt x="28" y="186"/>
                      </a:cubicBezTo>
                      <a:cubicBezTo>
                        <a:pt x="28" y="187"/>
                        <a:pt x="29" y="187"/>
                        <a:pt x="30" y="188"/>
                      </a:cubicBezTo>
                      <a:cubicBezTo>
                        <a:pt x="30" y="188"/>
                        <a:pt x="31" y="188"/>
                        <a:pt x="31" y="188"/>
                      </a:cubicBezTo>
                      <a:cubicBezTo>
                        <a:pt x="34" y="191"/>
                        <a:pt x="37" y="194"/>
                        <a:pt x="41" y="196"/>
                      </a:cubicBezTo>
                      <a:cubicBezTo>
                        <a:pt x="41" y="196"/>
                        <a:pt x="41" y="197"/>
                        <a:pt x="41" y="198"/>
                      </a:cubicBezTo>
                      <a:cubicBezTo>
                        <a:pt x="38" y="196"/>
                        <a:pt x="34" y="194"/>
                        <a:pt x="31" y="192"/>
                      </a:cubicBezTo>
                      <a:cubicBezTo>
                        <a:pt x="30" y="192"/>
                        <a:pt x="30" y="192"/>
                        <a:pt x="30" y="192"/>
                      </a:cubicBezTo>
                      <a:cubicBezTo>
                        <a:pt x="33" y="195"/>
                        <a:pt x="37" y="198"/>
                        <a:pt x="41" y="200"/>
                      </a:cubicBezTo>
                      <a:cubicBezTo>
                        <a:pt x="41" y="200"/>
                        <a:pt x="41" y="200"/>
                        <a:pt x="41" y="201"/>
                      </a:cubicBezTo>
                      <a:cubicBezTo>
                        <a:pt x="41" y="201"/>
                        <a:pt x="41" y="201"/>
                        <a:pt x="41" y="201"/>
                      </a:cubicBezTo>
                      <a:cubicBezTo>
                        <a:pt x="39" y="202"/>
                        <a:pt x="37" y="202"/>
                        <a:pt x="35" y="201"/>
                      </a:cubicBezTo>
                      <a:cubicBezTo>
                        <a:pt x="33" y="201"/>
                        <a:pt x="31" y="200"/>
                        <a:pt x="29" y="199"/>
                      </a:cubicBezTo>
                      <a:cubicBezTo>
                        <a:pt x="29" y="199"/>
                        <a:pt x="28" y="198"/>
                        <a:pt x="28" y="198"/>
                      </a:cubicBezTo>
                      <a:cubicBezTo>
                        <a:pt x="25" y="196"/>
                        <a:pt x="23" y="194"/>
                        <a:pt x="21" y="191"/>
                      </a:cubicBezTo>
                      <a:cubicBezTo>
                        <a:pt x="17" y="186"/>
                        <a:pt x="14" y="180"/>
                        <a:pt x="13" y="174"/>
                      </a:cubicBezTo>
                      <a:cubicBezTo>
                        <a:pt x="13" y="176"/>
                        <a:pt x="15" y="178"/>
                        <a:pt x="16" y="180"/>
                      </a:cubicBezTo>
                      <a:cubicBezTo>
                        <a:pt x="17" y="180"/>
                        <a:pt x="18" y="180"/>
                        <a:pt x="18" y="180"/>
                      </a:cubicBezTo>
                      <a:cubicBezTo>
                        <a:pt x="17" y="177"/>
                        <a:pt x="16" y="174"/>
                        <a:pt x="14" y="172"/>
                      </a:cubicBezTo>
                      <a:cubicBezTo>
                        <a:pt x="13" y="170"/>
                        <a:pt x="12" y="167"/>
                        <a:pt x="12" y="164"/>
                      </a:cubicBezTo>
                      <a:cubicBezTo>
                        <a:pt x="9" y="152"/>
                        <a:pt x="8" y="139"/>
                        <a:pt x="9" y="126"/>
                      </a:cubicBezTo>
                      <a:cubicBezTo>
                        <a:pt x="9" y="126"/>
                        <a:pt x="9" y="126"/>
                        <a:pt x="9" y="126"/>
                      </a:cubicBezTo>
                      <a:cubicBezTo>
                        <a:pt x="10" y="126"/>
                        <a:pt x="10" y="126"/>
                        <a:pt x="10" y="126"/>
                      </a:cubicBezTo>
                      <a:cubicBezTo>
                        <a:pt x="10" y="125"/>
                        <a:pt x="10" y="124"/>
                        <a:pt x="10" y="122"/>
                      </a:cubicBezTo>
                      <a:cubicBezTo>
                        <a:pt x="10" y="120"/>
                        <a:pt x="10" y="118"/>
                        <a:pt x="11" y="117"/>
                      </a:cubicBezTo>
                      <a:cubicBezTo>
                        <a:pt x="12" y="112"/>
                        <a:pt x="15" y="107"/>
                        <a:pt x="17" y="102"/>
                      </a:cubicBezTo>
                      <a:close/>
                      <a:moveTo>
                        <a:pt x="15" y="97"/>
                      </a:moveTo>
                      <a:cubicBezTo>
                        <a:pt x="15" y="97"/>
                        <a:pt x="15" y="97"/>
                        <a:pt x="14" y="97"/>
                      </a:cubicBezTo>
                      <a:cubicBezTo>
                        <a:pt x="14" y="98"/>
                        <a:pt x="14" y="98"/>
                        <a:pt x="14" y="98"/>
                      </a:cubicBezTo>
                      <a:cubicBezTo>
                        <a:pt x="14" y="98"/>
                        <a:pt x="13" y="98"/>
                        <a:pt x="13" y="98"/>
                      </a:cubicBezTo>
                      <a:cubicBezTo>
                        <a:pt x="13" y="98"/>
                        <a:pt x="13" y="98"/>
                        <a:pt x="13" y="98"/>
                      </a:cubicBezTo>
                      <a:cubicBezTo>
                        <a:pt x="14" y="97"/>
                        <a:pt x="14" y="97"/>
                        <a:pt x="15" y="97"/>
                      </a:cubicBezTo>
                      <a:close/>
                      <a:moveTo>
                        <a:pt x="97" y="63"/>
                      </a:moveTo>
                      <a:cubicBezTo>
                        <a:pt x="97" y="63"/>
                        <a:pt x="96" y="63"/>
                        <a:pt x="96" y="63"/>
                      </a:cubicBezTo>
                      <a:cubicBezTo>
                        <a:pt x="97" y="62"/>
                        <a:pt x="98" y="62"/>
                        <a:pt x="99" y="61"/>
                      </a:cubicBezTo>
                      <a:cubicBezTo>
                        <a:pt x="98" y="62"/>
                        <a:pt x="97" y="62"/>
                        <a:pt x="97" y="63"/>
                      </a:cubicBezTo>
                      <a:close/>
                      <a:moveTo>
                        <a:pt x="93" y="178"/>
                      </a:moveTo>
                      <a:cubicBezTo>
                        <a:pt x="94" y="179"/>
                        <a:pt x="94" y="179"/>
                        <a:pt x="95" y="179"/>
                      </a:cubicBezTo>
                      <a:cubicBezTo>
                        <a:pt x="97" y="179"/>
                        <a:pt x="100" y="179"/>
                        <a:pt x="102" y="180"/>
                      </a:cubicBezTo>
                      <a:cubicBezTo>
                        <a:pt x="95" y="184"/>
                        <a:pt x="88" y="190"/>
                        <a:pt x="83" y="197"/>
                      </a:cubicBezTo>
                      <a:cubicBezTo>
                        <a:pt x="80" y="197"/>
                        <a:pt x="77" y="197"/>
                        <a:pt x="75" y="198"/>
                      </a:cubicBezTo>
                      <a:cubicBezTo>
                        <a:pt x="81" y="192"/>
                        <a:pt x="88" y="186"/>
                        <a:pt x="93" y="178"/>
                      </a:cubicBezTo>
                      <a:close/>
                      <a:moveTo>
                        <a:pt x="146" y="202"/>
                      </a:moveTo>
                      <a:cubicBezTo>
                        <a:pt x="147" y="201"/>
                        <a:pt x="148" y="200"/>
                        <a:pt x="149" y="199"/>
                      </a:cubicBezTo>
                      <a:cubicBezTo>
                        <a:pt x="154" y="201"/>
                        <a:pt x="159" y="202"/>
                        <a:pt x="165" y="203"/>
                      </a:cubicBezTo>
                      <a:cubicBezTo>
                        <a:pt x="166" y="204"/>
                        <a:pt x="168" y="205"/>
                        <a:pt x="169" y="206"/>
                      </a:cubicBezTo>
                      <a:cubicBezTo>
                        <a:pt x="171" y="206"/>
                        <a:pt x="172" y="207"/>
                        <a:pt x="173" y="207"/>
                      </a:cubicBezTo>
                      <a:cubicBezTo>
                        <a:pt x="170" y="207"/>
                        <a:pt x="167" y="206"/>
                        <a:pt x="164" y="206"/>
                      </a:cubicBezTo>
                      <a:cubicBezTo>
                        <a:pt x="158" y="204"/>
                        <a:pt x="152" y="203"/>
                        <a:pt x="146" y="202"/>
                      </a:cubicBezTo>
                      <a:close/>
                      <a:moveTo>
                        <a:pt x="144" y="198"/>
                      </a:moveTo>
                      <a:cubicBezTo>
                        <a:pt x="145" y="198"/>
                        <a:pt x="146" y="198"/>
                        <a:pt x="147" y="199"/>
                      </a:cubicBezTo>
                      <a:cubicBezTo>
                        <a:pt x="146" y="200"/>
                        <a:pt x="146" y="201"/>
                        <a:pt x="145" y="202"/>
                      </a:cubicBezTo>
                      <a:cubicBezTo>
                        <a:pt x="143" y="201"/>
                        <a:pt x="141" y="201"/>
                        <a:pt x="139" y="201"/>
                      </a:cubicBezTo>
                      <a:cubicBezTo>
                        <a:pt x="141" y="200"/>
                        <a:pt x="142" y="199"/>
                        <a:pt x="144" y="198"/>
                      </a:cubicBezTo>
                      <a:close/>
                      <a:moveTo>
                        <a:pt x="46" y="199"/>
                      </a:moveTo>
                      <a:cubicBezTo>
                        <a:pt x="46" y="199"/>
                        <a:pt x="46" y="200"/>
                        <a:pt x="46" y="200"/>
                      </a:cubicBezTo>
                      <a:cubicBezTo>
                        <a:pt x="46" y="200"/>
                        <a:pt x="46" y="200"/>
                        <a:pt x="46" y="200"/>
                      </a:cubicBezTo>
                      <a:cubicBezTo>
                        <a:pt x="46" y="200"/>
                        <a:pt x="46" y="199"/>
                        <a:pt x="46" y="199"/>
                      </a:cubicBezTo>
                      <a:cubicBezTo>
                        <a:pt x="46" y="199"/>
                        <a:pt x="46" y="199"/>
                        <a:pt x="46" y="199"/>
                      </a:cubicBezTo>
                      <a:close/>
                      <a:moveTo>
                        <a:pt x="51" y="202"/>
                      </a:moveTo>
                      <a:cubicBezTo>
                        <a:pt x="51" y="202"/>
                        <a:pt x="51" y="202"/>
                        <a:pt x="51" y="201"/>
                      </a:cubicBezTo>
                      <a:cubicBezTo>
                        <a:pt x="51" y="201"/>
                        <a:pt x="51" y="201"/>
                        <a:pt x="51" y="201"/>
                      </a:cubicBezTo>
                      <a:cubicBezTo>
                        <a:pt x="51" y="201"/>
                        <a:pt x="51" y="201"/>
                        <a:pt x="51" y="201"/>
                      </a:cubicBezTo>
                      <a:cubicBezTo>
                        <a:pt x="54" y="199"/>
                        <a:pt x="57" y="198"/>
                        <a:pt x="60" y="196"/>
                      </a:cubicBezTo>
                      <a:cubicBezTo>
                        <a:pt x="60" y="197"/>
                        <a:pt x="60" y="199"/>
                        <a:pt x="60" y="200"/>
                      </a:cubicBezTo>
                      <a:cubicBezTo>
                        <a:pt x="57" y="201"/>
                        <a:pt x="53" y="202"/>
                        <a:pt x="50" y="203"/>
                      </a:cubicBezTo>
                      <a:cubicBezTo>
                        <a:pt x="50" y="203"/>
                        <a:pt x="50" y="203"/>
                        <a:pt x="50" y="203"/>
                      </a:cubicBezTo>
                      <a:cubicBezTo>
                        <a:pt x="51" y="202"/>
                        <a:pt x="51" y="202"/>
                        <a:pt x="51" y="202"/>
                      </a:cubicBezTo>
                      <a:close/>
                      <a:moveTo>
                        <a:pt x="49" y="205"/>
                      </a:moveTo>
                      <a:cubicBezTo>
                        <a:pt x="49" y="205"/>
                        <a:pt x="49" y="205"/>
                        <a:pt x="49" y="204"/>
                      </a:cubicBezTo>
                      <a:cubicBezTo>
                        <a:pt x="49" y="204"/>
                        <a:pt x="49" y="204"/>
                        <a:pt x="50" y="204"/>
                      </a:cubicBezTo>
                      <a:cubicBezTo>
                        <a:pt x="50" y="204"/>
                        <a:pt x="50" y="204"/>
                        <a:pt x="50" y="204"/>
                      </a:cubicBezTo>
                      <a:cubicBezTo>
                        <a:pt x="52" y="203"/>
                        <a:pt x="54" y="203"/>
                        <a:pt x="56" y="203"/>
                      </a:cubicBezTo>
                      <a:cubicBezTo>
                        <a:pt x="53" y="204"/>
                        <a:pt x="51" y="204"/>
                        <a:pt x="49" y="205"/>
                      </a:cubicBezTo>
                      <a:close/>
                      <a:moveTo>
                        <a:pt x="34" y="206"/>
                      </a:moveTo>
                      <a:cubicBezTo>
                        <a:pt x="33" y="206"/>
                        <a:pt x="33" y="205"/>
                        <a:pt x="32" y="205"/>
                      </a:cubicBezTo>
                      <a:cubicBezTo>
                        <a:pt x="33" y="205"/>
                        <a:pt x="35" y="205"/>
                        <a:pt x="36" y="205"/>
                      </a:cubicBezTo>
                      <a:cubicBezTo>
                        <a:pt x="35" y="206"/>
                        <a:pt x="35" y="206"/>
                        <a:pt x="35" y="206"/>
                      </a:cubicBezTo>
                      <a:cubicBezTo>
                        <a:pt x="35" y="206"/>
                        <a:pt x="35" y="206"/>
                        <a:pt x="34" y="206"/>
                      </a:cubicBezTo>
                      <a:close/>
                      <a:moveTo>
                        <a:pt x="63" y="206"/>
                      </a:moveTo>
                      <a:cubicBezTo>
                        <a:pt x="64" y="206"/>
                        <a:pt x="64" y="206"/>
                        <a:pt x="65" y="206"/>
                      </a:cubicBezTo>
                      <a:cubicBezTo>
                        <a:pt x="64" y="206"/>
                        <a:pt x="64" y="208"/>
                        <a:pt x="63" y="209"/>
                      </a:cubicBezTo>
                      <a:cubicBezTo>
                        <a:pt x="63" y="208"/>
                        <a:pt x="63" y="207"/>
                        <a:pt x="63" y="206"/>
                      </a:cubicBezTo>
                      <a:close/>
                      <a:moveTo>
                        <a:pt x="67" y="205"/>
                      </a:moveTo>
                      <a:cubicBezTo>
                        <a:pt x="67" y="205"/>
                        <a:pt x="67" y="205"/>
                        <a:pt x="67" y="205"/>
                      </a:cubicBezTo>
                      <a:cubicBezTo>
                        <a:pt x="65" y="210"/>
                        <a:pt x="64" y="214"/>
                        <a:pt x="65" y="219"/>
                      </a:cubicBezTo>
                      <a:cubicBezTo>
                        <a:pt x="64" y="217"/>
                        <a:pt x="64" y="215"/>
                        <a:pt x="64" y="214"/>
                      </a:cubicBezTo>
                      <a:cubicBezTo>
                        <a:pt x="65" y="211"/>
                        <a:pt x="65" y="208"/>
                        <a:pt x="67" y="205"/>
                      </a:cubicBezTo>
                      <a:close/>
                      <a:moveTo>
                        <a:pt x="60" y="206"/>
                      </a:moveTo>
                      <a:cubicBezTo>
                        <a:pt x="60" y="206"/>
                        <a:pt x="60" y="206"/>
                        <a:pt x="60" y="206"/>
                      </a:cubicBezTo>
                      <a:cubicBezTo>
                        <a:pt x="60" y="208"/>
                        <a:pt x="60" y="208"/>
                        <a:pt x="60" y="210"/>
                      </a:cubicBezTo>
                      <a:cubicBezTo>
                        <a:pt x="60" y="209"/>
                        <a:pt x="60" y="208"/>
                        <a:pt x="60" y="206"/>
                      </a:cubicBezTo>
                      <a:close/>
                      <a:moveTo>
                        <a:pt x="66" y="220"/>
                      </a:moveTo>
                      <a:cubicBezTo>
                        <a:pt x="66" y="219"/>
                        <a:pt x="66" y="219"/>
                        <a:pt x="65" y="218"/>
                      </a:cubicBezTo>
                      <a:cubicBezTo>
                        <a:pt x="65" y="218"/>
                        <a:pt x="65" y="218"/>
                        <a:pt x="66" y="218"/>
                      </a:cubicBezTo>
                      <a:cubicBezTo>
                        <a:pt x="67" y="213"/>
                        <a:pt x="69" y="208"/>
                        <a:pt x="70" y="204"/>
                      </a:cubicBezTo>
                      <a:cubicBezTo>
                        <a:pt x="71" y="204"/>
                        <a:pt x="73" y="204"/>
                        <a:pt x="75" y="204"/>
                      </a:cubicBezTo>
                      <a:cubicBezTo>
                        <a:pt x="75" y="204"/>
                        <a:pt x="75" y="204"/>
                        <a:pt x="75" y="204"/>
                      </a:cubicBezTo>
                      <a:cubicBezTo>
                        <a:pt x="71" y="210"/>
                        <a:pt x="68" y="216"/>
                        <a:pt x="67" y="224"/>
                      </a:cubicBezTo>
                      <a:cubicBezTo>
                        <a:pt x="67" y="225"/>
                        <a:pt x="68" y="225"/>
                        <a:pt x="69" y="223"/>
                      </a:cubicBezTo>
                      <a:cubicBezTo>
                        <a:pt x="69" y="223"/>
                        <a:pt x="69" y="223"/>
                        <a:pt x="69" y="222"/>
                      </a:cubicBezTo>
                      <a:cubicBezTo>
                        <a:pt x="71" y="216"/>
                        <a:pt x="73" y="210"/>
                        <a:pt x="76" y="203"/>
                      </a:cubicBezTo>
                      <a:cubicBezTo>
                        <a:pt x="79" y="203"/>
                        <a:pt x="82" y="202"/>
                        <a:pt x="85" y="202"/>
                      </a:cubicBezTo>
                      <a:cubicBezTo>
                        <a:pt x="85" y="204"/>
                        <a:pt x="85" y="206"/>
                        <a:pt x="86" y="209"/>
                      </a:cubicBezTo>
                      <a:cubicBezTo>
                        <a:pt x="86" y="210"/>
                        <a:pt x="86" y="210"/>
                        <a:pt x="86" y="210"/>
                      </a:cubicBezTo>
                      <a:cubicBezTo>
                        <a:pt x="86" y="210"/>
                        <a:pt x="86" y="210"/>
                        <a:pt x="86" y="210"/>
                      </a:cubicBezTo>
                      <a:cubicBezTo>
                        <a:pt x="86" y="210"/>
                        <a:pt x="86" y="210"/>
                        <a:pt x="86" y="211"/>
                      </a:cubicBezTo>
                      <a:cubicBezTo>
                        <a:pt x="86" y="212"/>
                        <a:pt x="86" y="212"/>
                        <a:pt x="86" y="212"/>
                      </a:cubicBezTo>
                      <a:cubicBezTo>
                        <a:pt x="87" y="222"/>
                        <a:pt x="89" y="232"/>
                        <a:pt x="92" y="241"/>
                      </a:cubicBezTo>
                      <a:cubicBezTo>
                        <a:pt x="94" y="250"/>
                        <a:pt x="98" y="259"/>
                        <a:pt x="102" y="268"/>
                      </a:cubicBezTo>
                      <a:cubicBezTo>
                        <a:pt x="99" y="272"/>
                        <a:pt x="96" y="276"/>
                        <a:pt x="94" y="280"/>
                      </a:cubicBezTo>
                      <a:cubicBezTo>
                        <a:pt x="94" y="281"/>
                        <a:pt x="94" y="281"/>
                        <a:pt x="94" y="281"/>
                      </a:cubicBezTo>
                      <a:cubicBezTo>
                        <a:pt x="98" y="277"/>
                        <a:pt x="101" y="273"/>
                        <a:pt x="103" y="269"/>
                      </a:cubicBezTo>
                      <a:cubicBezTo>
                        <a:pt x="106" y="274"/>
                        <a:pt x="110" y="280"/>
                        <a:pt x="114" y="285"/>
                      </a:cubicBezTo>
                      <a:cubicBezTo>
                        <a:pt x="114" y="285"/>
                        <a:pt x="115" y="284"/>
                        <a:pt x="115" y="284"/>
                      </a:cubicBezTo>
                      <a:cubicBezTo>
                        <a:pt x="112" y="279"/>
                        <a:pt x="109" y="274"/>
                        <a:pt x="106" y="268"/>
                      </a:cubicBezTo>
                      <a:cubicBezTo>
                        <a:pt x="110" y="274"/>
                        <a:pt x="114" y="279"/>
                        <a:pt x="119" y="284"/>
                      </a:cubicBezTo>
                      <a:cubicBezTo>
                        <a:pt x="119" y="284"/>
                        <a:pt x="119" y="284"/>
                        <a:pt x="119" y="284"/>
                      </a:cubicBezTo>
                      <a:cubicBezTo>
                        <a:pt x="119" y="286"/>
                        <a:pt x="119" y="287"/>
                        <a:pt x="120" y="288"/>
                      </a:cubicBezTo>
                      <a:cubicBezTo>
                        <a:pt x="119" y="289"/>
                        <a:pt x="119" y="290"/>
                        <a:pt x="119" y="291"/>
                      </a:cubicBezTo>
                      <a:cubicBezTo>
                        <a:pt x="119" y="292"/>
                        <a:pt x="119" y="292"/>
                        <a:pt x="119" y="293"/>
                      </a:cubicBezTo>
                      <a:cubicBezTo>
                        <a:pt x="119" y="293"/>
                        <a:pt x="119" y="293"/>
                        <a:pt x="119" y="293"/>
                      </a:cubicBezTo>
                      <a:cubicBezTo>
                        <a:pt x="114" y="295"/>
                        <a:pt x="110" y="296"/>
                        <a:pt x="107" y="296"/>
                      </a:cubicBezTo>
                      <a:cubicBezTo>
                        <a:pt x="110" y="298"/>
                        <a:pt x="113" y="298"/>
                        <a:pt x="116" y="298"/>
                      </a:cubicBezTo>
                      <a:cubicBezTo>
                        <a:pt x="116" y="298"/>
                        <a:pt x="115" y="299"/>
                        <a:pt x="115" y="300"/>
                      </a:cubicBezTo>
                      <a:cubicBezTo>
                        <a:pt x="115" y="300"/>
                        <a:pt x="115" y="300"/>
                        <a:pt x="115" y="300"/>
                      </a:cubicBezTo>
                      <a:cubicBezTo>
                        <a:pt x="111" y="299"/>
                        <a:pt x="107" y="299"/>
                        <a:pt x="103" y="298"/>
                      </a:cubicBezTo>
                      <a:cubicBezTo>
                        <a:pt x="96" y="296"/>
                        <a:pt x="91" y="292"/>
                        <a:pt x="89" y="285"/>
                      </a:cubicBezTo>
                      <a:cubicBezTo>
                        <a:pt x="89" y="286"/>
                        <a:pt x="89" y="286"/>
                        <a:pt x="89" y="287"/>
                      </a:cubicBezTo>
                      <a:cubicBezTo>
                        <a:pt x="88" y="286"/>
                        <a:pt x="87" y="285"/>
                        <a:pt x="87" y="284"/>
                      </a:cubicBezTo>
                      <a:cubicBezTo>
                        <a:pt x="87" y="284"/>
                        <a:pt x="87" y="284"/>
                        <a:pt x="87" y="283"/>
                      </a:cubicBezTo>
                      <a:cubicBezTo>
                        <a:pt x="87" y="284"/>
                        <a:pt x="87" y="284"/>
                        <a:pt x="87" y="284"/>
                      </a:cubicBezTo>
                      <a:cubicBezTo>
                        <a:pt x="84" y="279"/>
                        <a:pt x="81" y="274"/>
                        <a:pt x="79" y="270"/>
                      </a:cubicBezTo>
                      <a:cubicBezTo>
                        <a:pt x="72" y="254"/>
                        <a:pt x="67" y="238"/>
                        <a:pt x="65" y="221"/>
                      </a:cubicBezTo>
                      <a:cubicBezTo>
                        <a:pt x="65" y="220"/>
                        <a:pt x="65" y="220"/>
                        <a:pt x="66" y="220"/>
                      </a:cubicBezTo>
                      <a:close/>
                      <a:moveTo>
                        <a:pt x="64" y="228"/>
                      </a:moveTo>
                      <a:cubicBezTo>
                        <a:pt x="64" y="228"/>
                        <a:pt x="64" y="227"/>
                        <a:pt x="64" y="227"/>
                      </a:cubicBezTo>
                      <a:cubicBezTo>
                        <a:pt x="64" y="228"/>
                        <a:pt x="64" y="230"/>
                        <a:pt x="65" y="232"/>
                      </a:cubicBezTo>
                      <a:cubicBezTo>
                        <a:pt x="64" y="230"/>
                        <a:pt x="64" y="229"/>
                        <a:pt x="64" y="228"/>
                      </a:cubicBezTo>
                      <a:close/>
                      <a:moveTo>
                        <a:pt x="60" y="225"/>
                      </a:moveTo>
                      <a:cubicBezTo>
                        <a:pt x="60" y="225"/>
                        <a:pt x="60" y="226"/>
                        <a:pt x="60" y="226"/>
                      </a:cubicBezTo>
                      <a:cubicBezTo>
                        <a:pt x="59" y="226"/>
                        <a:pt x="59" y="225"/>
                        <a:pt x="59" y="225"/>
                      </a:cubicBezTo>
                      <a:cubicBezTo>
                        <a:pt x="59" y="225"/>
                        <a:pt x="59" y="225"/>
                        <a:pt x="60" y="225"/>
                      </a:cubicBezTo>
                      <a:close/>
                      <a:moveTo>
                        <a:pt x="65" y="242"/>
                      </a:moveTo>
                      <a:cubicBezTo>
                        <a:pt x="65" y="241"/>
                        <a:pt x="65" y="240"/>
                        <a:pt x="64" y="238"/>
                      </a:cubicBezTo>
                      <a:cubicBezTo>
                        <a:pt x="64" y="238"/>
                        <a:pt x="64" y="238"/>
                        <a:pt x="64" y="238"/>
                      </a:cubicBezTo>
                      <a:cubicBezTo>
                        <a:pt x="65" y="239"/>
                        <a:pt x="65" y="241"/>
                        <a:pt x="65" y="242"/>
                      </a:cubicBezTo>
                      <a:close/>
                      <a:moveTo>
                        <a:pt x="96" y="302"/>
                      </a:moveTo>
                      <a:cubicBezTo>
                        <a:pt x="97" y="302"/>
                        <a:pt x="97" y="303"/>
                        <a:pt x="98" y="304"/>
                      </a:cubicBezTo>
                      <a:cubicBezTo>
                        <a:pt x="96" y="302"/>
                        <a:pt x="94" y="300"/>
                        <a:pt x="93" y="298"/>
                      </a:cubicBezTo>
                      <a:cubicBezTo>
                        <a:pt x="93" y="298"/>
                        <a:pt x="93" y="298"/>
                        <a:pt x="93" y="298"/>
                      </a:cubicBezTo>
                      <a:cubicBezTo>
                        <a:pt x="93" y="298"/>
                        <a:pt x="94" y="299"/>
                        <a:pt x="95" y="300"/>
                      </a:cubicBezTo>
                      <a:cubicBezTo>
                        <a:pt x="95" y="301"/>
                        <a:pt x="95" y="301"/>
                        <a:pt x="96" y="302"/>
                      </a:cubicBezTo>
                      <a:close/>
                      <a:moveTo>
                        <a:pt x="109" y="308"/>
                      </a:moveTo>
                      <a:cubicBezTo>
                        <a:pt x="110" y="308"/>
                        <a:pt x="110" y="308"/>
                        <a:pt x="110" y="308"/>
                      </a:cubicBezTo>
                      <a:lnTo>
                        <a:pt x="109" y="3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1" name="Freeform 94"/>
                <p:cNvSpPr/>
                <p:nvPr/>
              </p:nvSpPr>
              <p:spPr bwMode="auto">
                <a:xfrm>
                  <a:off x="-487" y="2382"/>
                  <a:ext cx="14" cy="16"/>
                </a:xfrm>
                <a:custGeom>
                  <a:avLst/>
                  <a:gdLst>
                    <a:gd name="T0" fmla="*/ 1 w 10"/>
                    <a:gd name="T1" fmla="*/ 11 h 11"/>
                    <a:gd name="T2" fmla="*/ 2 w 10"/>
                    <a:gd name="T3" fmla="*/ 10 h 11"/>
                    <a:gd name="T4" fmla="*/ 10 w 10"/>
                    <a:gd name="T5" fmla="*/ 0 h 11"/>
                    <a:gd name="T6" fmla="*/ 10 w 10"/>
                    <a:gd name="T7" fmla="*/ 0 h 11"/>
                    <a:gd name="T8" fmla="*/ 0 w 10"/>
                    <a:gd name="T9" fmla="*/ 11 h 11"/>
                    <a:gd name="T10" fmla="*/ 1 w 10"/>
                    <a:gd name="T11" fmla="*/ 11 h 11"/>
                  </a:gdLst>
                  <a:ahLst/>
                  <a:cxnLst>
                    <a:cxn ang="0">
                      <a:pos x="T0" y="T1"/>
                    </a:cxn>
                    <a:cxn ang="0">
                      <a:pos x="T2" y="T3"/>
                    </a:cxn>
                    <a:cxn ang="0">
                      <a:pos x="T4" y="T5"/>
                    </a:cxn>
                    <a:cxn ang="0">
                      <a:pos x="T6" y="T7"/>
                    </a:cxn>
                    <a:cxn ang="0">
                      <a:pos x="T8" y="T9"/>
                    </a:cxn>
                    <a:cxn ang="0">
                      <a:pos x="T10" y="T11"/>
                    </a:cxn>
                  </a:cxnLst>
                  <a:rect l="0" t="0" r="r" b="b"/>
                  <a:pathLst>
                    <a:path w="10" h="11">
                      <a:moveTo>
                        <a:pt x="1" y="11"/>
                      </a:moveTo>
                      <a:cubicBezTo>
                        <a:pt x="2" y="10"/>
                        <a:pt x="2" y="10"/>
                        <a:pt x="2" y="10"/>
                      </a:cubicBezTo>
                      <a:cubicBezTo>
                        <a:pt x="6" y="7"/>
                        <a:pt x="8" y="4"/>
                        <a:pt x="10" y="0"/>
                      </a:cubicBezTo>
                      <a:cubicBezTo>
                        <a:pt x="10" y="0"/>
                        <a:pt x="10" y="0"/>
                        <a:pt x="10" y="0"/>
                      </a:cubicBezTo>
                      <a:cubicBezTo>
                        <a:pt x="6" y="4"/>
                        <a:pt x="2" y="7"/>
                        <a:pt x="0" y="11"/>
                      </a:cubicBezTo>
                      <a:cubicBezTo>
                        <a:pt x="0"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2" name="Freeform 95"/>
                <p:cNvSpPr/>
                <p:nvPr/>
              </p:nvSpPr>
              <p:spPr bwMode="auto">
                <a:xfrm>
                  <a:off x="-481" y="2388"/>
                  <a:ext cx="14" cy="14"/>
                </a:xfrm>
                <a:custGeom>
                  <a:avLst/>
                  <a:gdLst>
                    <a:gd name="T0" fmla="*/ 10 w 10"/>
                    <a:gd name="T1" fmla="*/ 0 h 10"/>
                    <a:gd name="T2" fmla="*/ 10 w 10"/>
                    <a:gd name="T3" fmla="*/ 0 h 10"/>
                    <a:gd name="T4" fmla="*/ 2 w 10"/>
                    <a:gd name="T5" fmla="*/ 8 h 10"/>
                    <a:gd name="T6" fmla="*/ 0 w 10"/>
                    <a:gd name="T7" fmla="*/ 9 h 10"/>
                    <a:gd name="T8" fmla="*/ 3 w 10"/>
                    <a:gd name="T9" fmla="*/ 10 h 10"/>
                    <a:gd name="T10" fmla="*/ 4 w 10"/>
                    <a:gd name="T11" fmla="*/ 9 h 10"/>
                    <a:gd name="T12" fmla="*/ 10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0" y="0"/>
                      </a:moveTo>
                      <a:cubicBezTo>
                        <a:pt x="10" y="0"/>
                        <a:pt x="10" y="0"/>
                        <a:pt x="10" y="0"/>
                      </a:cubicBezTo>
                      <a:cubicBezTo>
                        <a:pt x="7" y="3"/>
                        <a:pt x="4" y="5"/>
                        <a:pt x="2" y="8"/>
                      </a:cubicBezTo>
                      <a:cubicBezTo>
                        <a:pt x="1" y="8"/>
                        <a:pt x="0" y="9"/>
                        <a:pt x="0" y="9"/>
                      </a:cubicBezTo>
                      <a:cubicBezTo>
                        <a:pt x="1" y="10"/>
                        <a:pt x="2" y="10"/>
                        <a:pt x="3" y="10"/>
                      </a:cubicBezTo>
                      <a:cubicBezTo>
                        <a:pt x="3" y="10"/>
                        <a:pt x="3" y="10"/>
                        <a:pt x="4" y="9"/>
                      </a:cubicBezTo>
                      <a:cubicBezTo>
                        <a:pt x="6" y="6"/>
                        <a:pt x="8" y="4"/>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3" name="Freeform 96"/>
                <p:cNvSpPr/>
                <p:nvPr/>
              </p:nvSpPr>
              <p:spPr bwMode="auto">
                <a:xfrm>
                  <a:off x="-752" y="2263"/>
                  <a:ext cx="27" cy="17"/>
                </a:xfrm>
                <a:custGeom>
                  <a:avLst/>
                  <a:gdLst>
                    <a:gd name="T0" fmla="*/ 1 w 19"/>
                    <a:gd name="T1" fmla="*/ 0 h 12"/>
                    <a:gd name="T2" fmla="*/ 1 w 19"/>
                    <a:gd name="T3" fmla="*/ 1 h 12"/>
                    <a:gd name="T4" fmla="*/ 0 w 19"/>
                    <a:gd name="T5" fmla="*/ 1 h 12"/>
                    <a:gd name="T6" fmla="*/ 0 w 19"/>
                    <a:gd name="T7" fmla="*/ 2 h 12"/>
                    <a:gd name="T8" fmla="*/ 16 w 19"/>
                    <a:gd name="T9" fmla="*/ 12 h 12"/>
                    <a:gd name="T10" fmla="*/ 19 w 19"/>
                    <a:gd name="T11" fmla="*/ 12 h 12"/>
                    <a:gd name="T12" fmla="*/ 19 w 19"/>
                    <a:gd name="T13" fmla="*/ 11 h 12"/>
                    <a:gd name="T14" fmla="*/ 19 w 19"/>
                    <a:gd name="T15" fmla="*/ 10 h 12"/>
                    <a:gd name="T16" fmla="*/ 1 w 1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2">
                      <a:moveTo>
                        <a:pt x="1" y="0"/>
                      </a:moveTo>
                      <a:cubicBezTo>
                        <a:pt x="1" y="0"/>
                        <a:pt x="1" y="0"/>
                        <a:pt x="1" y="1"/>
                      </a:cubicBezTo>
                      <a:cubicBezTo>
                        <a:pt x="1" y="1"/>
                        <a:pt x="1" y="1"/>
                        <a:pt x="0" y="1"/>
                      </a:cubicBezTo>
                      <a:cubicBezTo>
                        <a:pt x="0" y="2"/>
                        <a:pt x="0" y="2"/>
                        <a:pt x="0" y="2"/>
                      </a:cubicBezTo>
                      <a:cubicBezTo>
                        <a:pt x="5" y="5"/>
                        <a:pt x="11" y="8"/>
                        <a:pt x="16" y="12"/>
                      </a:cubicBezTo>
                      <a:cubicBezTo>
                        <a:pt x="17" y="12"/>
                        <a:pt x="17" y="12"/>
                        <a:pt x="19" y="12"/>
                      </a:cubicBezTo>
                      <a:cubicBezTo>
                        <a:pt x="19" y="11"/>
                        <a:pt x="19" y="11"/>
                        <a:pt x="19" y="11"/>
                      </a:cubicBezTo>
                      <a:cubicBezTo>
                        <a:pt x="19" y="11"/>
                        <a:pt x="19" y="11"/>
                        <a:pt x="19" y="10"/>
                      </a:cubicBezTo>
                      <a:cubicBezTo>
                        <a:pt x="14" y="7"/>
                        <a:pt x="8" y="4"/>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4" name="Freeform 97"/>
                <p:cNvSpPr/>
                <p:nvPr/>
              </p:nvSpPr>
              <p:spPr bwMode="auto">
                <a:xfrm>
                  <a:off x="-527" y="2229"/>
                  <a:ext cx="10" cy="33"/>
                </a:xfrm>
                <a:custGeom>
                  <a:avLst/>
                  <a:gdLst>
                    <a:gd name="T0" fmla="*/ 7 w 7"/>
                    <a:gd name="T1" fmla="*/ 0 h 23"/>
                    <a:gd name="T2" fmla="*/ 6 w 7"/>
                    <a:gd name="T3" fmla="*/ 0 h 23"/>
                    <a:gd name="T4" fmla="*/ 0 w 7"/>
                    <a:gd name="T5" fmla="*/ 23 h 23"/>
                    <a:gd name="T6" fmla="*/ 2 w 7"/>
                    <a:gd name="T7" fmla="*/ 22 h 23"/>
                    <a:gd name="T8" fmla="*/ 2 w 7"/>
                    <a:gd name="T9" fmla="*/ 21 h 23"/>
                    <a:gd name="T10" fmla="*/ 7 w 7"/>
                    <a:gd name="T11" fmla="*/ 0 h 23"/>
                  </a:gdLst>
                  <a:ahLst/>
                  <a:cxnLst>
                    <a:cxn ang="0">
                      <a:pos x="T0" y="T1"/>
                    </a:cxn>
                    <a:cxn ang="0">
                      <a:pos x="T2" y="T3"/>
                    </a:cxn>
                    <a:cxn ang="0">
                      <a:pos x="T4" y="T5"/>
                    </a:cxn>
                    <a:cxn ang="0">
                      <a:pos x="T6" y="T7"/>
                    </a:cxn>
                    <a:cxn ang="0">
                      <a:pos x="T8" y="T9"/>
                    </a:cxn>
                    <a:cxn ang="0">
                      <a:pos x="T10" y="T11"/>
                    </a:cxn>
                  </a:cxnLst>
                  <a:rect l="0" t="0" r="r" b="b"/>
                  <a:pathLst>
                    <a:path w="7" h="23">
                      <a:moveTo>
                        <a:pt x="7" y="0"/>
                      </a:moveTo>
                      <a:cubicBezTo>
                        <a:pt x="6" y="0"/>
                        <a:pt x="6" y="0"/>
                        <a:pt x="6" y="0"/>
                      </a:cubicBezTo>
                      <a:cubicBezTo>
                        <a:pt x="4" y="8"/>
                        <a:pt x="2" y="16"/>
                        <a:pt x="0" y="23"/>
                      </a:cubicBezTo>
                      <a:cubicBezTo>
                        <a:pt x="0" y="23"/>
                        <a:pt x="1" y="22"/>
                        <a:pt x="2" y="22"/>
                      </a:cubicBezTo>
                      <a:cubicBezTo>
                        <a:pt x="2" y="22"/>
                        <a:pt x="2" y="22"/>
                        <a:pt x="2" y="21"/>
                      </a:cubicBezTo>
                      <a:cubicBezTo>
                        <a:pt x="4" y="14"/>
                        <a:pt x="6" y="7"/>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5" name="Freeform 98"/>
                <p:cNvSpPr/>
                <p:nvPr/>
              </p:nvSpPr>
              <p:spPr bwMode="auto">
                <a:xfrm>
                  <a:off x="-453" y="2275"/>
                  <a:ext cx="10" cy="25"/>
                </a:xfrm>
                <a:custGeom>
                  <a:avLst/>
                  <a:gdLst>
                    <a:gd name="T0" fmla="*/ 7 w 7"/>
                    <a:gd name="T1" fmla="*/ 0 h 18"/>
                    <a:gd name="T2" fmla="*/ 6 w 7"/>
                    <a:gd name="T3" fmla="*/ 0 h 18"/>
                    <a:gd name="T4" fmla="*/ 6 w 7"/>
                    <a:gd name="T5" fmla="*/ 0 h 18"/>
                    <a:gd name="T6" fmla="*/ 4 w 7"/>
                    <a:gd name="T7" fmla="*/ 1 h 18"/>
                    <a:gd name="T8" fmla="*/ 4 w 7"/>
                    <a:gd name="T9" fmla="*/ 2 h 18"/>
                    <a:gd name="T10" fmla="*/ 4 w 7"/>
                    <a:gd name="T11" fmla="*/ 2 h 18"/>
                    <a:gd name="T12" fmla="*/ 4 w 7"/>
                    <a:gd name="T13" fmla="*/ 3 h 18"/>
                    <a:gd name="T14" fmla="*/ 0 w 7"/>
                    <a:gd name="T15" fmla="*/ 17 h 18"/>
                    <a:gd name="T16" fmla="*/ 0 w 7"/>
                    <a:gd name="T17" fmla="*/ 18 h 18"/>
                    <a:gd name="T18" fmla="*/ 1 w 7"/>
                    <a:gd name="T19" fmla="*/ 18 h 18"/>
                    <a:gd name="T20" fmla="*/ 1 w 7"/>
                    <a:gd name="T21" fmla="*/ 17 h 18"/>
                    <a:gd name="T22" fmla="*/ 7 w 7"/>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8">
                      <a:moveTo>
                        <a:pt x="7" y="0"/>
                      </a:moveTo>
                      <a:cubicBezTo>
                        <a:pt x="7" y="0"/>
                        <a:pt x="6" y="0"/>
                        <a:pt x="6" y="0"/>
                      </a:cubicBezTo>
                      <a:cubicBezTo>
                        <a:pt x="6" y="0"/>
                        <a:pt x="6" y="0"/>
                        <a:pt x="6" y="0"/>
                      </a:cubicBezTo>
                      <a:cubicBezTo>
                        <a:pt x="5" y="0"/>
                        <a:pt x="5" y="0"/>
                        <a:pt x="4" y="1"/>
                      </a:cubicBezTo>
                      <a:cubicBezTo>
                        <a:pt x="4" y="1"/>
                        <a:pt x="4" y="1"/>
                        <a:pt x="4" y="2"/>
                      </a:cubicBezTo>
                      <a:cubicBezTo>
                        <a:pt x="4" y="2"/>
                        <a:pt x="4" y="2"/>
                        <a:pt x="4" y="2"/>
                      </a:cubicBezTo>
                      <a:cubicBezTo>
                        <a:pt x="4" y="2"/>
                        <a:pt x="4" y="3"/>
                        <a:pt x="4" y="3"/>
                      </a:cubicBezTo>
                      <a:cubicBezTo>
                        <a:pt x="2" y="8"/>
                        <a:pt x="1" y="12"/>
                        <a:pt x="0" y="17"/>
                      </a:cubicBezTo>
                      <a:cubicBezTo>
                        <a:pt x="0" y="18"/>
                        <a:pt x="0" y="18"/>
                        <a:pt x="0" y="18"/>
                      </a:cubicBezTo>
                      <a:cubicBezTo>
                        <a:pt x="0" y="18"/>
                        <a:pt x="1" y="18"/>
                        <a:pt x="1" y="18"/>
                      </a:cubicBezTo>
                      <a:cubicBezTo>
                        <a:pt x="1" y="18"/>
                        <a:pt x="1" y="17"/>
                        <a:pt x="1" y="17"/>
                      </a:cubicBezTo>
                      <a:cubicBezTo>
                        <a:pt x="4" y="12"/>
                        <a:pt x="6" y="6"/>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6" name="Freeform 99"/>
                <p:cNvSpPr/>
                <p:nvPr/>
              </p:nvSpPr>
              <p:spPr bwMode="auto">
                <a:xfrm>
                  <a:off x="-693" y="2414"/>
                  <a:ext cx="14" cy="38"/>
                </a:xfrm>
                <a:custGeom>
                  <a:avLst/>
                  <a:gdLst>
                    <a:gd name="T0" fmla="*/ 10 w 10"/>
                    <a:gd name="T1" fmla="*/ 0 h 27"/>
                    <a:gd name="T2" fmla="*/ 9 w 10"/>
                    <a:gd name="T3" fmla="*/ 0 h 27"/>
                    <a:gd name="T4" fmla="*/ 5 w 10"/>
                    <a:gd name="T5" fmla="*/ 11 h 27"/>
                    <a:gd name="T6" fmla="*/ 4 w 10"/>
                    <a:gd name="T7" fmla="*/ 12 h 27"/>
                    <a:gd name="T8" fmla="*/ 0 w 10"/>
                    <a:gd name="T9" fmla="*/ 27 h 27"/>
                    <a:gd name="T10" fmla="*/ 1 w 10"/>
                    <a:gd name="T11" fmla="*/ 26 h 27"/>
                    <a:gd name="T12" fmla="*/ 1 w 10"/>
                    <a:gd name="T13" fmla="*/ 26 h 27"/>
                    <a:gd name="T14" fmla="*/ 10 w 10"/>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7">
                      <a:moveTo>
                        <a:pt x="10" y="0"/>
                      </a:moveTo>
                      <a:cubicBezTo>
                        <a:pt x="9" y="0"/>
                        <a:pt x="9" y="0"/>
                        <a:pt x="9" y="0"/>
                      </a:cubicBezTo>
                      <a:cubicBezTo>
                        <a:pt x="9" y="4"/>
                        <a:pt x="7" y="8"/>
                        <a:pt x="5" y="11"/>
                      </a:cubicBezTo>
                      <a:cubicBezTo>
                        <a:pt x="5" y="11"/>
                        <a:pt x="5" y="12"/>
                        <a:pt x="4" y="12"/>
                      </a:cubicBezTo>
                      <a:cubicBezTo>
                        <a:pt x="3" y="17"/>
                        <a:pt x="1" y="22"/>
                        <a:pt x="0" y="27"/>
                      </a:cubicBezTo>
                      <a:cubicBezTo>
                        <a:pt x="0" y="27"/>
                        <a:pt x="1" y="27"/>
                        <a:pt x="1" y="26"/>
                      </a:cubicBezTo>
                      <a:cubicBezTo>
                        <a:pt x="1" y="26"/>
                        <a:pt x="1" y="26"/>
                        <a:pt x="1" y="26"/>
                      </a:cubicBezTo>
                      <a:cubicBezTo>
                        <a:pt x="5" y="17"/>
                        <a:pt x="8" y="9"/>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7" name="Freeform 100"/>
                <p:cNvSpPr/>
                <p:nvPr/>
              </p:nvSpPr>
              <p:spPr bwMode="auto">
                <a:xfrm>
                  <a:off x="-686" y="2423"/>
                  <a:ext cx="10" cy="32"/>
                </a:xfrm>
                <a:custGeom>
                  <a:avLst/>
                  <a:gdLst>
                    <a:gd name="T0" fmla="*/ 7 w 7"/>
                    <a:gd name="T1" fmla="*/ 0 h 22"/>
                    <a:gd name="T2" fmla="*/ 6 w 7"/>
                    <a:gd name="T3" fmla="*/ 0 h 22"/>
                    <a:gd name="T4" fmla="*/ 0 w 7"/>
                    <a:gd name="T5" fmla="*/ 22 h 22"/>
                    <a:gd name="T6" fmla="*/ 0 w 7"/>
                    <a:gd name="T7" fmla="*/ 21 h 22"/>
                    <a:gd name="T8" fmla="*/ 7 w 7"/>
                    <a:gd name="T9" fmla="*/ 0 h 22"/>
                  </a:gdLst>
                  <a:ahLst/>
                  <a:cxnLst>
                    <a:cxn ang="0">
                      <a:pos x="T0" y="T1"/>
                    </a:cxn>
                    <a:cxn ang="0">
                      <a:pos x="T2" y="T3"/>
                    </a:cxn>
                    <a:cxn ang="0">
                      <a:pos x="T4" y="T5"/>
                    </a:cxn>
                    <a:cxn ang="0">
                      <a:pos x="T6" y="T7"/>
                    </a:cxn>
                    <a:cxn ang="0">
                      <a:pos x="T8" y="T9"/>
                    </a:cxn>
                  </a:cxnLst>
                  <a:rect l="0" t="0" r="r" b="b"/>
                  <a:pathLst>
                    <a:path w="7" h="22">
                      <a:moveTo>
                        <a:pt x="7" y="0"/>
                      </a:moveTo>
                      <a:cubicBezTo>
                        <a:pt x="6" y="0"/>
                        <a:pt x="6" y="0"/>
                        <a:pt x="6" y="0"/>
                      </a:cubicBezTo>
                      <a:cubicBezTo>
                        <a:pt x="2" y="7"/>
                        <a:pt x="0" y="14"/>
                        <a:pt x="0" y="22"/>
                      </a:cubicBezTo>
                      <a:cubicBezTo>
                        <a:pt x="0" y="21"/>
                        <a:pt x="0" y="21"/>
                        <a:pt x="0" y="21"/>
                      </a:cubicBezTo>
                      <a:cubicBezTo>
                        <a:pt x="3" y="15"/>
                        <a:pt x="5" y="7"/>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8" name="Freeform 101"/>
                <p:cNvSpPr/>
                <p:nvPr/>
              </p:nvSpPr>
              <p:spPr bwMode="auto">
                <a:xfrm>
                  <a:off x="-677" y="2465"/>
                  <a:ext cx="7" cy="18"/>
                </a:xfrm>
                <a:custGeom>
                  <a:avLst/>
                  <a:gdLst>
                    <a:gd name="T0" fmla="*/ 5 w 5"/>
                    <a:gd name="T1" fmla="*/ 0 h 13"/>
                    <a:gd name="T2" fmla="*/ 4 w 5"/>
                    <a:gd name="T3" fmla="*/ 0 h 13"/>
                    <a:gd name="T4" fmla="*/ 0 w 5"/>
                    <a:gd name="T5" fmla="*/ 13 h 13"/>
                    <a:gd name="T6" fmla="*/ 0 w 5"/>
                    <a:gd name="T7" fmla="*/ 12 h 13"/>
                    <a:gd name="T8" fmla="*/ 5 w 5"/>
                    <a:gd name="T9" fmla="*/ 0 h 13"/>
                  </a:gdLst>
                  <a:ahLst/>
                  <a:cxnLst>
                    <a:cxn ang="0">
                      <a:pos x="T0" y="T1"/>
                    </a:cxn>
                    <a:cxn ang="0">
                      <a:pos x="T2" y="T3"/>
                    </a:cxn>
                    <a:cxn ang="0">
                      <a:pos x="T4" y="T5"/>
                    </a:cxn>
                    <a:cxn ang="0">
                      <a:pos x="T6" y="T7"/>
                    </a:cxn>
                    <a:cxn ang="0">
                      <a:pos x="T8" y="T9"/>
                    </a:cxn>
                  </a:cxnLst>
                  <a:rect l="0" t="0" r="r" b="b"/>
                  <a:pathLst>
                    <a:path w="5" h="13">
                      <a:moveTo>
                        <a:pt x="5" y="0"/>
                      </a:moveTo>
                      <a:cubicBezTo>
                        <a:pt x="4" y="0"/>
                        <a:pt x="4" y="0"/>
                        <a:pt x="4" y="0"/>
                      </a:cubicBezTo>
                      <a:cubicBezTo>
                        <a:pt x="2" y="5"/>
                        <a:pt x="1" y="9"/>
                        <a:pt x="0" y="13"/>
                      </a:cubicBezTo>
                      <a:cubicBezTo>
                        <a:pt x="0" y="12"/>
                        <a:pt x="0" y="12"/>
                        <a:pt x="0" y="12"/>
                      </a:cubicBezTo>
                      <a:cubicBezTo>
                        <a:pt x="2" y="8"/>
                        <a:pt x="4" y="4"/>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9" name="Freeform 102"/>
                <p:cNvSpPr/>
                <p:nvPr/>
              </p:nvSpPr>
              <p:spPr bwMode="auto">
                <a:xfrm>
                  <a:off x="-684" y="2443"/>
                  <a:ext cx="10" cy="30"/>
                </a:xfrm>
                <a:custGeom>
                  <a:avLst/>
                  <a:gdLst>
                    <a:gd name="T0" fmla="*/ 7 w 7"/>
                    <a:gd name="T1" fmla="*/ 0 h 21"/>
                    <a:gd name="T2" fmla="*/ 6 w 7"/>
                    <a:gd name="T3" fmla="*/ 0 h 21"/>
                    <a:gd name="T4" fmla="*/ 0 w 7"/>
                    <a:gd name="T5" fmla="*/ 21 h 21"/>
                    <a:gd name="T6" fmla="*/ 1 w 7"/>
                    <a:gd name="T7" fmla="*/ 21 h 21"/>
                    <a:gd name="T8" fmla="*/ 7 w 7"/>
                    <a:gd name="T9" fmla="*/ 0 h 21"/>
                  </a:gdLst>
                  <a:ahLst/>
                  <a:cxnLst>
                    <a:cxn ang="0">
                      <a:pos x="T0" y="T1"/>
                    </a:cxn>
                    <a:cxn ang="0">
                      <a:pos x="T2" y="T3"/>
                    </a:cxn>
                    <a:cxn ang="0">
                      <a:pos x="T4" y="T5"/>
                    </a:cxn>
                    <a:cxn ang="0">
                      <a:pos x="T6" y="T7"/>
                    </a:cxn>
                    <a:cxn ang="0">
                      <a:pos x="T8" y="T9"/>
                    </a:cxn>
                  </a:cxnLst>
                  <a:rect l="0" t="0" r="r" b="b"/>
                  <a:pathLst>
                    <a:path w="7" h="21">
                      <a:moveTo>
                        <a:pt x="7" y="0"/>
                      </a:moveTo>
                      <a:cubicBezTo>
                        <a:pt x="6" y="0"/>
                        <a:pt x="6" y="0"/>
                        <a:pt x="6" y="0"/>
                      </a:cubicBezTo>
                      <a:cubicBezTo>
                        <a:pt x="5" y="7"/>
                        <a:pt x="3" y="14"/>
                        <a:pt x="0" y="21"/>
                      </a:cubicBezTo>
                      <a:cubicBezTo>
                        <a:pt x="0" y="21"/>
                        <a:pt x="0" y="21"/>
                        <a:pt x="1" y="21"/>
                      </a:cubicBezTo>
                      <a:cubicBezTo>
                        <a:pt x="5" y="14"/>
                        <a:pt x="7" y="7"/>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0" name="Freeform 103"/>
                <p:cNvSpPr/>
                <p:nvPr/>
              </p:nvSpPr>
              <p:spPr bwMode="auto">
                <a:xfrm>
                  <a:off x="-669" y="2482"/>
                  <a:ext cx="7" cy="17"/>
                </a:xfrm>
                <a:custGeom>
                  <a:avLst/>
                  <a:gdLst>
                    <a:gd name="T0" fmla="*/ 4 w 5"/>
                    <a:gd name="T1" fmla="*/ 1 h 12"/>
                    <a:gd name="T2" fmla="*/ 0 w 5"/>
                    <a:gd name="T3" fmla="*/ 12 h 12"/>
                    <a:gd name="T4" fmla="*/ 1 w 5"/>
                    <a:gd name="T5" fmla="*/ 11 h 12"/>
                    <a:gd name="T6" fmla="*/ 2 w 5"/>
                    <a:gd name="T7" fmla="*/ 10 h 12"/>
                    <a:gd name="T8" fmla="*/ 5 w 5"/>
                    <a:gd name="T9" fmla="*/ 0 h 12"/>
                    <a:gd name="T10" fmla="*/ 4 w 5"/>
                    <a:gd name="T11" fmla="*/ 1 h 12"/>
                  </a:gdLst>
                  <a:ahLst/>
                  <a:cxnLst>
                    <a:cxn ang="0">
                      <a:pos x="T0" y="T1"/>
                    </a:cxn>
                    <a:cxn ang="0">
                      <a:pos x="T2" y="T3"/>
                    </a:cxn>
                    <a:cxn ang="0">
                      <a:pos x="T4" y="T5"/>
                    </a:cxn>
                    <a:cxn ang="0">
                      <a:pos x="T6" y="T7"/>
                    </a:cxn>
                    <a:cxn ang="0">
                      <a:pos x="T8" y="T9"/>
                    </a:cxn>
                    <a:cxn ang="0">
                      <a:pos x="T10" y="T11"/>
                    </a:cxn>
                  </a:cxnLst>
                  <a:rect l="0" t="0" r="r" b="b"/>
                  <a:pathLst>
                    <a:path w="5" h="12">
                      <a:moveTo>
                        <a:pt x="4" y="1"/>
                      </a:moveTo>
                      <a:cubicBezTo>
                        <a:pt x="2" y="4"/>
                        <a:pt x="1" y="8"/>
                        <a:pt x="0" y="12"/>
                      </a:cubicBezTo>
                      <a:cubicBezTo>
                        <a:pt x="0" y="12"/>
                        <a:pt x="1" y="11"/>
                        <a:pt x="1" y="11"/>
                      </a:cubicBezTo>
                      <a:cubicBezTo>
                        <a:pt x="1" y="10"/>
                        <a:pt x="1" y="10"/>
                        <a:pt x="2" y="10"/>
                      </a:cubicBezTo>
                      <a:cubicBezTo>
                        <a:pt x="2" y="7"/>
                        <a:pt x="4" y="4"/>
                        <a:pt x="5" y="0"/>
                      </a:cubicBezTo>
                      <a:cubicBezTo>
                        <a:pt x="4" y="0"/>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1" name="Freeform 104"/>
                <p:cNvSpPr/>
                <p:nvPr/>
              </p:nvSpPr>
              <p:spPr bwMode="auto">
                <a:xfrm>
                  <a:off x="-663" y="2490"/>
                  <a:ext cx="7" cy="21"/>
                </a:xfrm>
                <a:custGeom>
                  <a:avLst/>
                  <a:gdLst>
                    <a:gd name="T0" fmla="*/ 5 w 5"/>
                    <a:gd name="T1" fmla="*/ 0 h 15"/>
                    <a:gd name="T2" fmla="*/ 2 w 5"/>
                    <a:gd name="T3" fmla="*/ 7 h 15"/>
                    <a:gd name="T4" fmla="*/ 1 w 5"/>
                    <a:gd name="T5" fmla="*/ 15 h 15"/>
                    <a:gd name="T6" fmla="*/ 1 w 5"/>
                    <a:gd name="T7" fmla="*/ 14 h 15"/>
                    <a:gd name="T8" fmla="*/ 5 w 5"/>
                    <a:gd name="T9" fmla="*/ 0 h 15"/>
                  </a:gdLst>
                  <a:ahLst/>
                  <a:cxnLst>
                    <a:cxn ang="0">
                      <a:pos x="T0" y="T1"/>
                    </a:cxn>
                    <a:cxn ang="0">
                      <a:pos x="T2" y="T3"/>
                    </a:cxn>
                    <a:cxn ang="0">
                      <a:pos x="T4" y="T5"/>
                    </a:cxn>
                    <a:cxn ang="0">
                      <a:pos x="T6" y="T7"/>
                    </a:cxn>
                    <a:cxn ang="0">
                      <a:pos x="T8" y="T9"/>
                    </a:cxn>
                  </a:cxnLst>
                  <a:rect l="0" t="0" r="r" b="b"/>
                  <a:pathLst>
                    <a:path w="5" h="15">
                      <a:moveTo>
                        <a:pt x="5" y="0"/>
                      </a:moveTo>
                      <a:cubicBezTo>
                        <a:pt x="4" y="2"/>
                        <a:pt x="3" y="4"/>
                        <a:pt x="2" y="7"/>
                      </a:cubicBezTo>
                      <a:cubicBezTo>
                        <a:pt x="0" y="10"/>
                        <a:pt x="0" y="13"/>
                        <a:pt x="1" y="15"/>
                      </a:cubicBezTo>
                      <a:cubicBezTo>
                        <a:pt x="1" y="15"/>
                        <a:pt x="1" y="14"/>
                        <a:pt x="1" y="14"/>
                      </a:cubicBezTo>
                      <a:cubicBezTo>
                        <a:pt x="4" y="10"/>
                        <a:pt x="5" y="5"/>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2" name="Freeform 105"/>
                <p:cNvSpPr>
                  <a:spLocks noEditPoints="1"/>
                </p:cNvSpPr>
                <p:nvPr/>
              </p:nvSpPr>
              <p:spPr bwMode="auto">
                <a:xfrm>
                  <a:off x="-1681" y="4281"/>
                  <a:ext cx="417" cy="441"/>
                </a:xfrm>
                <a:custGeom>
                  <a:avLst/>
                  <a:gdLst>
                    <a:gd name="T0" fmla="*/ 91 w 294"/>
                    <a:gd name="T1" fmla="*/ 110 h 311"/>
                    <a:gd name="T2" fmla="*/ 52 w 294"/>
                    <a:gd name="T3" fmla="*/ 218 h 311"/>
                    <a:gd name="T4" fmla="*/ 34 w 294"/>
                    <a:gd name="T5" fmla="*/ 309 h 311"/>
                    <a:gd name="T6" fmla="*/ 100 w 294"/>
                    <a:gd name="T7" fmla="*/ 258 h 311"/>
                    <a:gd name="T8" fmla="*/ 234 w 294"/>
                    <a:gd name="T9" fmla="*/ 178 h 311"/>
                    <a:gd name="T10" fmla="*/ 236 w 294"/>
                    <a:gd name="T11" fmla="*/ 164 h 311"/>
                    <a:gd name="T12" fmla="*/ 284 w 294"/>
                    <a:gd name="T13" fmla="*/ 53 h 311"/>
                    <a:gd name="T14" fmla="*/ 289 w 294"/>
                    <a:gd name="T15" fmla="*/ 22 h 311"/>
                    <a:gd name="T16" fmla="*/ 258 w 294"/>
                    <a:gd name="T17" fmla="*/ 4 h 311"/>
                    <a:gd name="T18" fmla="*/ 183 w 294"/>
                    <a:gd name="T19" fmla="*/ 67 h 311"/>
                    <a:gd name="T20" fmla="*/ 154 w 294"/>
                    <a:gd name="T21" fmla="*/ 98 h 311"/>
                    <a:gd name="T22" fmla="*/ 147 w 294"/>
                    <a:gd name="T23" fmla="*/ 105 h 311"/>
                    <a:gd name="T24" fmla="*/ 155 w 294"/>
                    <a:gd name="T25" fmla="*/ 137 h 311"/>
                    <a:gd name="T26" fmla="*/ 190 w 294"/>
                    <a:gd name="T27" fmla="*/ 153 h 311"/>
                    <a:gd name="T28" fmla="*/ 137 w 294"/>
                    <a:gd name="T29" fmla="*/ 212 h 311"/>
                    <a:gd name="T30" fmla="*/ 137 w 294"/>
                    <a:gd name="T31" fmla="*/ 190 h 311"/>
                    <a:gd name="T32" fmla="*/ 140 w 294"/>
                    <a:gd name="T33" fmla="*/ 187 h 311"/>
                    <a:gd name="T34" fmla="*/ 92 w 294"/>
                    <a:gd name="T35" fmla="*/ 177 h 311"/>
                    <a:gd name="T36" fmla="*/ 76 w 294"/>
                    <a:gd name="T37" fmla="*/ 193 h 311"/>
                    <a:gd name="T38" fmla="*/ 63 w 294"/>
                    <a:gd name="T39" fmla="*/ 185 h 311"/>
                    <a:gd name="T40" fmla="*/ 77 w 294"/>
                    <a:gd name="T41" fmla="*/ 143 h 311"/>
                    <a:gd name="T42" fmla="*/ 181 w 294"/>
                    <a:gd name="T43" fmla="*/ 66 h 311"/>
                    <a:gd name="T44" fmla="*/ 183 w 294"/>
                    <a:gd name="T45" fmla="*/ 76 h 311"/>
                    <a:gd name="T46" fmla="*/ 161 w 294"/>
                    <a:gd name="T47" fmla="*/ 138 h 311"/>
                    <a:gd name="T48" fmla="*/ 154 w 294"/>
                    <a:gd name="T49" fmla="*/ 115 h 311"/>
                    <a:gd name="T50" fmla="*/ 253 w 294"/>
                    <a:gd name="T51" fmla="*/ 19 h 311"/>
                    <a:gd name="T52" fmla="*/ 284 w 294"/>
                    <a:gd name="T53" fmla="*/ 27 h 311"/>
                    <a:gd name="T54" fmla="*/ 249 w 294"/>
                    <a:gd name="T55" fmla="*/ 76 h 311"/>
                    <a:gd name="T56" fmla="*/ 225 w 294"/>
                    <a:gd name="T57" fmla="*/ 102 h 311"/>
                    <a:gd name="T58" fmla="*/ 194 w 294"/>
                    <a:gd name="T59" fmla="*/ 142 h 311"/>
                    <a:gd name="T60" fmla="*/ 184 w 294"/>
                    <a:gd name="T61" fmla="*/ 145 h 311"/>
                    <a:gd name="T62" fmla="*/ 181 w 294"/>
                    <a:gd name="T63" fmla="*/ 132 h 311"/>
                    <a:gd name="T64" fmla="*/ 166 w 294"/>
                    <a:gd name="T65" fmla="*/ 144 h 311"/>
                    <a:gd name="T66" fmla="*/ 178 w 294"/>
                    <a:gd name="T67" fmla="*/ 147 h 311"/>
                    <a:gd name="T68" fmla="*/ 95 w 294"/>
                    <a:gd name="T69" fmla="*/ 179 h 311"/>
                    <a:gd name="T70" fmla="*/ 126 w 294"/>
                    <a:gd name="T71" fmla="*/ 216 h 311"/>
                    <a:gd name="T72" fmla="*/ 77 w 294"/>
                    <a:gd name="T73" fmla="*/ 265 h 311"/>
                    <a:gd name="T74" fmla="*/ 33 w 294"/>
                    <a:gd name="T75" fmla="*/ 301 h 311"/>
                    <a:gd name="T76" fmla="*/ 22 w 294"/>
                    <a:gd name="T77" fmla="*/ 298 h 311"/>
                    <a:gd name="T78" fmla="*/ 27 w 294"/>
                    <a:gd name="T79" fmla="*/ 273 h 311"/>
                    <a:gd name="T80" fmla="*/ 72 w 294"/>
                    <a:gd name="T81" fmla="*/ 209 h 311"/>
                    <a:gd name="T82" fmla="*/ 57 w 294"/>
                    <a:gd name="T83" fmla="*/ 200 h 311"/>
                    <a:gd name="T84" fmla="*/ 62 w 294"/>
                    <a:gd name="T85" fmla="*/ 153 h 311"/>
                    <a:gd name="T86" fmla="*/ 60 w 294"/>
                    <a:gd name="T87" fmla="*/ 196 h 311"/>
                    <a:gd name="T88" fmla="*/ 196 w 294"/>
                    <a:gd name="T89" fmla="*/ 161 h 311"/>
                    <a:gd name="T90" fmla="*/ 208 w 294"/>
                    <a:gd name="T91" fmla="*/ 167 h 311"/>
                    <a:gd name="T92" fmla="*/ 221 w 294"/>
                    <a:gd name="T93" fmla="*/ 149 h 311"/>
                    <a:gd name="T94" fmla="*/ 224 w 294"/>
                    <a:gd name="T95" fmla="*/ 115 h 311"/>
                    <a:gd name="T96" fmla="*/ 168 w 294"/>
                    <a:gd name="T97" fmla="*/ 236 h 311"/>
                    <a:gd name="T98" fmla="*/ 140 w 294"/>
                    <a:gd name="T99" fmla="*/ 250 h 311"/>
                    <a:gd name="T100" fmla="*/ 132 w 294"/>
                    <a:gd name="T101" fmla="*/ 237 h 311"/>
                    <a:gd name="T102" fmla="*/ 108 w 294"/>
                    <a:gd name="T103" fmla="*/ 245 h 311"/>
                    <a:gd name="T104" fmla="*/ 242 w 294"/>
                    <a:gd name="T105" fmla="*/ 20 h 311"/>
                    <a:gd name="T106" fmla="*/ 279 w 294"/>
                    <a:gd name="T107" fmla="*/ 50 h 311"/>
                    <a:gd name="T108" fmla="*/ 192 w 294"/>
                    <a:gd name="T109" fmla="*/ 68 h 311"/>
                    <a:gd name="T110" fmla="*/ 199 w 294"/>
                    <a:gd name="T111" fmla="*/ 147 h 311"/>
                    <a:gd name="T112" fmla="*/ 210 w 294"/>
                    <a:gd name="T113" fmla="*/ 133 h 311"/>
                    <a:gd name="T114" fmla="*/ 100 w 294"/>
                    <a:gd name="T115" fmla="*/ 253 h 311"/>
                    <a:gd name="T116" fmla="*/ 28 w 294"/>
                    <a:gd name="T117" fmla="*/ 302 h 311"/>
                    <a:gd name="T118" fmla="*/ 14 w 294"/>
                    <a:gd name="T119" fmla="*/ 30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311">
                      <a:moveTo>
                        <a:pt x="185" y="63"/>
                      </a:moveTo>
                      <a:cubicBezTo>
                        <a:pt x="184" y="63"/>
                        <a:pt x="184" y="63"/>
                        <a:pt x="184" y="63"/>
                      </a:cubicBezTo>
                      <a:cubicBezTo>
                        <a:pt x="184" y="63"/>
                        <a:pt x="184" y="63"/>
                        <a:pt x="184" y="62"/>
                      </a:cubicBezTo>
                      <a:cubicBezTo>
                        <a:pt x="178" y="58"/>
                        <a:pt x="172" y="57"/>
                        <a:pt x="165" y="58"/>
                      </a:cubicBezTo>
                      <a:cubicBezTo>
                        <a:pt x="164" y="59"/>
                        <a:pt x="162" y="59"/>
                        <a:pt x="161" y="60"/>
                      </a:cubicBezTo>
                      <a:cubicBezTo>
                        <a:pt x="158" y="60"/>
                        <a:pt x="156" y="59"/>
                        <a:pt x="153" y="60"/>
                      </a:cubicBezTo>
                      <a:cubicBezTo>
                        <a:pt x="152" y="60"/>
                        <a:pt x="152" y="60"/>
                        <a:pt x="150" y="61"/>
                      </a:cubicBezTo>
                      <a:cubicBezTo>
                        <a:pt x="152" y="59"/>
                        <a:pt x="153" y="58"/>
                        <a:pt x="154" y="56"/>
                      </a:cubicBezTo>
                      <a:cubicBezTo>
                        <a:pt x="141" y="63"/>
                        <a:pt x="129" y="71"/>
                        <a:pt x="118" y="82"/>
                      </a:cubicBezTo>
                      <a:cubicBezTo>
                        <a:pt x="114" y="85"/>
                        <a:pt x="110" y="90"/>
                        <a:pt x="107" y="94"/>
                      </a:cubicBezTo>
                      <a:cubicBezTo>
                        <a:pt x="101" y="99"/>
                        <a:pt x="96" y="103"/>
                        <a:pt x="92" y="109"/>
                      </a:cubicBezTo>
                      <a:cubicBezTo>
                        <a:pt x="91" y="109"/>
                        <a:pt x="91" y="110"/>
                        <a:pt x="91" y="110"/>
                      </a:cubicBezTo>
                      <a:cubicBezTo>
                        <a:pt x="89" y="112"/>
                        <a:pt x="87" y="115"/>
                        <a:pt x="85" y="117"/>
                      </a:cubicBezTo>
                      <a:cubicBezTo>
                        <a:pt x="77" y="125"/>
                        <a:pt x="70" y="134"/>
                        <a:pt x="64" y="143"/>
                      </a:cubicBezTo>
                      <a:cubicBezTo>
                        <a:pt x="65" y="140"/>
                        <a:pt x="66" y="137"/>
                        <a:pt x="68" y="134"/>
                      </a:cubicBezTo>
                      <a:cubicBezTo>
                        <a:pt x="64" y="139"/>
                        <a:pt x="61" y="144"/>
                        <a:pt x="59" y="150"/>
                      </a:cubicBezTo>
                      <a:cubicBezTo>
                        <a:pt x="57" y="152"/>
                        <a:pt x="56" y="154"/>
                        <a:pt x="54" y="157"/>
                      </a:cubicBezTo>
                      <a:cubicBezTo>
                        <a:pt x="54" y="157"/>
                        <a:pt x="54" y="158"/>
                        <a:pt x="54" y="159"/>
                      </a:cubicBezTo>
                      <a:cubicBezTo>
                        <a:pt x="54" y="160"/>
                        <a:pt x="54" y="161"/>
                        <a:pt x="56" y="160"/>
                      </a:cubicBezTo>
                      <a:cubicBezTo>
                        <a:pt x="56" y="159"/>
                        <a:pt x="56" y="159"/>
                        <a:pt x="56" y="159"/>
                      </a:cubicBezTo>
                      <a:cubicBezTo>
                        <a:pt x="56" y="158"/>
                        <a:pt x="56" y="158"/>
                        <a:pt x="56" y="157"/>
                      </a:cubicBezTo>
                      <a:cubicBezTo>
                        <a:pt x="57" y="157"/>
                        <a:pt x="57" y="157"/>
                        <a:pt x="57" y="157"/>
                      </a:cubicBezTo>
                      <a:cubicBezTo>
                        <a:pt x="52" y="175"/>
                        <a:pt x="52" y="194"/>
                        <a:pt x="57" y="212"/>
                      </a:cubicBezTo>
                      <a:cubicBezTo>
                        <a:pt x="55" y="214"/>
                        <a:pt x="54" y="216"/>
                        <a:pt x="52" y="218"/>
                      </a:cubicBezTo>
                      <a:cubicBezTo>
                        <a:pt x="38" y="232"/>
                        <a:pt x="24" y="247"/>
                        <a:pt x="11" y="262"/>
                      </a:cubicBezTo>
                      <a:cubicBezTo>
                        <a:pt x="11" y="263"/>
                        <a:pt x="11" y="263"/>
                        <a:pt x="11" y="263"/>
                      </a:cubicBezTo>
                      <a:cubicBezTo>
                        <a:pt x="7" y="269"/>
                        <a:pt x="5" y="276"/>
                        <a:pt x="5" y="284"/>
                      </a:cubicBezTo>
                      <a:cubicBezTo>
                        <a:pt x="5" y="285"/>
                        <a:pt x="6" y="287"/>
                        <a:pt x="6" y="288"/>
                      </a:cubicBezTo>
                      <a:cubicBezTo>
                        <a:pt x="2" y="276"/>
                        <a:pt x="4" y="266"/>
                        <a:pt x="14" y="257"/>
                      </a:cubicBezTo>
                      <a:cubicBezTo>
                        <a:pt x="7" y="260"/>
                        <a:pt x="3" y="265"/>
                        <a:pt x="2" y="271"/>
                      </a:cubicBezTo>
                      <a:cubicBezTo>
                        <a:pt x="0" y="279"/>
                        <a:pt x="1" y="285"/>
                        <a:pt x="4" y="291"/>
                      </a:cubicBezTo>
                      <a:cubicBezTo>
                        <a:pt x="6" y="292"/>
                        <a:pt x="6" y="294"/>
                        <a:pt x="8" y="295"/>
                      </a:cubicBezTo>
                      <a:cubicBezTo>
                        <a:pt x="8" y="296"/>
                        <a:pt x="8" y="296"/>
                        <a:pt x="8" y="297"/>
                      </a:cubicBezTo>
                      <a:cubicBezTo>
                        <a:pt x="8" y="297"/>
                        <a:pt x="8" y="297"/>
                        <a:pt x="8" y="297"/>
                      </a:cubicBezTo>
                      <a:cubicBezTo>
                        <a:pt x="8" y="297"/>
                        <a:pt x="8" y="297"/>
                        <a:pt x="9" y="297"/>
                      </a:cubicBezTo>
                      <a:cubicBezTo>
                        <a:pt x="14" y="307"/>
                        <a:pt x="22" y="311"/>
                        <a:pt x="34" y="309"/>
                      </a:cubicBezTo>
                      <a:cubicBezTo>
                        <a:pt x="31" y="308"/>
                        <a:pt x="28" y="307"/>
                        <a:pt x="25" y="306"/>
                      </a:cubicBezTo>
                      <a:cubicBezTo>
                        <a:pt x="25" y="306"/>
                        <a:pt x="25" y="306"/>
                        <a:pt x="24" y="306"/>
                      </a:cubicBezTo>
                      <a:cubicBezTo>
                        <a:pt x="24" y="306"/>
                        <a:pt x="24" y="306"/>
                        <a:pt x="24" y="306"/>
                      </a:cubicBezTo>
                      <a:cubicBezTo>
                        <a:pt x="24" y="306"/>
                        <a:pt x="24" y="306"/>
                        <a:pt x="25" y="305"/>
                      </a:cubicBezTo>
                      <a:cubicBezTo>
                        <a:pt x="31" y="308"/>
                        <a:pt x="38" y="308"/>
                        <a:pt x="43" y="305"/>
                      </a:cubicBezTo>
                      <a:cubicBezTo>
                        <a:pt x="43" y="305"/>
                        <a:pt x="43" y="305"/>
                        <a:pt x="43" y="306"/>
                      </a:cubicBezTo>
                      <a:cubicBezTo>
                        <a:pt x="43" y="305"/>
                        <a:pt x="44" y="305"/>
                        <a:pt x="44" y="305"/>
                      </a:cubicBezTo>
                      <a:cubicBezTo>
                        <a:pt x="45" y="304"/>
                        <a:pt x="46" y="303"/>
                        <a:pt x="47" y="303"/>
                      </a:cubicBezTo>
                      <a:cubicBezTo>
                        <a:pt x="47" y="303"/>
                        <a:pt x="47" y="303"/>
                        <a:pt x="48" y="303"/>
                      </a:cubicBezTo>
                      <a:cubicBezTo>
                        <a:pt x="52" y="302"/>
                        <a:pt x="56" y="299"/>
                        <a:pt x="59" y="296"/>
                      </a:cubicBezTo>
                      <a:cubicBezTo>
                        <a:pt x="71" y="283"/>
                        <a:pt x="84" y="270"/>
                        <a:pt x="96" y="257"/>
                      </a:cubicBezTo>
                      <a:cubicBezTo>
                        <a:pt x="97" y="258"/>
                        <a:pt x="99" y="258"/>
                        <a:pt x="100" y="258"/>
                      </a:cubicBezTo>
                      <a:cubicBezTo>
                        <a:pt x="103" y="259"/>
                        <a:pt x="106" y="259"/>
                        <a:pt x="108" y="259"/>
                      </a:cubicBezTo>
                      <a:cubicBezTo>
                        <a:pt x="117" y="261"/>
                        <a:pt x="126" y="261"/>
                        <a:pt x="135" y="259"/>
                      </a:cubicBezTo>
                      <a:cubicBezTo>
                        <a:pt x="142" y="257"/>
                        <a:pt x="148" y="255"/>
                        <a:pt x="153" y="251"/>
                      </a:cubicBezTo>
                      <a:cubicBezTo>
                        <a:pt x="153" y="250"/>
                        <a:pt x="154" y="250"/>
                        <a:pt x="154" y="250"/>
                      </a:cubicBezTo>
                      <a:cubicBezTo>
                        <a:pt x="155" y="250"/>
                        <a:pt x="156" y="250"/>
                        <a:pt x="156" y="250"/>
                      </a:cubicBezTo>
                      <a:cubicBezTo>
                        <a:pt x="160" y="248"/>
                        <a:pt x="163" y="245"/>
                        <a:pt x="167" y="243"/>
                      </a:cubicBezTo>
                      <a:cubicBezTo>
                        <a:pt x="168" y="242"/>
                        <a:pt x="169" y="241"/>
                        <a:pt x="170" y="240"/>
                      </a:cubicBezTo>
                      <a:cubicBezTo>
                        <a:pt x="174" y="238"/>
                        <a:pt x="176" y="236"/>
                        <a:pt x="179" y="234"/>
                      </a:cubicBezTo>
                      <a:cubicBezTo>
                        <a:pt x="184" y="230"/>
                        <a:pt x="188" y="226"/>
                        <a:pt x="193" y="223"/>
                      </a:cubicBezTo>
                      <a:cubicBezTo>
                        <a:pt x="203" y="214"/>
                        <a:pt x="212" y="204"/>
                        <a:pt x="221" y="194"/>
                      </a:cubicBezTo>
                      <a:cubicBezTo>
                        <a:pt x="225" y="190"/>
                        <a:pt x="229" y="185"/>
                        <a:pt x="232" y="181"/>
                      </a:cubicBezTo>
                      <a:cubicBezTo>
                        <a:pt x="233" y="180"/>
                        <a:pt x="234" y="179"/>
                        <a:pt x="234" y="178"/>
                      </a:cubicBezTo>
                      <a:cubicBezTo>
                        <a:pt x="234" y="177"/>
                        <a:pt x="234" y="177"/>
                        <a:pt x="234" y="177"/>
                      </a:cubicBezTo>
                      <a:cubicBezTo>
                        <a:pt x="234" y="177"/>
                        <a:pt x="234" y="177"/>
                        <a:pt x="234" y="177"/>
                      </a:cubicBezTo>
                      <a:cubicBezTo>
                        <a:pt x="235" y="176"/>
                        <a:pt x="235" y="176"/>
                        <a:pt x="235" y="176"/>
                      </a:cubicBezTo>
                      <a:cubicBezTo>
                        <a:pt x="235" y="175"/>
                        <a:pt x="235" y="175"/>
                        <a:pt x="235" y="175"/>
                      </a:cubicBezTo>
                      <a:cubicBezTo>
                        <a:pt x="236" y="175"/>
                        <a:pt x="237" y="173"/>
                        <a:pt x="238" y="172"/>
                      </a:cubicBezTo>
                      <a:cubicBezTo>
                        <a:pt x="237" y="172"/>
                        <a:pt x="236" y="173"/>
                        <a:pt x="236" y="173"/>
                      </a:cubicBezTo>
                      <a:cubicBezTo>
                        <a:pt x="237" y="172"/>
                        <a:pt x="237" y="171"/>
                        <a:pt x="238" y="169"/>
                      </a:cubicBezTo>
                      <a:cubicBezTo>
                        <a:pt x="237" y="169"/>
                        <a:pt x="237" y="169"/>
                        <a:pt x="237" y="169"/>
                      </a:cubicBezTo>
                      <a:cubicBezTo>
                        <a:pt x="235" y="170"/>
                        <a:pt x="234" y="171"/>
                        <a:pt x="232" y="172"/>
                      </a:cubicBezTo>
                      <a:cubicBezTo>
                        <a:pt x="234" y="170"/>
                        <a:pt x="235" y="168"/>
                        <a:pt x="236" y="166"/>
                      </a:cubicBezTo>
                      <a:cubicBezTo>
                        <a:pt x="236" y="165"/>
                        <a:pt x="236" y="165"/>
                        <a:pt x="236" y="165"/>
                      </a:cubicBezTo>
                      <a:cubicBezTo>
                        <a:pt x="236" y="165"/>
                        <a:pt x="236" y="165"/>
                        <a:pt x="236" y="164"/>
                      </a:cubicBezTo>
                      <a:cubicBezTo>
                        <a:pt x="236" y="164"/>
                        <a:pt x="236" y="164"/>
                        <a:pt x="235" y="165"/>
                      </a:cubicBezTo>
                      <a:cubicBezTo>
                        <a:pt x="235" y="165"/>
                        <a:pt x="234" y="165"/>
                        <a:pt x="234" y="165"/>
                      </a:cubicBezTo>
                      <a:cubicBezTo>
                        <a:pt x="234" y="165"/>
                        <a:pt x="233" y="166"/>
                        <a:pt x="232" y="167"/>
                      </a:cubicBezTo>
                      <a:cubicBezTo>
                        <a:pt x="233" y="166"/>
                        <a:pt x="233" y="165"/>
                        <a:pt x="234" y="165"/>
                      </a:cubicBezTo>
                      <a:cubicBezTo>
                        <a:pt x="236" y="159"/>
                        <a:pt x="239" y="153"/>
                        <a:pt x="241" y="147"/>
                      </a:cubicBezTo>
                      <a:cubicBezTo>
                        <a:pt x="246" y="133"/>
                        <a:pt x="244" y="119"/>
                        <a:pt x="236" y="106"/>
                      </a:cubicBezTo>
                      <a:cubicBezTo>
                        <a:pt x="236" y="106"/>
                        <a:pt x="236" y="106"/>
                        <a:pt x="236" y="106"/>
                      </a:cubicBezTo>
                      <a:cubicBezTo>
                        <a:pt x="237" y="105"/>
                        <a:pt x="238" y="103"/>
                        <a:pt x="240" y="102"/>
                      </a:cubicBezTo>
                      <a:cubicBezTo>
                        <a:pt x="247" y="95"/>
                        <a:pt x="254" y="87"/>
                        <a:pt x="261" y="80"/>
                      </a:cubicBezTo>
                      <a:cubicBezTo>
                        <a:pt x="269" y="74"/>
                        <a:pt x="275" y="67"/>
                        <a:pt x="280" y="58"/>
                      </a:cubicBezTo>
                      <a:cubicBezTo>
                        <a:pt x="282" y="57"/>
                        <a:pt x="283" y="55"/>
                        <a:pt x="284" y="53"/>
                      </a:cubicBezTo>
                      <a:cubicBezTo>
                        <a:pt x="284" y="53"/>
                        <a:pt x="284" y="53"/>
                        <a:pt x="284" y="53"/>
                      </a:cubicBezTo>
                      <a:cubicBezTo>
                        <a:pt x="284" y="52"/>
                        <a:pt x="284" y="52"/>
                        <a:pt x="284" y="51"/>
                      </a:cubicBezTo>
                      <a:cubicBezTo>
                        <a:pt x="285" y="50"/>
                        <a:pt x="286" y="48"/>
                        <a:pt x="286" y="47"/>
                      </a:cubicBezTo>
                      <a:cubicBezTo>
                        <a:pt x="288" y="45"/>
                        <a:pt x="289" y="43"/>
                        <a:pt x="290" y="41"/>
                      </a:cubicBezTo>
                      <a:cubicBezTo>
                        <a:pt x="290" y="42"/>
                        <a:pt x="290" y="42"/>
                        <a:pt x="289" y="42"/>
                      </a:cubicBezTo>
                      <a:cubicBezTo>
                        <a:pt x="289" y="42"/>
                        <a:pt x="289" y="42"/>
                        <a:pt x="290" y="42"/>
                      </a:cubicBezTo>
                      <a:cubicBezTo>
                        <a:pt x="289" y="42"/>
                        <a:pt x="288" y="43"/>
                        <a:pt x="288" y="43"/>
                      </a:cubicBezTo>
                      <a:cubicBezTo>
                        <a:pt x="288" y="43"/>
                        <a:pt x="288" y="43"/>
                        <a:pt x="287" y="43"/>
                      </a:cubicBezTo>
                      <a:cubicBezTo>
                        <a:pt x="288" y="41"/>
                        <a:pt x="288" y="39"/>
                        <a:pt x="289" y="37"/>
                      </a:cubicBezTo>
                      <a:cubicBezTo>
                        <a:pt x="289" y="32"/>
                        <a:pt x="289" y="28"/>
                        <a:pt x="288" y="25"/>
                      </a:cubicBezTo>
                      <a:cubicBezTo>
                        <a:pt x="289" y="25"/>
                        <a:pt x="289" y="26"/>
                        <a:pt x="290" y="27"/>
                      </a:cubicBezTo>
                      <a:cubicBezTo>
                        <a:pt x="290" y="26"/>
                        <a:pt x="290" y="25"/>
                        <a:pt x="290" y="25"/>
                      </a:cubicBezTo>
                      <a:cubicBezTo>
                        <a:pt x="290" y="24"/>
                        <a:pt x="289" y="23"/>
                        <a:pt x="289" y="22"/>
                      </a:cubicBezTo>
                      <a:cubicBezTo>
                        <a:pt x="288" y="21"/>
                        <a:pt x="288" y="20"/>
                        <a:pt x="288" y="20"/>
                      </a:cubicBezTo>
                      <a:cubicBezTo>
                        <a:pt x="288" y="19"/>
                        <a:pt x="288" y="19"/>
                        <a:pt x="288" y="19"/>
                      </a:cubicBezTo>
                      <a:cubicBezTo>
                        <a:pt x="286" y="17"/>
                        <a:pt x="284" y="14"/>
                        <a:pt x="282" y="13"/>
                      </a:cubicBezTo>
                      <a:cubicBezTo>
                        <a:pt x="282" y="12"/>
                        <a:pt x="282" y="12"/>
                        <a:pt x="281" y="11"/>
                      </a:cubicBezTo>
                      <a:cubicBezTo>
                        <a:pt x="288" y="15"/>
                        <a:pt x="292" y="22"/>
                        <a:pt x="291" y="31"/>
                      </a:cubicBezTo>
                      <a:cubicBezTo>
                        <a:pt x="290" y="35"/>
                        <a:pt x="290" y="39"/>
                        <a:pt x="290" y="41"/>
                      </a:cubicBezTo>
                      <a:cubicBezTo>
                        <a:pt x="290" y="42"/>
                        <a:pt x="290" y="42"/>
                        <a:pt x="290" y="42"/>
                      </a:cubicBezTo>
                      <a:cubicBezTo>
                        <a:pt x="292" y="37"/>
                        <a:pt x="294" y="33"/>
                        <a:pt x="294" y="28"/>
                      </a:cubicBezTo>
                      <a:cubicBezTo>
                        <a:pt x="294" y="25"/>
                        <a:pt x="294" y="23"/>
                        <a:pt x="292" y="20"/>
                      </a:cubicBezTo>
                      <a:cubicBezTo>
                        <a:pt x="287" y="10"/>
                        <a:pt x="278" y="5"/>
                        <a:pt x="267" y="5"/>
                      </a:cubicBezTo>
                      <a:cubicBezTo>
                        <a:pt x="266" y="5"/>
                        <a:pt x="265" y="5"/>
                        <a:pt x="264" y="4"/>
                      </a:cubicBezTo>
                      <a:cubicBezTo>
                        <a:pt x="262" y="4"/>
                        <a:pt x="260" y="4"/>
                        <a:pt x="258" y="4"/>
                      </a:cubicBezTo>
                      <a:cubicBezTo>
                        <a:pt x="260" y="3"/>
                        <a:pt x="261" y="2"/>
                        <a:pt x="263" y="1"/>
                      </a:cubicBezTo>
                      <a:cubicBezTo>
                        <a:pt x="262" y="1"/>
                        <a:pt x="262" y="0"/>
                        <a:pt x="262" y="0"/>
                      </a:cubicBezTo>
                      <a:cubicBezTo>
                        <a:pt x="257" y="1"/>
                        <a:pt x="253" y="4"/>
                        <a:pt x="249" y="7"/>
                      </a:cubicBezTo>
                      <a:cubicBezTo>
                        <a:pt x="249" y="7"/>
                        <a:pt x="248" y="7"/>
                        <a:pt x="248" y="7"/>
                      </a:cubicBezTo>
                      <a:cubicBezTo>
                        <a:pt x="248" y="7"/>
                        <a:pt x="248" y="8"/>
                        <a:pt x="248" y="8"/>
                      </a:cubicBezTo>
                      <a:cubicBezTo>
                        <a:pt x="244" y="11"/>
                        <a:pt x="241" y="13"/>
                        <a:pt x="238" y="16"/>
                      </a:cubicBezTo>
                      <a:cubicBezTo>
                        <a:pt x="235" y="18"/>
                        <a:pt x="233" y="20"/>
                        <a:pt x="232" y="23"/>
                      </a:cubicBezTo>
                      <a:cubicBezTo>
                        <a:pt x="223" y="31"/>
                        <a:pt x="214" y="41"/>
                        <a:pt x="206" y="50"/>
                      </a:cubicBezTo>
                      <a:cubicBezTo>
                        <a:pt x="204" y="52"/>
                        <a:pt x="202" y="54"/>
                        <a:pt x="200" y="55"/>
                      </a:cubicBezTo>
                      <a:cubicBezTo>
                        <a:pt x="196" y="59"/>
                        <a:pt x="192" y="62"/>
                        <a:pt x="189" y="66"/>
                      </a:cubicBezTo>
                      <a:cubicBezTo>
                        <a:pt x="188" y="65"/>
                        <a:pt x="186" y="64"/>
                        <a:pt x="185" y="63"/>
                      </a:cubicBezTo>
                      <a:close/>
                      <a:moveTo>
                        <a:pt x="183" y="67"/>
                      </a:moveTo>
                      <a:cubicBezTo>
                        <a:pt x="183" y="67"/>
                        <a:pt x="183" y="67"/>
                        <a:pt x="184" y="67"/>
                      </a:cubicBezTo>
                      <a:cubicBezTo>
                        <a:pt x="184" y="67"/>
                        <a:pt x="184" y="67"/>
                        <a:pt x="184" y="67"/>
                      </a:cubicBezTo>
                      <a:cubicBezTo>
                        <a:pt x="184" y="67"/>
                        <a:pt x="185" y="67"/>
                        <a:pt x="186" y="67"/>
                      </a:cubicBezTo>
                      <a:cubicBezTo>
                        <a:pt x="186" y="67"/>
                        <a:pt x="186" y="67"/>
                        <a:pt x="186" y="67"/>
                      </a:cubicBezTo>
                      <a:cubicBezTo>
                        <a:pt x="185" y="67"/>
                        <a:pt x="185" y="66"/>
                        <a:pt x="184" y="66"/>
                      </a:cubicBezTo>
                      <a:cubicBezTo>
                        <a:pt x="185" y="67"/>
                        <a:pt x="186" y="67"/>
                        <a:pt x="187" y="68"/>
                      </a:cubicBezTo>
                      <a:cubicBezTo>
                        <a:pt x="185" y="71"/>
                        <a:pt x="182" y="74"/>
                        <a:pt x="180" y="77"/>
                      </a:cubicBezTo>
                      <a:cubicBezTo>
                        <a:pt x="180" y="77"/>
                        <a:pt x="181" y="77"/>
                        <a:pt x="182" y="77"/>
                      </a:cubicBezTo>
                      <a:cubicBezTo>
                        <a:pt x="174" y="84"/>
                        <a:pt x="167" y="91"/>
                        <a:pt x="160" y="97"/>
                      </a:cubicBezTo>
                      <a:cubicBezTo>
                        <a:pt x="160" y="97"/>
                        <a:pt x="160" y="97"/>
                        <a:pt x="160" y="97"/>
                      </a:cubicBezTo>
                      <a:cubicBezTo>
                        <a:pt x="158" y="97"/>
                        <a:pt x="157" y="97"/>
                        <a:pt x="155" y="97"/>
                      </a:cubicBezTo>
                      <a:cubicBezTo>
                        <a:pt x="155" y="97"/>
                        <a:pt x="154" y="98"/>
                        <a:pt x="154" y="98"/>
                      </a:cubicBezTo>
                      <a:cubicBezTo>
                        <a:pt x="153" y="98"/>
                        <a:pt x="152" y="98"/>
                        <a:pt x="151" y="98"/>
                      </a:cubicBezTo>
                      <a:cubicBezTo>
                        <a:pt x="151" y="98"/>
                        <a:pt x="151" y="98"/>
                        <a:pt x="150" y="98"/>
                      </a:cubicBezTo>
                      <a:cubicBezTo>
                        <a:pt x="150" y="98"/>
                        <a:pt x="150" y="99"/>
                        <a:pt x="149" y="99"/>
                      </a:cubicBezTo>
                      <a:cubicBezTo>
                        <a:pt x="147" y="99"/>
                        <a:pt x="146" y="100"/>
                        <a:pt x="144" y="101"/>
                      </a:cubicBezTo>
                      <a:cubicBezTo>
                        <a:pt x="144" y="101"/>
                        <a:pt x="144" y="101"/>
                        <a:pt x="143" y="101"/>
                      </a:cubicBezTo>
                      <a:cubicBezTo>
                        <a:pt x="143" y="101"/>
                        <a:pt x="143" y="101"/>
                        <a:pt x="144" y="101"/>
                      </a:cubicBezTo>
                      <a:cubicBezTo>
                        <a:pt x="142" y="102"/>
                        <a:pt x="140" y="103"/>
                        <a:pt x="139" y="104"/>
                      </a:cubicBezTo>
                      <a:cubicBezTo>
                        <a:pt x="140" y="105"/>
                        <a:pt x="140" y="105"/>
                        <a:pt x="140" y="105"/>
                      </a:cubicBezTo>
                      <a:cubicBezTo>
                        <a:pt x="140" y="105"/>
                        <a:pt x="141" y="105"/>
                        <a:pt x="141" y="105"/>
                      </a:cubicBezTo>
                      <a:cubicBezTo>
                        <a:pt x="140" y="105"/>
                        <a:pt x="140" y="105"/>
                        <a:pt x="139" y="106"/>
                      </a:cubicBezTo>
                      <a:cubicBezTo>
                        <a:pt x="133" y="111"/>
                        <a:pt x="128" y="117"/>
                        <a:pt x="125" y="123"/>
                      </a:cubicBezTo>
                      <a:cubicBezTo>
                        <a:pt x="132" y="116"/>
                        <a:pt x="139" y="111"/>
                        <a:pt x="147" y="105"/>
                      </a:cubicBezTo>
                      <a:cubicBezTo>
                        <a:pt x="148" y="104"/>
                        <a:pt x="150" y="103"/>
                        <a:pt x="152" y="102"/>
                      </a:cubicBezTo>
                      <a:cubicBezTo>
                        <a:pt x="153" y="102"/>
                        <a:pt x="155" y="101"/>
                        <a:pt x="156" y="101"/>
                      </a:cubicBezTo>
                      <a:cubicBezTo>
                        <a:pt x="154" y="103"/>
                        <a:pt x="153" y="105"/>
                        <a:pt x="152" y="107"/>
                      </a:cubicBezTo>
                      <a:cubicBezTo>
                        <a:pt x="152" y="107"/>
                        <a:pt x="152" y="107"/>
                        <a:pt x="152" y="107"/>
                      </a:cubicBezTo>
                      <a:cubicBezTo>
                        <a:pt x="152" y="107"/>
                        <a:pt x="152" y="107"/>
                        <a:pt x="151" y="107"/>
                      </a:cubicBezTo>
                      <a:cubicBezTo>
                        <a:pt x="151" y="107"/>
                        <a:pt x="150" y="107"/>
                        <a:pt x="150" y="108"/>
                      </a:cubicBezTo>
                      <a:cubicBezTo>
                        <a:pt x="150" y="108"/>
                        <a:pt x="150" y="108"/>
                        <a:pt x="150" y="109"/>
                      </a:cubicBezTo>
                      <a:cubicBezTo>
                        <a:pt x="150" y="111"/>
                        <a:pt x="150" y="115"/>
                        <a:pt x="150" y="117"/>
                      </a:cubicBezTo>
                      <a:cubicBezTo>
                        <a:pt x="149" y="121"/>
                        <a:pt x="149" y="124"/>
                        <a:pt x="150" y="128"/>
                      </a:cubicBezTo>
                      <a:cubicBezTo>
                        <a:pt x="150" y="128"/>
                        <a:pt x="151" y="128"/>
                        <a:pt x="152" y="128"/>
                      </a:cubicBezTo>
                      <a:cubicBezTo>
                        <a:pt x="153" y="131"/>
                        <a:pt x="154" y="133"/>
                        <a:pt x="156" y="137"/>
                      </a:cubicBezTo>
                      <a:cubicBezTo>
                        <a:pt x="156" y="137"/>
                        <a:pt x="155" y="137"/>
                        <a:pt x="155" y="137"/>
                      </a:cubicBezTo>
                      <a:cubicBezTo>
                        <a:pt x="156" y="137"/>
                        <a:pt x="156" y="137"/>
                        <a:pt x="157" y="138"/>
                      </a:cubicBezTo>
                      <a:cubicBezTo>
                        <a:pt x="157" y="139"/>
                        <a:pt x="158" y="139"/>
                        <a:pt x="158" y="140"/>
                      </a:cubicBezTo>
                      <a:cubicBezTo>
                        <a:pt x="159" y="141"/>
                        <a:pt x="159" y="141"/>
                        <a:pt x="159" y="142"/>
                      </a:cubicBezTo>
                      <a:cubicBezTo>
                        <a:pt x="159" y="142"/>
                        <a:pt x="159" y="142"/>
                        <a:pt x="159" y="143"/>
                      </a:cubicBezTo>
                      <a:cubicBezTo>
                        <a:pt x="159" y="143"/>
                        <a:pt x="159" y="143"/>
                        <a:pt x="159" y="143"/>
                      </a:cubicBezTo>
                      <a:cubicBezTo>
                        <a:pt x="158" y="143"/>
                        <a:pt x="158" y="143"/>
                        <a:pt x="158" y="143"/>
                      </a:cubicBezTo>
                      <a:cubicBezTo>
                        <a:pt x="158" y="143"/>
                        <a:pt x="158" y="143"/>
                        <a:pt x="158" y="143"/>
                      </a:cubicBezTo>
                      <a:cubicBezTo>
                        <a:pt x="158" y="143"/>
                        <a:pt x="158" y="144"/>
                        <a:pt x="158" y="144"/>
                      </a:cubicBezTo>
                      <a:cubicBezTo>
                        <a:pt x="162" y="149"/>
                        <a:pt x="166" y="152"/>
                        <a:pt x="172" y="153"/>
                      </a:cubicBezTo>
                      <a:cubicBezTo>
                        <a:pt x="172" y="153"/>
                        <a:pt x="172" y="153"/>
                        <a:pt x="172" y="153"/>
                      </a:cubicBezTo>
                      <a:cubicBezTo>
                        <a:pt x="175" y="154"/>
                        <a:pt x="179" y="155"/>
                        <a:pt x="183" y="154"/>
                      </a:cubicBezTo>
                      <a:cubicBezTo>
                        <a:pt x="186" y="153"/>
                        <a:pt x="188" y="153"/>
                        <a:pt x="190" y="153"/>
                      </a:cubicBezTo>
                      <a:cubicBezTo>
                        <a:pt x="189" y="155"/>
                        <a:pt x="188" y="157"/>
                        <a:pt x="187" y="159"/>
                      </a:cubicBezTo>
                      <a:cubicBezTo>
                        <a:pt x="177" y="171"/>
                        <a:pt x="167" y="183"/>
                        <a:pt x="155" y="193"/>
                      </a:cubicBezTo>
                      <a:cubicBezTo>
                        <a:pt x="156" y="195"/>
                        <a:pt x="157" y="195"/>
                        <a:pt x="158" y="193"/>
                      </a:cubicBezTo>
                      <a:cubicBezTo>
                        <a:pt x="165" y="187"/>
                        <a:pt x="172" y="181"/>
                        <a:pt x="178" y="174"/>
                      </a:cubicBezTo>
                      <a:cubicBezTo>
                        <a:pt x="175" y="178"/>
                        <a:pt x="172" y="182"/>
                        <a:pt x="169" y="187"/>
                      </a:cubicBezTo>
                      <a:cubicBezTo>
                        <a:pt x="166" y="189"/>
                        <a:pt x="164" y="192"/>
                        <a:pt x="162" y="195"/>
                      </a:cubicBezTo>
                      <a:cubicBezTo>
                        <a:pt x="156" y="201"/>
                        <a:pt x="150" y="206"/>
                        <a:pt x="143" y="211"/>
                      </a:cubicBezTo>
                      <a:cubicBezTo>
                        <a:pt x="142" y="211"/>
                        <a:pt x="141" y="211"/>
                        <a:pt x="140" y="211"/>
                      </a:cubicBezTo>
                      <a:cubicBezTo>
                        <a:pt x="140" y="211"/>
                        <a:pt x="140" y="211"/>
                        <a:pt x="140" y="211"/>
                      </a:cubicBezTo>
                      <a:cubicBezTo>
                        <a:pt x="140" y="211"/>
                        <a:pt x="140" y="210"/>
                        <a:pt x="140" y="210"/>
                      </a:cubicBezTo>
                      <a:cubicBezTo>
                        <a:pt x="139" y="210"/>
                        <a:pt x="139" y="210"/>
                        <a:pt x="138" y="210"/>
                      </a:cubicBezTo>
                      <a:cubicBezTo>
                        <a:pt x="138" y="211"/>
                        <a:pt x="138" y="211"/>
                        <a:pt x="137" y="212"/>
                      </a:cubicBezTo>
                      <a:cubicBezTo>
                        <a:pt x="136" y="212"/>
                        <a:pt x="135" y="212"/>
                        <a:pt x="134" y="212"/>
                      </a:cubicBezTo>
                      <a:cubicBezTo>
                        <a:pt x="134" y="211"/>
                        <a:pt x="135" y="210"/>
                        <a:pt x="136" y="209"/>
                      </a:cubicBezTo>
                      <a:cubicBezTo>
                        <a:pt x="136" y="209"/>
                        <a:pt x="136" y="209"/>
                        <a:pt x="135" y="209"/>
                      </a:cubicBezTo>
                      <a:cubicBezTo>
                        <a:pt x="136" y="208"/>
                        <a:pt x="136" y="207"/>
                        <a:pt x="136" y="207"/>
                      </a:cubicBezTo>
                      <a:cubicBezTo>
                        <a:pt x="136" y="207"/>
                        <a:pt x="136" y="206"/>
                        <a:pt x="136" y="206"/>
                      </a:cubicBezTo>
                      <a:cubicBezTo>
                        <a:pt x="136" y="205"/>
                        <a:pt x="136" y="205"/>
                        <a:pt x="136" y="205"/>
                      </a:cubicBezTo>
                      <a:cubicBezTo>
                        <a:pt x="136" y="204"/>
                        <a:pt x="136" y="204"/>
                        <a:pt x="136" y="203"/>
                      </a:cubicBezTo>
                      <a:cubicBezTo>
                        <a:pt x="136" y="203"/>
                        <a:pt x="136" y="203"/>
                        <a:pt x="136" y="203"/>
                      </a:cubicBezTo>
                      <a:cubicBezTo>
                        <a:pt x="137" y="202"/>
                        <a:pt x="137" y="202"/>
                        <a:pt x="138" y="201"/>
                      </a:cubicBezTo>
                      <a:cubicBezTo>
                        <a:pt x="138" y="199"/>
                        <a:pt x="138" y="197"/>
                        <a:pt x="137" y="195"/>
                      </a:cubicBezTo>
                      <a:cubicBezTo>
                        <a:pt x="137" y="195"/>
                        <a:pt x="137" y="195"/>
                        <a:pt x="137" y="195"/>
                      </a:cubicBezTo>
                      <a:cubicBezTo>
                        <a:pt x="137" y="193"/>
                        <a:pt x="137" y="191"/>
                        <a:pt x="137" y="190"/>
                      </a:cubicBezTo>
                      <a:cubicBezTo>
                        <a:pt x="137" y="189"/>
                        <a:pt x="137" y="189"/>
                        <a:pt x="137" y="188"/>
                      </a:cubicBezTo>
                      <a:cubicBezTo>
                        <a:pt x="137" y="188"/>
                        <a:pt x="137" y="188"/>
                        <a:pt x="137" y="188"/>
                      </a:cubicBezTo>
                      <a:cubicBezTo>
                        <a:pt x="137" y="189"/>
                        <a:pt x="137" y="189"/>
                        <a:pt x="137" y="189"/>
                      </a:cubicBezTo>
                      <a:cubicBezTo>
                        <a:pt x="137" y="189"/>
                        <a:pt x="137" y="189"/>
                        <a:pt x="137" y="190"/>
                      </a:cubicBezTo>
                      <a:cubicBezTo>
                        <a:pt x="137" y="190"/>
                        <a:pt x="137" y="190"/>
                        <a:pt x="137" y="191"/>
                      </a:cubicBezTo>
                      <a:cubicBezTo>
                        <a:pt x="137" y="191"/>
                        <a:pt x="137" y="191"/>
                        <a:pt x="137" y="191"/>
                      </a:cubicBezTo>
                      <a:cubicBezTo>
                        <a:pt x="138" y="191"/>
                        <a:pt x="138" y="191"/>
                        <a:pt x="138" y="191"/>
                      </a:cubicBezTo>
                      <a:cubicBezTo>
                        <a:pt x="138" y="191"/>
                        <a:pt x="139" y="191"/>
                        <a:pt x="139" y="191"/>
                      </a:cubicBezTo>
                      <a:cubicBezTo>
                        <a:pt x="139" y="191"/>
                        <a:pt x="139" y="191"/>
                        <a:pt x="139" y="191"/>
                      </a:cubicBezTo>
                      <a:cubicBezTo>
                        <a:pt x="139" y="190"/>
                        <a:pt x="139" y="189"/>
                        <a:pt x="139" y="189"/>
                      </a:cubicBezTo>
                      <a:cubicBezTo>
                        <a:pt x="139" y="189"/>
                        <a:pt x="139" y="188"/>
                        <a:pt x="140" y="187"/>
                      </a:cubicBezTo>
                      <a:cubicBezTo>
                        <a:pt x="140" y="187"/>
                        <a:pt x="140" y="187"/>
                        <a:pt x="140" y="187"/>
                      </a:cubicBezTo>
                      <a:cubicBezTo>
                        <a:pt x="140" y="187"/>
                        <a:pt x="140" y="186"/>
                        <a:pt x="140" y="186"/>
                      </a:cubicBezTo>
                      <a:cubicBezTo>
                        <a:pt x="138" y="181"/>
                        <a:pt x="136" y="177"/>
                        <a:pt x="132" y="173"/>
                      </a:cubicBezTo>
                      <a:cubicBezTo>
                        <a:pt x="132" y="173"/>
                        <a:pt x="132" y="173"/>
                        <a:pt x="132" y="173"/>
                      </a:cubicBezTo>
                      <a:cubicBezTo>
                        <a:pt x="133" y="173"/>
                        <a:pt x="133" y="173"/>
                        <a:pt x="133" y="173"/>
                      </a:cubicBezTo>
                      <a:cubicBezTo>
                        <a:pt x="132" y="172"/>
                        <a:pt x="132" y="172"/>
                        <a:pt x="132" y="172"/>
                      </a:cubicBezTo>
                      <a:cubicBezTo>
                        <a:pt x="129" y="167"/>
                        <a:pt x="124" y="164"/>
                        <a:pt x="117" y="165"/>
                      </a:cubicBezTo>
                      <a:cubicBezTo>
                        <a:pt x="117" y="165"/>
                        <a:pt x="117" y="165"/>
                        <a:pt x="116" y="165"/>
                      </a:cubicBezTo>
                      <a:cubicBezTo>
                        <a:pt x="116" y="165"/>
                        <a:pt x="116" y="165"/>
                        <a:pt x="115" y="165"/>
                      </a:cubicBezTo>
                      <a:cubicBezTo>
                        <a:pt x="114" y="166"/>
                        <a:pt x="112" y="166"/>
                        <a:pt x="110" y="166"/>
                      </a:cubicBezTo>
                      <a:cubicBezTo>
                        <a:pt x="104" y="167"/>
                        <a:pt x="99" y="169"/>
                        <a:pt x="96" y="174"/>
                      </a:cubicBezTo>
                      <a:cubicBezTo>
                        <a:pt x="95" y="175"/>
                        <a:pt x="94" y="176"/>
                        <a:pt x="92" y="177"/>
                      </a:cubicBezTo>
                      <a:cubicBezTo>
                        <a:pt x="92" y="177"/>
                        <a:pt x="92" y="177"/>
                        <a:pt x="92" y="177"/>
                      </a:cubicBezTo>
                      <a:cubicBezTo>
                        <a:pt x="92" y="177"/>
                        <a:pt x="92" y="177"/>
                        <a:pt x="92" y="177"/>
                      </a:cubicBezTo>
                      <a:cubicBezTo>
                        <a:pt x="92" y="177"/>
                        <a:pt x="92" y="177"/>
                        <a:pt x="91" y="178"/>
                      </a:cubicBezTo>
                      <a:cubicBezTo>
                        <a:pt x="90" y="179"/>
                        <a:pt x="89" y="180"/>
                        <a:pt x="88" y="181"/>
                      </a:cubicBezTo>
                      <a:cubicBezTo>
                        <a:pt x="89" y="179"/>
                        <a:pt x="89" y="177"/>
                        <a:pt x="90" y="175"/>
                      </a:cubicBezTo>
                      <a:cubicBezTo>
                        <a:pt x="89" y="175"/>
                        <a:pt x="89" y="175"/>
                        <a:pt x="89" y="175"/>
                      </a:cubicBezTo>
                      <a:cubicBezTo>
                        <a:pt x="86" y="179"/>
                        <a:pt x="84" y="183"/>
                        <a:pt x="82" y="187"/>
                      </a:cubicBezTo>
                      <a:cubicBezTo>
                        <a:pt x="81" y="188"/>
                        <a:pt x="79" y="190"/>
                        <a:pt x="77" y="192"/>
                      </a:cubicBezTo>
                      <a:cubicBezTo>
                        <a:pt x="77" y="191"/>
                        <a:pt x="77" y="191"/>
                        <a:pt x="77" y="191"/>
                      </a:cubicBezTo>
                      <a:cubicBezTo>
                        <a:pt x="81" y="185"/>
                        <a:pt x="83" y="179"/>
                        <a:pt x="84" y="171"/>
                      </a:cubicBezTo>
                      <a:cubicBezTo>
                        <a:pt x="83" y="171"/>
                        <a:pt x="83" y="171"/>
                        <a:pt x="83" y="171"/>
                      </a:cubicBezTo>
                      <a:cubicBezTo>
                        <a:pt x="81" y="178"/>
                        <a:pt x="78" y="185"/>
                        <a:pt x="75" y="192"/>
                      </a:cubicBezTo>
                      <a:cubicBezTo>
                        <a:pt x="75" y="193"/>
                        <a:pt x="76" y="193"/>
                        <a:pt x="76" y="193"/>
                      </a:cubicBezTo>
                      <a:cubicBezTo>
                        <a:pt x="74" y="195"/>
                        <a:pt x="71" y="198"/>
                        <a:pt x="68" y="201"/>
                      </a:cubicBezTo>
                      <a:cubicBezTo>
                        <a:pt x="72" y="191"/>
                        <a:pt x="75" y="179"/>
                        <a:pt x="78" y="169"/>
                      </a:cubicBezTo>
                      <a:cubicBezTo>
                        <a:pt x="76" y="169"/>
                        <a:pt x="76" y="170"/>
                        <a:pt x="75" y="171"/>
                      </a:cubicBezTo>
                      <a:cubicBezTo>
                        <a:pt x="71" y="182"/>
                        <a:pt x="67" y="193"/>
                        <a:pt x="64" y="204"/>
                      </a:cubicBezTo>
                      <a:cubicBezTo>
                        <a:pt x="64" y="204"/>
                        <a:pt x="64" y="204"/>
                        <a:pt x="64" y="205"/>
                      </a:cubicBezTo>
                      <a:cubicBezTo>
                        <a:pt x="64" y="205"/>
                        <a:pt x="64" y="205"/>
                        <a:pt x="64" y="205"/>
                      </a:cubicBezTo>
                      <a:cubicBezTo>
                        <a:pt x="64" y="205"/>
                        <a:pt x="64" y="204"/>
                        <a:pt x="64" y="203"/>
                      </a:cubicBezTo>
                      <a:cubicBezTo>
                        <a:pt x="67" y="193"/>
                        <a:pt x="69" y="183"/>
                        <a:pt x="70" y="172"/>
                      </a:cubicBezTo>
                      <a:cubicBezTo>
                        <a:pt x="70" y="172"/>
                        <a:pt x="70" y="172"/>
                        <a:pt x="70" y="172"/>
                      </a:cubicBezTo>
                      <a:cubicBezTo>
                        <a:pt x="67" y="180"/>
                        <a:pt x="65" y="188"/>
                        <a:pt x="63" y="196"/>
                      </a:cubicBezTo>
                      <a:cubicBezTo>
                        <a:pt x="62" y="191"/>
                        <a:pt x="62" y="187"/>
                        <a:pt x="62" y="182"/>
                      </a:cubicBezTo>
                      <a:cubicBezTo>
                        <a:pt x="62" y="183"/>
                        <a:pt x="62" y="184"/>
                        <a:pt x="63" y="185"/>
                      </a:cubicBezTo>
                      <a:cubicBezTo>
                        <a:pt x="63" y="185"/>
                        <a:pt x="64" y="184"/>
                        <a:pt x="64" y="184"/>
                      </a:cubicBezTo>
                      <a:cubicBezTo>
                        <a:pt x="64" y="181"/>
                        <a:pt x="64" y="179"/>
                        <a:pt x="64" y="177"/>
                      </a:cubicBezTo>
                      <a:cubicBezTo>
                        <a:pt x="63" y="168"/>
                        <a:pt x="65" y="159"/>
                        <a:pt x="69" y="149"/>
                      </a:cubicBezTo>
                      <a:cubicBezTo>
                        <a:pt x="68" y="150"/>
                        <a:pt x="68" y="151"/>
                        <a:pt x="69" y="152"/>
                      </a:cubicBezTo>
                      <a:cubicBezTo>
                        <a:pt x="69" y="151"/>
                        <a:pt x="70" y="151"/>
                        <a:pt x="70" y="151"/>
                      </a:cubicBezTo>
                      <a:cubicBezTo>
                        <a:pt x="71" y="151"/>
                        <a:pt x="71" y="150"/>
                        <a:pt x="71" y="150"/>
                      </a:cubicBezTo>
                      <a:cubicBezTo>
                        <a:pt x="71" y="149"/>
                        <a:pt x="71" y="149"/>
                        <a:pt x="70" y="149"/>
                      </a:cubicBezTo>
                      <a:cubicBezTo>
                        <a:pt x="73" y="145"/>
                        <a:pt x="75" y="142"/>
                        <a:pt x="77" y="139"/>
                      </a:cubicBezTo>
                      <a:cubicBezTo>
                        <a:pt x="76" y="141"/>
                        <a:pt x="76" y="143"/>
                        <a:pt x="76" y="145"/>
                      </a:cubicBezTo>
                      <a:cubicBezTo>
                        <a:pt x="76" y="145"/>
                        <a:pt x="77" y="145"/>
                        <a:pt x="78" y="145"/>
                      </a:cubicBezTo>
                      <a:cubicBezTo>
                        <a:pt x="78" y="145"/>
                        <a:pt x="78" y="145"/>
                        <a:pt x="77" y="144"/>
                      </a:cubicBezTo>
                      <a:cubicBezTo>
                        <a:pt x="77" y="143"/>
                        <a:pt x="77" y="143"/>
                        <a:pt x="77" y="143"/>
                      </a:cubicBezTo>
                      <a:cubicBezTo>
                        <a:pt x="80" y="137"/>
                        <a:pt x="83" y="131"/>
                        <a:pt x="87" y="125"/>
                      </a:cubicBezTo>
                      <a:cubicBezTo>
                        <a:pt x="89" y="123"/>
                        <a:pt x="91" y="120"/>
                        <a:pt x="93" y="117"/>
                      </a:cubicBezTo>
                      <a:cubicBezTo>
                        <a:pt x="106" y="102"/>
                        <a:pt x="120" y="88"/>
                        <a:pt x="136" y="76"/>
                      </a:cubicBezTo>
                      <a:cubicBezTo>
                        <a:pt x="131" y="79"/>
                        <a:pt x="126" y="82"/>
                        <a:pt x="122" y="85"/>
                      </a:cubicBezTo>
                      <a:cubicBezTo>
                        <a:pt x="124" y="83"/>
                        <a:pt x="125" y="82"/>
                        <a:pt x="127" y="80"/>
                      </a:cubicBezTo>
                      <a:cubicBezTo>
                        <a:pt x="127" y="80"/>
                        <a:pt x="128" y="80"/>
                        <a:pt x="128" y="80"/>
                      </a:cubicBezTo>
                      <a:cubicBezTo>
                        <a:pt x="129" y="79"/>
                        <a:pt x="129" y="79"/>
                        <a:pt x="130" y="79"/>
                      </a:cubicBezTo>
                      <a:cubicBezTo>
                        <a:pt x="132" y="77"/>
                        <a:pt x="135" y="76"/>
                        <a:pt x="138" y="74"/>
                      </a:cubicBezTo>
                      <a:cubicBezTo>
                        <a:pt x="146" y="68"/>
                        <a:pt x="154" y="65"/>
                        <a:pt x="164" y="63"/>
                      </a:cubicBezTo>
                      <a:cubicBezTo>
                        <a:pt x="164" y="63"/>
                        <a:pt x="164" y="63"/>
                        <a:pt x="165" y="63"/>
                      </a:cubicBezTo>
                      <a:cubicBezTo>
                        <a:pt x="168" y="64"/>
                        <a:pt x="172" y="65"/>
                        <a:pt x="175" y="65"/>
                      </a:cubicBezTo>
                      <a:cubicBezTo>
                        <a:pt x="177" y="65"/>
                        <a:pt x="179" y="66"/>
                        <a:pt x="181" y="66"/>
                      </a:cubicBezTo>
                      <a:cubicBezTo>
                        <a:pt x="182" y="67"/>
                        <a:pt x="182" y="67"/>
                        <a:pt x="183" y="67"/>
                      </a:cubicBezTo>
                      <a:cubicBezTo>
                        <a:pt x="183" y="67"/>
                        <a:pt x="183" y="67"/>
                        <a:pt x="183" y="67"/>
                      </a:cubicBezTo>
                      <a:close/>
                      <a:moveTo>
                        <a:pt x="151" y="62"/>
                      </a:moveTo>
                      <a:cubicBezTo>
                        <a:pt x="150" y="62"/>
                        <a:pt x="150" y="62"/>
                        <a:pt x="149" y="63"/>
                      </a:cubicBezTo>
                      <a:cubicBezTo>
                        <a:pt x="149" y="63"/>
                        <a:pt x="148" y="63"/>
                        <a:pt x="148" y="63"/>
                      </a:cubicBezTo>
                      <a:cubicBezTo>
                        <a:pt x="148" y="63"/>
                        <a:pt x="148" y="63"/>
                        <a:pt x="148" y="63"/>
                      </a:cubicBezTo>
                      <a:cubicBezTo>
                        <a:pt x="149" y="62"/>
                        <a:pt x="150" y="62"/>
                        <a:pt x="151" y="62"/>
                      </a:cubicBezTo>
                      <a:close/>
                      <a:moveTo>
                        <a:pt x="183" y="76"/>
                      </a:moveTo>
                      <a:cubicBezTo>
                        <a:pt x="183" y="76"/>
                        <a:pt x="183" y="76"/>
                        <a:pt x="183" y="76"/>
                      </a:cubicBezTo>
                      <a:cubicBezTo>
                        <a:pt x="186" y="73"/>
                        <a:pt x="188" y="71"/>
                        <a:pt x="190" y="69"/>
                      </a:cubicBezTo>
                      <a:cubicBezTo>
                        <a:pt x="190" y="69"/>
                        <a:pt x="190" y="69"/>
                        <a:pt x="190" y="69"/>
                      </a:cubicBezTo>
                      <a:cubicBezTo>
                        <a:pt x="188" y="72"/>
                        <a:pt x="186" y="74"/>
                        <a:pt x="183" y="76"/>
                      </a:cubicBezTo>
                      <a:close/>
                      <a:moveTo>
                        <a:pt x="141" y="68"/>
                      </a:moveTo>
                      <a:cubicBezTo>
                        <a:pt x="142" y="68"/>
                        <a:pt x="142" y="68"/>
                        <a:pt x="142" y="69"/>
                      </a:cubicBezTo>
                      <a:cubicBezTo>
                        <a:pt x="139" y="70"/>
                        <a:pt x="137" y="71"/>
                        <a:pt x="135" y="73"/>
                      </a:cubicBezTo>
                      <a:cubicBezTo>
                        <a:pt x="134" y="73"/>
                        <a:pt x="133" y="73"/>
                        <a:pt x="132" y="74"/>
                      </a:cubicBezTo>
                      <a:cubicBezTo>
                        <a:pt x="136" y="71"/>
                        <a:pt x="139" y="69"/>
                        <a:pt x="142" y="67"/>
                      </a:cubicBezTo>
                      <a:cubicBezTo>
                        <a:pt x="142" y="67"/>
                        <a:pt x="142" y="67"/>
                        <a:pt x="142" y="67"/>
                      </a:cubicBezTo>
                      <a:cubicBezTo>
                        <a:pt x="142" y="67"/>
                        <a:pt x="142" y="67"/>
                        <a:pt x="141" y="68"/>
                      </a:cubicBezTo>
                      <a:close/>
                      <a:moveTo>
                        <a:pt x="181" y="119"/>
                      </a:moveTo>
                      <a:cubicBezTo>
                        <a:pt x="181" y="118"/>
                        <a:pt x="181" y="118"/>
                        <a:pt x="182" y="118"/>
                      </a:cubicBezTo>
                      <a:cubicBezTo>
                        <a:pt x="181" y="117"/>
                        <a:pt x="181" y="118"/>
                        <a:pt x="180" y="118"/>
                      </a:cubicBezTo>
                      <a:cubicBezTo>
                        <a:pt x="176" y="121"/>
                        <a:pt x="172" y="125"/>
                        <a:pt x="168" y="129"/>
                      </a:cubicBezTo>
                      <a:cubicBezTo>
                        <a:pt x="165" y="132"/>
                        <a:pt x="163" y="135"/>
                        <a:pt x="161" y="138"/>
                      </a:cubicBezTo>
                      <a:cubicBezTo>
                        <a:pt x="160" y="137"/>
                        <a:pt x="160" y="137"/>
                        <a:pt x="160" y="136"/>
                      </a:cubicBezTo>
                      <a:cubicBezTo>
                        <a:pt x="166" y="129"/>
                        <a:pt x="172" y="123"/>
                        <a:pt x="178" y="115"/>
                      </a:cubicBezTo>
                      <a:cubicBezTo>
                        <a:pt x="177" y="115"/>
                        <a:pt x="177" y="115"/>
                        <a:pt x="177" y="115"/>
                      </a:cubicBezTo>
                      <a:cubicBezTo>
                        <a:pt x="170" y="121"/>
                        <a:pt x="164" y="127"/>
                        <a:pt x="158" y="134"/>
                      </a:cubicBezTo>
                      <a:cubicBezTo>
                        <a:pt x="157" y="132"/>
                        <a:pt x="156" y="130"/>
                        <a:pt x="155" y="128"/>
                      </a:cubicBezTo>
                      <a:cubicBezTo>
                        <a:pt x="155" y="127"/>
                        <a:pt x="155" y="127"/>
                        <a:pt x="155" y="127"/>
                      </a:cubicBezTo>
                      <a:cubicBezTo>
                        <a:pt x="161" y="121"/>
                        <a:pt x="166" y="115"/>
                        <a:pt x="170" y="109"/>
                      </a:cubicBezTo>
                      <a:cubicBezTo>
                        <a:pt x="170" y="109"/>
                        <a:pt x="170" y="109"/>
                        <a:pt x="170" y="109"/>
                      </a:cubicBezTo>
                      <a:cubicBezTo>
                        <a:pt x="164" y="114"/>
                        <a:pt x="159" y="119"/>
                        <a:pt x="155" y="125"/>
                      </a:cubicBezTo>
                      <a:cubicBezTo>
                        <a:pt x="154" y="125"/>
                        <a:pt x="154" y="125"/>
                        <a:pt x="154" y="124"/>
                      </a:cubicBezTo>
                      <a:cubicBezTo>
                        <a:pt x="154" y="124"/>
                        <a:pt x="154" y="124"/>
                        <a:pt x="154" y="124"/>
                      </a:cubicBezTo>
                      <a:cubicBezTo>
                        <a:pt x="154" y="121"/>
                        <a:pt x="153" y="118"/>
                        <a:pt x="154" y="115"/>
                      </a:cubicBezTo>
                      <a:cubicBezTo>
                        <a:pt x="154" y="113"/>
                        <a:pt x="156" y="111"/>
                        <a:pt x="158" y="109"/>
                      </a:cubicBezTo>
                      <a:cubicBezTo>
                        <a:pt x="158" y="109"/>
                        <a:pt x="158" y="109"/>
                        <a:pt x="158" y="109"/>
                      </a:cubicBezTo>
                      <a:cubicBezTo>
                        <a:pt x="158" y="109"/>
                        <a:pt x="158" y="109"/>
                        <a:pt x="158" y="109"/>
                      </a:cubicBezTo>
                      <a:cubicBezTo>
                        <a:pt x="160" y="108"/>
                        <a:pt x="163" y="106"/>
                        <a:pt x="165" y="104"/>
                      </a:cubicBezTo>
                      <a:cubicBezTo>
                        <a:pt x="172" y="97"/>
                        <a:pt x="179" y="90"/>
                        <a:pt x="185" y="83"/>
                      </a:cubicBezTo>
                      <a:cubicBezTo>
                        <a:pt x="192" y="76"/>
                        <a:pt x="199" y="68"/>
                        <a:pt x="206" y="60"/>
                      </a:cubicBezTo>
                      <a:cubicBezTo>
                        <a:pt x="208" y="58"/>
                        <a:pt x="210" y="56"/>
                        <a:pt x="212" y="54"/>
                      </a:cubicBezTo>
                      <a:cubicBezTo>
                        <a:pt x="216" y="51"/>
                        <a:pt x="219" y="48"/>
                        <a:pt x="222" y="45"/>
                      </a:cubicBezTo>
                      <a:cubicBezTo>
                        <a:pt x="224" y="43"/>
                        <a:pt x="226" y="42"/>
                        <a:pt x="228" y="41"/>
                      </a:cubicBezTo>
                      <a:cubicBezTo>
                        <a:pt x="228" y="41"/>
                        <a:pt x="228" y="41"/>
                        <a:pt x="228" y="42"/>
                      </a:cubicBezTo>
                      <a:cubicBezTo>
                        <a:pt x="228" y="41"/>
                        <a:pt x="229" y="41"/>
                        <a:pt x="229" y="41"/>
                      </a:cubicBezTo>
                      <a:cubicBezTo>
                        <a:pt x="237" y="34"/>
                        <a:pt x="245" y="26"/>
                        <a:pt x="253" y="19"/>
                      </a:cubicBezTo>
                      <a:cubicBezTo>
                        <a:pt x="258" y="17"/>
                        <a:pt x="262" y="15"/>
                        <a:pt x="267" y="15"/>
                      </a:cubicBezTo>
                      <a:cubicBezTo>
                        <a:pt x="259" y="21"/>
                        <a:pt x="252" y="27"/>
                        <a:pt x="245" y="35"/>
                      </a:cubicBezTo>
                      <a:cubicBezTo>
                        <a:pt x="246" y="35"/>
                        <a:pt x="247" y="35"/>
                        <a:pt x="247" y="35"/>
                      </a:cubicBezTo>
                      <a:cubicBezTo>
                        <a:pt x="248" y="35"/>
                        <a:pt x="248" y="35"/>
                        <a:pt x="248" y="35"/>
                      </a:cubicBezTo>
                      <a:cubicBezTo>
                        <a:pt x="256" y="27"/>
                        <a:pt x="264" y="20"/>
                        <a:pt x="271" y="12"/>
                      </a:cubicBezTo>
                      <a:cubicBezTo>
                        <a:pt x="273" y="12"/>
                        <a:pt x="274" y="13"/>
                        <a:pt x="276" y="13"/>
                      </a:cubicBezTo>
                      <a:cubicBezTo>
                        <a:pt x="276" y="13"/>
                        <a:pt x="276" y="13"/>
                        <a:pt x="276" y="13"/>
                      </a:cubicBezTo>
                      <a:cubicBezTo>
                        <a:pt x="276" y="13"/>
                        <a:pt x="276" y="13"/>
                        <a:pt x="276" y="13"/>
                      </a:cubicBezTo>
                      <a:cubicBezTo>
                        <a:pt x="278" y="13"/>
                        <a:pt x="278" y="14"/>
                        <a:pt x="279" y="14"/>
                      </a:cubicBezTo>
                      <a:cubicBezTo>
                        <a:pt x="279" y="15"/>
                        <a:pt x="280" y="15"/>
                        <a:pt x="280" y="15"/>
                      </a:cubicBezTo>
                      <a:cubicBezTo>
                        <a:pt x="280" y="15"/>
                        <a:pt x="280" y="16"/>
                        <a:pt x="281" y="17"/>
                      </a:cubicBezTo>
                      <a:cubicBezTo>
                        <a:pt x="282" y="21"/>
                        <a:pt x="284" y="24"/>
                        <a:pt x="284" y="27"/>
                      </a:cubicBezTo>
                      <a:cubicBezTo>
                        <a:pt x="285" y="27"/>
                        <a:pt x="285" y="27"/>
                        <a:pt x="285" y="27"/>
                      </a:cubicBezTo>
                      <a:cubicBezTo>
                        <a:pt x="285" y="29"/>
                        <a:pt x="285" y="32"/>
                        <a:pt x="285" y="34"/>
                      </a:cubicBezTo>
                      <a:cubicBezTo>
                        <a:pt x="284" y="36"/>
                        <a:pt x="284" y="38"/>
                        <a:pt x="284" y="40"/>
                      </a:cubicBezTo>
                      <a:cubicBezTo>
                        <a:pt x="284" y="40"/>
                        <a:pt x="284" y="40"/>
                        <a:pt x="284" y="40"/>
                      </a:cubicBezTo>
                      <a:cubicBezTo>
                        <a:pt x="281" y="43"/>
                        <a:pt x="279" y="47"/>
                        <a:pt x="276" y="50"/>
                      </a:cubicBezTo>
                      <a:cubicBezTo>
                        <a:pt x="274" y="53"/>
                        <a:pt x="272" y="56"/>
                        <a:pt x="270" y="59"/>
                      </a:cubicBezTo>
                      <a:cubicBezTo>
                        <a:pt x="263" y="68"/>
                        <a:pt x="256" y="76"/>
                        <a:pt x="247" y="83"/>
                      </a:cubicBezTo>
                      <a:cubicBezTo>
                        <a:pt x="247" y="84"/>
                        <a:pt x="246" y="85"/>
                        <a:pt x="245" y="85"/>
                      </a:cubicBezTo>
                      <a:cubicBezTo>
                        <a:pt x="246" y="85"/>
                        <a:pt x="246" y="84"/>
                        <a:pt x="246" y="83"/>
                      </a:cubicBezTo>
                      <a:cubicBezTo>
                        <a:pt x="245" y="84"/>
                        <a:pt x="243" y="85"/>
                        <a:pt x="242" y="86"/>
                      </a:cubicBezTo>
                      <a:cubicBezTo>
                        <a:pt x="242" y="87"/>
                        <a:pt x="241" y="87"/>
                        <a:pt x="241" y="88"/>
                      </a:cubicBezTo>
                      <a:cubicBezTo>
                        <a:pt x="244" y="84"/>
                        <a:pt x="246" y="80"/>
                        <a:pt x="249" y="76"/>
                      </a:cubicBezTo>
                      <a:cubicBezTo>
                        <a:pt x="254" y="70"/>
                        <a:pt x="259" y="64"/>
                        <a:pt x="264" y="58"/>
                      </a:cubicBezTo>
                      <a:cubicBezTo>
                        <a:pt x="250" y="71"/>
                        <a:pt x="238" y="84"/>
                        <a:pt x="225" y="98"/>
                      </a:cubicBezTo>
                      <a:cubicBezTo>
                        <a:pt x="224" y="99"/>
                        <a:pt x="222" y="101"/>
                        <a:pt x="221" y="102"/>
                      </a:cubicBezTo>
                      <a:cubicBezTo>
                        <a:pt x="229" y="95"/>
                        <a:pt x="235" y="86"/>
                        <a:pt x="240" y="76"/>
                      </a:cubicBezTo>
                      <a:cubicBezTo>
                        <a:pt x="228" y="91"/>
                        <a:pt x="214" y="105"/>
                        <a:pt x="199" y="117"/>
                      </a:cubicBezTo>
                      <a:cubicBezTo>
                        <a:pt x="199" y="117"/>
                        <a:pt x="199" y="117"/>
                        <a:pt x="200" y="117"/>
                      </a:cubicBezTo>
                      <a:cubicBezTo>
                        <a:pt x="200" y="117"/>
                        <a:pt x="200" y="118"/>
                        <a:pt x="200" y="119"/>
                      </a:cubicBezTo>
                      <a:cubicBezTo>
                        <a:pt x="201" y="118"/>
                        <a:pt x="201" y="117"/>
                        <a:pt x="202" y="117"/>
                      </a:cubicBezTo>
                      <a:cubicBezTo>
                        <a:pt x="202" y="117"/>
                        <a:pt x="202" y="117"/>
                        <a:pt x="203" y="117"/>
                      </a:cubicBezTo>
                      <a:cubicBezTo>
                        <a:pt x="207" y="114"/>
                        <a:pt x="210" y="111"/>
                        <a:pt x="214" y="108"/>
                      </a:cubicBezTo>
                      <a:cubicBezTo>
                        <a:pt x="212" y="110"/>
                        <a:pt x="211" y="113"/>
                        <a:pt x="211" y="115"/>
                      </a:cubicBezTo>
                      <a:cubicBezTo>
                        <a:pt x="216" y="111"/>
                        <a:pt x="220" y="107"/>
                        <a:pt x="225" y="102"/>
                      </a:cubicBezTo>
                      <a:cubicBezTo>
                        <a:pt x="227" y="101"/>
                        <a:pt x="229" y="99"/>
                        <a:pt x="231" y="97"/>
                      </a:cubicBezTo>
                      <a:cubicBezTo>
                        <a:pt x="220" y="109"/>
                        <a:pt x="210" y="120"/>
                        <a:pt x="199" y="132"/>
                      </a:cubicBezTo>
                      <a:cubicBezTo>
                        <a:pt x="200" y="132"/>
                        <a:pt x="200" y="132"/>
                        <a:pt x="201" y="132"/>
                      </a:cubicBezTo>
                      <a:cubicBezTo>
                        <a:pt x="202" y="131"/>
                        <a:pt x="204" y="130"/>
                        <a:pt x="206" y="129"/>
                      </a:cubicBezTo>
                      <a:cubicBezTo>
                        <a:pt x="205" y="129"/>
                        <a:pt x="205" y="130"/>
                        <a:pt x="204" y="131"/>
                      </a:cubicBezTo>
                      <a:cubicBezTo>
                        <a:pt x="204" y="131"/>
                        <a:pt x="204" y="131"/>
                        <a:pt x="204" y="131"/>
                      </a:cubicBezTo>
                      <a:cubicBezTo>
                        <a:pt x="202" y="133"/>
                        <a:pt x="201" y="135"/>
                        <a:pt x="200" y="136"/>
                      </a:cubicBezTo>
                      <a:cubicBezTo>
                        <a:pt x="200" y="137"/>
                        <a:pt x="200" y="137"/>
                        <a:pt x="200" y="137"/>
                      </a:cubicBezTo>
                      <a:cubicBezTo>
                        <a:pt x="199" y="138"/>
                        <a:pt x="197" y="139"/>
                        <a:pt x="196" y="141"/>
                      </a:cubicBezTo>
                      <a:cubicBezTo>
                        <a:pt x="196" y="141"/>
                        <a:pt x="195" y="141"/>
                        <a:pt x="195" y="141"/>
                      </a:cubicBezTo>
                      <a:cubicBezTo>
                        <a:pt x="195" y="141"/>
                        <a:pt x="195" y="141"/>
                        <a:pt x="194" y="140"/>
                      </a:cubicBezTo>
                      <a:cubicBezTo>
                        <a:pt x="194" y="141"/>
                        <a:pt x="194" y="141"/>
                        <a:pt x="194" y="142"/>
                      </a:cubicBezTo>
                      <a:cubicBezTo>
                        <a:pt x="193" y="143"/>
                        <a:pt x="191" y="144"/>
                        <a:pt x="189" y="145"/>
                      </a:cubicBezTo>
                      <a:cubicBezTo>
                        <a:pt x="190" y="145"/>
                        <a:pt x="190" y="145"/>
                        <a:pt x="190" y="145"/>
                      </a:cubicBezTo>
                      <a:cubicBezTo>
                        <a:pt x="190" y="144"/>
                        <a:pt x="190" y="143"/>
                        <a:pt x="190" y="143"/>
                      </a:cubicBezTo>
                      <a:cubicBezTo>
                        <a:pt x="189" y="142"/>
                        <a:pt x="189" y="142"/>
                        <a:pt x="188" y="143"/>
                      </a:cubicBezTo>
                      <a:cubicBezTo>
                        <a:pt x="188" y="143"/>
                        <a:pt x="188" y="144"/>
                        <a:pt x="188" y="144"/>
                      </a:cubicBezTo>
                      <a:cubicBezTo>
                        <a:pt x="187" y="145"/>
                        <a:pt x="186" y="147"/>
                        <a:pt x="186" y="149"/>
                      </a:cubicBezTo>
                      <a:cubicBezTo>
                        <a:pt x="186" y="149"/>
                        <a:pt x="186" y="149"/>
                        <a:pt x="187" y="149"/>
                      </a:cubicBezTo>
                      <a:cubicBezTo>
                        <a:pt x="185" y="149"/>
                        <a:pt x="183" y="150"/>
                        <a:pt x="182" y="150"/>
                      </a:cubicBezTo>
                      <a:cubicBezTo>
                        <a:pt x="180" y="150"/>
                        <a:pt x="179" y="150"/>
                        <a:pt x="178" y="150"/>
                      </a:cubicBezTo>
                      <a:cubicBezTo>
                        <a:pt x="180" y="149"/>
                        <a:pt x="181" y="147"/>
                        <a:pt x="182" y="145"/>
                      </a:cubicBezTo>
                      <a:cubicBezTo>
                        <a:pt x="182" y="145"/>
                        <a:pt x="183" y="145"/>
                        <a:pt x="184" y="145"/>
                      </a:cubicBezTo>
                      <a:cubicBezTo>
                        <a:pt x="184" y="145"/>
                        <a:pt x="184" y="145"/>
                        <a:pt x="184" y="145"/>
                      </a:cubicBezTo>
                      <a:cubicBezTo>
                        <a:pt x="183" y="145"/>
                        <a:pt x="183" y="145"/>
                        <a:pt x="182" y="145"/>
                      </a:cubicBezTo>
                      <a:cubicBezTo>
                        <a:pt x="184" y="143"/>
                        <a:pt x="185" y="141"/>
                        <a:pt x="186" y="139"/>
                      </a:cubicBezTo>
                      <a:cubicBezTo>
                        <a:pt x="185" y="139"/>
                        <a:pt x="185" y="139"/>
                        <a:pt x="185" y="139"/>
                      </a:cubicBezTo>
                      <a:cubicBezTo>
                        <a:pt x="183" y="140"/>
                        <a:pt x="181" y="142"/>
                        <a:pt x="180" y="145"/>
                      </a:cubicBezTo>
                      <a:cubicBezTo>
                        <a:pt x="179" y="144"/>
                        <a:pt x="178" y="144"/>
                        <a:pt x="178" y="144"/>
                      </a:cubicBezTo>
                      <a:cubicBezTo>
                        <a:pt x="178" y="143"/>
                        <a:pt x="179" y="141"/>
                        <a:pt x="179" y="140"/>
                      </a:cubicBezTo>
                      <a:cubicBezTo>
                        <a:pt x="179" y="139"/>
                        <a:pt x="178" y="139"/>
                        <a:pt x="178" y="139"/>
                      </a:cubicBezTo>
                      <a:cubicBezTo>
                        <a:pt x="178" y="139"/>
                        <a:pt x="177" y="140"/>
                        <a:pt x="177" y="141"/>
                      </a:cubicBezTo>
                      <a:cubicBezTo>
                        <a:pt x="176" y="141"/>
                        <a:pt x="176" y="143"/>
                        <a:pt x="176" y="144"/>
                      </a:cubicBezTo>
                      <a:cubicBezTo>
                        <a:pt x="175" y="143"/>
                        <a:pt x="174" y="143"/>
                        <a:pt x="172" y="143"/>
                      </a:cubicBezTo>
                      <a:cubicBezTo>
                        <a:pt x="176" y="140"/>
                        <a:pt x="179" y="136"/>
                        <a:pt x="182" y="132"/>
                      </a:cubicBezTo>
                      <a:cubicBezTo>
                        <a:pt x="181" y="132"/>
                        <a:pt x="181" y="132"/>
                        <a:pt x="181" y="132"/>
                      </a:cubicBezTo>
                      <a:cubicBezTo>
                        <a:pt x="177" y="136"/>
                        <a:pt x="174" y="139"/>
                        <a:pt x="170" y="143"/>
                      </a:cubicBezTo>
                      <a:cubicBezTo>
                        <a:pt x="170" y="143"/>
                        <a:pt x="169" y="143"/>
                        <a:pt x="169" y="143"/>
                      </a:cubicBezTo>
                      <a:cubicBezTo>
                        <a:pt x="169" y="142"/>
                        <a:pt x="170" y="141"/>
                        <a:pt x="170" y="141"/>
                      </a:cubicBezTo>
                      <a:cubicBezTo>
                        <a:pt x="169" y="141"/>
                        <a:pt x="169" y="141"/>
                        <a:pt x="168" y="141"/>
                      </a:cubicBezTo>
                      <a:cubicBezTo>
                        <a:pt x="168" y="141"/>
                        <a:pt x="168" y="141"/>
                        <a:pt x="168" y="141"/>
                      </a:cubicBezTo>
                      <a:cubicBezTo>
                        <a:pt x="168" y="141"/>
                        <a:pt x="168" y="142"/>
                        <a:pt x="168" y="143"/>
                      </a:cubicBezTo>
                      <a:cubicBezTo>
                        <a:pt x="168" y="142"/>
                        <a:pt x="168" y="142"/>
                        <a:pt x="167" y="142"/>
                      </a:cubicBezTo>
                      <a:cubicBezTo>
                        <a:pt x="167" y="143"/>
                        <a:pt x="167" y="143"/>
                        <a:pt x="167" y="143"/>
                      </a:cubicBezTo>
                      <a:cubicBezTo>
                        <a:pt x="167" y="143"/>
                        <a:pt x="167" y="143"/>
                        <a:pt x="167" y="143"/>
                      </a:cubicBezTo>
                      <a:cubicBezTo>
                        <a:pt x="167" y="143"/>
                        <a:pt x="167" y="143"/>
                        <a:pt x="167" y="143"/>
                      </a:cubicBezTo>
                      <a:cubicBezTo>
                        <a:pt x="167" y="143"/>
                        <a:pt x="167" y="143"/>
                        <a:pt x="167" y="143"/>
                      </a:cubicBezTo>
                      <a:cubicBezTo>
                        <a:pt x="167" y="143"/>
                        <a:pt x="166" y="144"/>
                        <a:pt x="166" y="144"/>
                      </a:cubicBezTo>
                      <a:cubicBezTo>
                        <a:pt x="165" y="143"/>
                        <a:pt x="164" y="141"/>
                        <a:pt x="162" y="140"/>
                      </a:cubicBezTo>
                      <a:cubicBezTo>
                        <a:pt x="169" y="134"/>
                        <a:pt x="175" y="127"/>
                        <a:pt x="180" y="119"/>
                      </a:cubicBezTo>
                      <a:cubicBezTo>
                        <a:pt x="180" y="119"/>
                        <a:pt x="181" y="119"/>
                        <a:pt x="181" y="119"/>
                      </a:cubicBezTo>
                      <a:close/>
                      <a:moveTo>
                        <a:pt x="152" y="109"/>
                      </a:moveTo>
                      <a:cubicBezTo>
                        <a:pt x="152" y="109"/>
                        <a:pt x="152" y="109"/>
                        <a:pt x="152" y="109"/>
                      </a:cubicBezTo>
                      <a:cubicBezTo>
                        <a:pt x="153" y="109"/>
                        <a:pt x="154" y="107"/>
                        <a:pt x="155" y="107"/>
                      </a:cubicBezTo>
                      <a:cubicBezTo>
                        <a:pt x="154" y="109"/>
                        <a:pt x="153" y="110"/>
                        <a:pt x="152" y="112"/>
                      </a:cubicBezTo>
                      <a:cubicBezTo>
                        <a:pt x="152" y="111"/>
                        <a:pt x="152" y="110"/>
                        <a:pt x="152" y="109"/>
                      </a:cubicBezTo>
                      <a:close/>
                      <a:moveTo>
                        <a:pt x="177" y="146"/>
                      </a:moveTo>
                      <a:cubicBezTo>
                        <a:pt x="177" y="145"/>
                        <a:pt x="177" y="145"/>
                        <a:pt x="177" y="145"/>
                      </a:cubicBezTo>
                      <a:cubicBezTo>
                        <a:pt x="178" y="145"/>
                        <a:pt x="178" y="145"/>
                        <a:pt x="179" y="145"/>
                      </a:cubicBezTo>
                      <a:cubicBezTo>
                        <a:pt x="178" y="146"/>
                        <a:pt x="178" y="147"/>
                        <a:pt x="178" y="147"/>
                      </a:cubicBezTo>
                      <a:cubicBezTo>
                        <a:pt x="177" y="147"/>
                        <a:pt x="177" y="147"/>
                        <a:pt x="176" y="147"/>
                      </a:cubicBezTo>
                      <a:cubicBezTo>
                        <a:pt x="176" y="147"/>
                        <a:pt x="176" y="147"/>
                        <a:pt x="176" y="147"/>
                      </a:cubicBezTo>
                      <a:cubicBezTo>
                        <a:pt x="177" y="146"/>
                        <a:pt x="177" y="146"/>
                        <a:pt x="177" y="146"/>
                      </a:cubicBezTo>
                      <a:close/>
                      <a:moveTo>
                        <a:pt x="171" y="145"/>
                      </a:moveTo>
                      <a:cubicBezTo>
                        <a:pt x="172" y="145"/>
                        <a:pt x="174" y="145"/>
                        <a:pt x="175" y="145"/>
                      </a:cubicBezTo>
                      <a:cubicBezTo>
                        <a:pt x="174" y="146"/>
                        <a:pt x="174" y="147"/>
                        <a:pt x="173" y="148"/>
                      </a:cubicBezTo>
                      <a:cubicBezTo>
                        <a:pt x="172" y="147"/>
                        <a:pt x="170" y="147"/>
                        <a:pt x="169" y="147"/>
                      </a:cubicBezTo>
                      <a:cubicBezTo>
                        <a:pt x="170" y="146"/>
                        <a:pt x="170" y="146"/>
                        <a:pt x="170" y="146"/>
                      </a:cubicBezTo>
                      <a:cubicBezTo>
                        <a:pt x="170" y="145"/>
                        <a:pt x="171" y="145"/>
                        <a:pt x="171" y="145"/>
                      </a:cubicBezTo>
                      <a:close/>
                      <a:moveTo>
                        <a:pt x="93" y="181"/>
                      </a:moveTo>
                      <a:cubicBezTo>
                        <a:pt x="94" y="181"/>
                        <a:pt x="94" y="181"/>
                        <a:pt x="94" y="181"/>
                      </a:cubicBezTo>
                      <a:cubicBezTo>
                        <a:pt x="94" y="180"/>
                        <a:pt x="95" y="179"/>
                        <a:pt x="95" y="179"/>
                      </a:cubicBezTo>
                      <a:cubicBezTo>
                        <a:pt x="95" y="179"/>
                        <a:pt x="96" y="178"/>
                        <a:pt x="96" y="178"/>
                      </a:cubicBezTo>
                      <a:cubicBezTo>
                        <a:pt x="98" y="177"/>
                        <a:pt x="99" y="175"/>
                        <a:pt x="101" y="175"/>
                      </a:cubicBezTo>
                      <a:cubicBezTo>
                        <a:pt x="106" y="171"/>
                        <a:pt x="112" y="170"/>
                        <a:pt x="118" y="170"/>
                      </a:cubicBezTo>
                      <a:cubicBezTo>
                        <a:pt x="120" y="171"/>
                        <a:pt x="122" y="171"/>
                        <a:pt x="124" y="172"/>
                      </a:cubicBezTo>
                      <a:cubicBezTo>
                        <a:pt x="128" y="175"/>
                        <a:pt x="131" y="180"/>
                        <a:pt x="133" y="186"/>
                      </a:cubicBezTo>
                      <a:cubicBezTo>
                        <a:pt x="133" y="187"/>
                        <a:pt x="133" y="187"/>
                        <a:pt x="134" y="189"/>
                      </a:cubicBezTo>
                      <a:cubicBezTo>
                        <a:pt x="132" y="187"/>
                        <a:pt x="131" y="185"/>
                        <a:pt x="130" y="183"/>
                      </a:cubicBezTo>
                      <a:cubicBezTo>
                        <a:pt x="128" y="183"/>
                        <a:pt x="128" y="183"/>
                        <a:pt x="129" y="185"/>
                      </a:cubicBezTo>
                      <a:cubicBezTo>
                        <a:pt x="130" y="187"/>
                        <a:pt x="130" y="189"/>
                        <a:pt x="131" y="190"/>
                      </a:cubicBezTo>
                      <a:cubicBezTo>
                        <a:pt x="132" y="193"/>
                        <a:pt x="132" y="196"/>
                        <a:pt x="132" y="199"/>
                      </a:cubicBezTo>
                      <a:cubicBezTo>
                        <a:pt x="132" y="203"/>
                        <a:pt x="130" y="208"/>
                        <a:pt x="128" y="212"/>
                      </a:cubicBezTo>
                      <a:cubicBezTo>
                        <a:pt x="127" y="213"/>
                        <a:pt x="126" y="215"/>
                        <a:pt x="126" y="216"/>
                      </a:cubicBezTo>
                      <a:cubicBezTo>
                        <a:pt x="125" y="215"/>
                        <a:pt x="125" y="215"/>
                        <a:pt x="125" y="215"/>
                      </a:cubicBezTo>
                      <a:cubicBezTo>
                        <a:pt x="124" y="215"/>
                        <a:pt x="124" y="215"/>
                        <a:pt x="124" y="215"/>
                      </a:cubicBezTo>
                      <a:cubicBezTo>
                        <a:pt x="124" y="215"/>
                        <a:pt x="123" y="215"/>
                        <a:pt x="123" y="216"/>
                      </a:cubicBezTo>
                      <a:cubicBezTo>
                        <a:pt x="123" y="216"/>
                        <a:pt x="123" y="217"/>
                        <a:pt x="122" y="217"/>
                      </a:cubicBezTo>
                      <a:cubicBezTo>
                        <a:pt x="122" y="217"/>
                        <a:pt x="122" y="218"/>
                        <a:pt x="122" y="219"/>
                      </a:cubicBezTo>
                      <a:cubicBezTo>
                        <a:pt x="120" y="221"/>
                        <a:pt x="118" y="224"/>
                        <a:pt x="116" y="226"/>
                      </a:cubicBezTo>
                      <a:cubicBezTo>
                        <a:pt x="115" y="227"/>
                        <a:pt x="114" y="228"/>
                        <a:pt x="113" y="229"/>
                      </a:cubicBezTo>
                      <a:cubicBezTo>
                        <a:pt x="105" y="236"/>
                        <a:pt x="97" y="244"/>
                        <a:pt x="90" y="252"/>
                      </a:cubicBezTo>
                      <a:cubicBezTo>
                        <a:pt x="90" y="252"/>
                        <a:pt x="90" y="252"/>
                        <a:pt x="89" y="252"/>
                      </a:cubicBezTo>
                      <a:cubicBezTo>
                        <a:pt x="89" y="252"/>
                        <a:pt x="89" y="253"/>
                        <a:pt x="89" y="253"/>
                      </a:cubicBezTo>
                      <a:cubicBezTo>
                        <a:pt x="85" y="257"/>
                        <a:pt x="82" y="261"/>
                        <a:pt x="78" y="265"/>
                      </a:cubicBezTo>
                      <a:cubicBezTo>
                        <a:pt x="78" y="265"/>
                        <a:pt x="78" y="265"/>
                        <a:pt x="77" y="265"/>
                      </a:cubicBezTo>
                      <a:cubicBezTo>
                        <a:pt x="77" y="266"/>
                        <a:pt x="76" y="267"/>
                        <a:pt x="75" y="268"/>
                      </a:cubicBezTo>
                      <a:cubicBezTo>
                        <a:pt x="74" y="270"/>
                        <a:pt x="72" y="271"/>
                        <a:pt x="71" y="273"/>
                      </a:cubicBezTo>
                      <a:cubicBezTo>
                        <a:pt x="67" y="277"/>
                        <a:pt x="63" y="282"/>
                        <a:pt x="59" y="287"/>
                      </a:cubicBezTo>
                      <a:cubicBezTo>
                        <a:pt x="57" y="288"/>
                        <a:pt x="56" y="289"/>
                        <a:pt x="54" y="291"/>
                      </a:cubicBezTo>
                      <a:cubicBezTo>
                        <a:pt x="50" y="295"/>
                        <a:pt x="44" y="298"/>
                        <a:pt x="38" y="300"/>
                      </a:cubicBezTo>
                      <a:cubicBezTo>
                        <a:pt x="40" y="299"/>
                        <a:pt x="40" y="297"/>
                        <a:pt x="42" y="296"/>
                      </a:cubicBezTo>
                      <a:cubicBezTo>
                        <a:pt x="42" y="296"/>
                        <a:pt x="42" y="295"/>
                        <a:pt x="42" y="295"/>
                      </a:cubicBezTo>
                      <a:cubicBezTo>
                        <a:pt x="42" y="295"/>
                        <a:pt x="42" y="295"/>
                        <a:pt x="42" y="295"/>
                      </a:cubicBezTo>
                      <a:cubicBezTo>
                        <a:pt x="42" y="295"/>
                        <a:pt x="42" y="294"/>
                        <a:pt x="42" y="294"/>
                      </a:cubicBezTo>
                      <a:cubicBezTo>
                        <a:pt x="43" y="293"/>
                        <a:pt x="44" y="293"/>
                        <a:pt x="44" y="292"/>
                      </a:cubicBezTo>
                      <a:cubicBezTo>
                        <a:pt x="40" y="295"/>
                        <a:pt x="36" y="298"/>
                        <a:pt x="33" y="301"/>
                      </a:cubicBezTo>
                      <a:cubicBezTo>
                        <a:pt x="33" y="301"/>
                        <a:pt x="33" y="301"/>
                        <a:pt x="33" y="301"/>
                      </a:cubicBezTo>
                      <a:cubicBezTo>
                        <a:pt x="34" y="299"/>
                        <a:pt x="34" y="298"/>
                        <a:pt x="34" y="297"/>
                      </a:cubicBezTo>
                      <a:cubicBezTo>
                        <a:pt x="33" y="297"/>
                        <a:pt x="33" y="297"/>
                        <a:pt x="33" y="297"/>
                      </a:cubicBezTo>
                      <a:cubicBezTo>
                        <a:pt x="32" y="297"/>
                        <a:pt x="32" y="297"/>
                        <a:pt x="32" y="297"/>
                      </a:cubicBezTo>
                      <a:cubicBezTo>
                        <a:pt x="32" y="296"/>
                        <a:pt x="33" y="295"/>
                        <a:pt x="34" y="294"/>
                      </a:cubicBezTo>
                      <a:cubicBezTo>
                        <a:pt x="33" y="294"/>
                        <a:pt x="33" y="294"/>
                        <a:pt x="33" y="294"/>
                      </a:cubicBezTo>
                      <a:cubicBezTo>
                        <a:pt x="30" y="297"/>
                        <a:pt x="28" y="300"/>
                        <a:pt x="25" y="303"/>
                      </a:cubicBezTo>
                      <a:cubicBezTo>
                        <a:pt x="25" y="303"/>
                        <a:pt x="24" y="303"/>
                        <a:pt x="24" y="303"/>
                      </a:cubicBezTo>
                      <a:cubicBezTo>
                        <a:pt x="24" y="303"/>
                        <a:pt x="24" y="303"/>
                        <a:pt x="24" y="303"/>
                      </a:cubicBezTo>
                      <a:cubicBezTo>
                        <a:pt x="23" y="303"/>
                        <a:pt x="22" y="302"/>
                        <a:pt x="21" y="302"/>
                      </a:cubicBezTo>
                      <a:cubicBezTo>
                        <a:pt x="22" y="301"/>
                        <a:pt x="24" y="301"/>
                        <a:pt x="24" y="300"/>
                      </a:cubicBezTo>
                      <a:cubicBezTo>
                        <a:pt x="24" y="300"/>
                        <a:pt x="24" y="300"/>
                        <a:pt x="24" y="300"/>
                      </a:cubicBezTo>
                      <a:cubicBezTo>
                        <a:pt x="24" y="299"/>
                        <a:pt x="23" y="298"/>
                        <a:pt x="22" y="298"/>
                      </a:cubicBezTo>
                      <a:cubicBezTo>
                        <a:pt x="26" y="294"/>
                        <a:pt x="30" y="290"/>
                        <a:pt x="32" y="286"/>
                      </a:cubicBezTo>
                      <a:cubicBezTo>
                        <a:pt x="32" y="286"/>
                        <a:pt x="32" y="286"/>
                        <a:pt x="32" y="286"/>
                      </a:cubicBezTo>
                      <a:cubicBezTo>
                        <a:pt x="28" y="289"/>
                        <a:pt x="24" y="293"/>
                        <a:pt x="20" y="297"/>
                      </a:cubicBezTo>
                      <a:cubicBezTo>
                        <a:pt x="20" y="296"/>
                        <a:pt x="20" y="296"/>
                        <a:pt x="20" y="296"/>
                      </a:cubicBezTo>
                      <a:cubicBezTo>
                        <a:pt x="20" y="296"/>
                        <a:pt x="19" y="295"/>
                        <a:pt x="18" y="295"/>
                      </a:cubicBezTo>
                      <a:cubicBezTo>
                        <a:pt x="24" y="288"/>
                        <a:pt x="29" y="281"/>
                        <a:pt x="34" y="275"/>
                      </a:cubicBezTo>
                      <a:cubicBezTo>
                        <a:pt x="28" y="280"/>
                        <a:pt x="22" y="286"/>
                        <a:pt x="16" y="292"/>
                      </a:cubicBezTo>
                      <a:cubicBezTo>
                        <a:pt x="16" y="292"/>
                        <a:pt x="16" y="292"/>
                        <a:pt x="16" y="291"/>
                      </a:cubicBezTo>
                      <a:cubicBezTo>
                        <a:pt x="20" y="285"/>
                        <a:pt x="25" y="279"/>
                        <a:pt x="29" y="273"/>
                      </a:cubicBezTo>
                      <a:cubicBezTo>
                        <a:pt x="28" y="273"/>
                        <a:pt x="28" y="273"/>
                        <a:pt x="28" y="273"/>
                      </a:cubicBezTo>
                      <a:cubicBezTo>
                        <a:pt x="28" y="273"/>
                        <a:pt x="28" y="273"/>
                        <a:pt x="28" y="273"/>
                      </a:cubicBezTo>
                      <a:cubicBezTo>
                        <a:pt x="27" y="273"/>
                        <a:pt x="27" y="273"/>
                        <a:pt x="27" y="273"/>
                      </a:cubicBezTo>
                      <a:cubicBezTo>
                        <a:pt x="27" y="273"/>
                        <a:pt x="27" y="274"/>
                        <a:pt x="27" y="274"/>
                      </a:cubicBezTo>
                      <a:cubicBezTo>
                        <a:pt x="22" y="279"/>
                        <a:pt x="18" y="284"/>
                        <a:pt x="14" y="289"/>
                      </a:cubicBezTo>
                      <a:cubicBezTo>
                        <a:pt x="13" y="286"/>
                        <a:pt x="13" y="283"/>
                        <a:pt x="14" y="280"/>
                      </a:cubicBezTo>
                      <a:cubicBezTo>
                        <a:pt x="16" y="276"/>
                        <a:pt x="18" y="272"/>
                        <a:pt x="20" y="268"/>
                      </a:cubicBezTo>
                      <a:cubicBezTo>
                        <a:pt x="20" y="268"/>
                        <a:pt x="20" y="268"/>
                        <a:pt x="20" y="269"/>
                      </a:cubicBezTo>
                      <a:cubicBezTo>
                        <a:pt x="19" y="269"/>
                        <a:pt x="18" y="271"/>
                        <a:pt x="16" y="271"/>
                      </a:cubicBezTo>
                      <a:cubicBezTo>
                        <a:pt x="16" y="271"/>
                        <a:pt x="16" y="272"/>
                        <a:pt x="16" y="272"/>
                      </a:cubicBezTo>
                      <a:cubicBezTo>
                        <a:pt x="16" y="273"/>
                        <a:pt x="16" y="273"/>
                        <a:pt x="15" y="273"/>
                      </a:cubicBezTo>
                      <a:cubicBezTo>
                        <a:pt x="16" y="270"/>
                        <a:pt x="16" y="267"/>
                        <a:pt x="17" y="264"/>
                      </a:cubicBezTo>
                      <a:cubicBezTo>
                        <a:pt x="21" y="260"/>
                        <a:pt x="24" y="256"/>
                        <a:pt x="29" y="252"/>
                      </a:cubicBezTo>
                      <a:cubicBezTo>
                        <a:pt x="30" y="252"/>
                        <a:pt x="31" y="252"/>
                        <a:pt x="32" y="251"/>
                      </a:cubicBezTo>
                      <a:cubicBezTo>
                        <a:pt x="45" y="236"/>
                        <a:pt x="58" y="222"/>
                        <a:pt x="72" y="209"/>
                      </a:cubicBezTo>
                      <a:cubicBezTo>
                        <a:pt x="80" y="201"/>
                        <a:pt x="87" y="193"/>
                        <a:pt x="92" y="185"/>
                      </a:cubicBezTo>
                      <a:cubicBezTo>
                        <a:pt x="92" y="185"/>
                        <a:pt x="92" y="185"/>
                        <a:pt x="92" y="185"/>
                      </a:cubicBezTo>
                      <a:cubicBezTo>
                        <a:pt x="92" y="184"/>
                        <a:pt x="93" y="183"/>
                        <a:pt x="93" y="183"/>
                      </a:cubicBezTo>
                      <a:cubicBezTo>
                        <a:pt x="93" y="183"/>
                        <a:pt x="93" y="183"/>
                        <a:pt x="93" y="182"/>
                      </a:cubicBezTo>
                      <a:cubicBezTo>
                        <a:pt x="93" y="182"/>
                        <a:pt x="93" y="181"/>
                        <a:pt x="93" y="181"/>
                      </a:cubicBezTo>
                      <a:close/>
                      <a:moveTo>
                        <a:pt x="60" y="153"/>
                      </a:moveTo>
                      <a:cubicBezTo>
                        <a:pt x="60" y="153"/>
                        <a:pt x="60" y="153"/>
                        <a:pt x="60" y="153"/>
                      </a:cubicBezTo>
                      <a:cubicBezTo>
                        <a:pt x="60" y="154"/>
                        <a:pt x="60" y="155"/>
                        <a:pt x="60" y="155"/>
                      </a:cubicBezTo>
                      <a:cubicBezTo>
                        <a:pt x="60" y="155"/>
                        <a:pt x="60" y="155"/>
                        <a:pt x="60" y="155"/>
                      </a:cubicBezTo>
                      <a:cubicBezTo>
                        <a:pt x="60" y="155"/>
                        <a:pt x="60" y="155"/>
                        <a:pt x="60" y="155"/>
                      </a:cubicBezTo>
                      <a:cubicBezTo>
                        <a:pt x="60" y="157"/>
                        <a:pt x="59" y="159"/>
                        <a:pt x="59" y="161"/>
                      </a:cubicBezTo>
                      <a:cubicBezTo>
                        <a:pt x="55" y="174"/>
                        <a:pt x="55" y="187"/>
                        <a:pt x="57" y="200"/>
                      </a:cubicBezTo>
                      <a:cubicBezTo>
                        <a:pt x="57" y="202"/>
                        <a:pt x="57" y="203"/>
                        <a:pt x="57" y="205"/>
                      </a:cubicBezTo>
                      <a:cubicBezTo>
                        <a:pt x="58" y="205"/>
                        <a:pt x="58" y="205"/>
                        <a:pt x="58" y="205"/>
                      </a:cubicBezTo>
                      <a:cubicBezTo>
                        <a:pt x="58" y="204"/>
                        <a:pt x="58" y="204"/>
                        <a:pt x="58" y="203"/>
                      </a:cubicBezTo>
                      <a:cubicBezTo>
                        <a:pt x="58" y="205"/>
                        <a:pt x="59" y="207"/>
                        <a:pt x="59" y="208"/>
                      </a:cubicBezTo>
                      <a:cubicBezTo>
                        <a:pt x="60" y="208"/>
                        <a:pt x="60" y="209"/>
                        <a:pt x="60" y="209"/>
                      </a:cubicBezTo>
                      <a:cubicBezTo>
                        <a:pt x="60" y="210"/>
                        <a:pt x="59" y="210"/>
                        <a:pt x="58" y="211"/>
                      </a:cubicBezTo>
                      <a:cubicBezTo>
                        <a:pt x="57" y="208"/>
                        <a:pt x="57" y="205"/>
                        <a:pt x="56" y="202"/>
                      </a:cubicBezTo>
                      <a:cubicBezTo>
                        <a:pt x="56" y="198"/>
                        <a:pt x="56" y="195"/>
                        <a:pt x="56" y="191"/>
                      </a:cubicBezTo>
                      <a:cubicBezTo>
                        <a:pt x="55" y="178"/>
                        <a:pt x="57" y="165"/>
                        <a:pt x="60" y="153"/>
                      </a:cubicBezTo>
                      <a:close/>
                      <a:moveTo>
                        <a:pt x="62" y="155"/>
                      </a:moveTo>
                      <a:cubicBezTo>
                        <a:pt x="62" y="156"/>
                        <a:pt x="62" y="156"/>
                        <a:pt x="62" y="156"/>
                      </a:cubicBezTo>
                      <a:cubicBezTo>
                        <a:pt x="62" y="155"/>
                        <a:pt x="62" y="154"/>
                        <a:pt x="62" y="153"/>
                      </a:cubicBezTo>
                      <a:cubicBezTo>
                        <a:pt x="62" y="153"/>
                        <a:pt x="63" y="151"/>
                        <a:pt x="64" y="151"/>
                      </a:cubicBezTo>
                      <a:cubicBezTo>
                        <a:pt x="64" y="152"/>
                        <a:pt x="63" y="154"/>
                        <a:pt x="62" y="155"/>
                      </a:cubicBezTo>
                      <a:close/>
                      <a:moveTo>
                        <a:pt x="62" y="153"/>
                      </a:moveTo>
                      <a:cubicBezTo>
                        <a:pt x="62" y="152"/>
                        <a:pt x="62" y="151"/>
                        <a:pt x="62" y="151"/>
                      </a:cubicBezTo>
                      <a:cubicBezTo>
                        <a:pt x="63" y="149"/>
                        <a:pt x="64" y="147"/>
                        <a:pt x="66" y="145"/>
                      </a:cubicBezTo>
                      <a:cubicBezTo>
                        <a:pt x="64" y="147"/>
                        <a:pt x="63" y="150"/>
                        <a:pt x="62" y="153"/>
                      </a:cubicBezTo>
                      <a:close/>
                      <a:moveTo>
                        <a:pt x="59" y="186"/>
                      </a:moveTo>
                      <a:cubicBezTo>
                        <a:pt x="59" y="186"/>
                        <a:pt x="59" y="186"/>
                        <a:pt x="59" y="187"/>
                      </a:cubicBezTo>
                      <a:cubicBezTo>
                        <a:pt x="59" y="186"/>
                        <a:pt x="59" y="185"/>
                        <a:pt x="59" y="185"/>
                      </a:cubicBezTo>
                      <a:cubicBezTo>
                        <a:pt x="59" y="185"/>
                        <a:pt x="59" y="185"/>
                        <a:pt x="59" y="186"/>
                      </a:cubicBezTo>
                      <a:close/>
                      <a:moveTo>
                        <a:pt x="61" y="204"/>
                      </a:moveTo>
                      <a:cubicBezTo>
                        <a:pt x="60" y="201"/>
                        <a:pt x="60" y="199"/>
                        <a:pt x="60" y="196"/>
                      </a:cubicBezTo>
                      <a:cubicBezTo>
                        <a:pt x="60" y="196"/>
                        <a:pt x="60" y="195"/>
                        <a:pt x="60" y="195"/>
                      </a:cubicBezTo>
                      <a:cubicBezTo>
                        <a:pt x="60" y="197"/>
                        <a:pt x="60" y="200"/>
                        <a:pt x="61" y="202"/>
                      </a:cubicBezTo>
                      <a:cubicBezTo>
                        <a:pt x="61" y="203"/>
                        <a:pt x="61" y="203"/>
                        <a:pt x="61" y="204"/>
                      </a:cubicBezTo>
                      <a:close/>
                      <a:moveTo>
                        <a:pt x="104" y="242"/>
                      </a:moveTo>
                      <a:cubicBezTo>
                        <a:pt x="103" y="243"/>
                        <a:pt x="102" y="243"/>
                        <a:pt x="102" y="244"/>
                      </a:cubicBezTo>
                      <a:cubicBezTo>
                        <a:pt x="101" y="245"/>
                        <a:pt x="100" y="246"/>
                        <a:pt x="98" y="247"/>
                      </a:cubicBezTo>
                      <a:cubicBezTo>
                        <a:pt x="100" y="245"/>
                        <a:pt x="102" y="244"/>
                        <a:pt x="104" y="242"/>
                      </a:cubicBezTo>
                      <a:close/>
                      <a:moveTo>
                        <a:pt x="177" y="181"/>
                      </a:moveTo>
                      <a:cubicBezTo>
                        <a:pt x="177" y="181"/>
                        <a:pt x="178" y="181"/>
                        <a:pt x="178" y="181"/>
                      </a:cubicBezTo>
                      <a:cubicBezTo>
                        <a:pt x="180" y="177"/>
                        <a:pt x="183" y="174"/>
                        <a:pt x="185" y="171"/>
                      </a:cubicBezTo>
                      <a:cubicBezTo>
                        <a:pt x="191" y="163"/>
                        <a:pt x="196" y="156"/>
                        <a:pt x="199" y="149"/>
                      </a:cubicBezTo>
                      <a:cubicBezTo>
                        <a:pt x="198" y="153"/>
                        <a:pt x="197" y="157"/>
                        <a:pt x="196" y="161"/>
                      </a:cubicBezTo>
                      <a:cubicBezTo>
                        <a:pt x="195" y="162"/>
                        <a:pt x="195" y="163"/>
                        <a:pt x="195" y="163"/>
                      </a:cubicBezTo>
                      <a:cubicBezTo>
                        <a:pt x="195" y="163"/>
                        <a:pt x="195" y="163"/>
                        <a:pt x="195" y="163"/>
                      </a:cubicBezTo>
                      <a:cubicBezTo>
                        <a:pt x="195" y="163"/>
                        <a:pt x="195" y="163"/>
                        <a:pt x="195" y="163"/>
                      </a:cubicBezTo>
                      <a:cubicBezTo>
                        <a:pt x="195" y="163"/>
                        <a:pt x="195" y="163"/>
                        <a:pt x="196" y="163"/>
                      </a:cubicBezTo>
                      <a:cubicBezTo>
                        <a:pt x="196" y="164"/>
                        <a:pt x="196" y="164"/>
                        <a:pt x="196" y="164"/>
                      </a:cubicBezTo>
                      <a:cubicBezTo>
                        <a:pt x="197" y="164"/>
                        <a:pt x="197" y="164"/>
                        <a:pt x="198" y="164"/>
                      </a:cubicBezTo>
                      <a:cubicBezTo>
                        <a:pt x="198" y="163"/>
                        <a:pt x="198" y="163"/>
                        <a:pt x="198" y="163"/>
                      </a:cubicBezTo>
                      <a:cubicBezTo>
                        <a:pt x="202" y="158"/>
                        <a:pt x="205" y="153"/>
                        <a:pt x="208" y="147"/>
                      </a:cubicBezTo>
                      <a:cubicBezTo>
                        <a:pt x="208" y="147"/>
                        <a:pt x="208" y="148"/>
                        <a:pt x="208" y="149"/>
                      </a:cubicBezTo>
                      <a:cubicBezTo>
                        <a:pt x="208" y="155"/>
                        <a:pt x="207" y="161"/>
                        <a:pt x="206" y="168"/>
                      </a:cubicBezTo>
                      <a:cubicBezTo>
                        <a:pt x="207" y="169"/>
                        <a:pt x="208" y="169"/>
                        <a:pt x="208" y="168"/>
                      </a:cubicBezTo>
                      <a:cubicBezTo>
                        <a:pt x="208" y="167"/>
                        <a:pt x="208" y="167"/>
                        <a:pt x="208" y="167"/>
                      </a:cubicBezTo>
                      <a:cubicBezTo>
                        <a:pt x="210" y="157"/>
                        <a:pt x="212" y="146"/>
                        <a:pt x="214" y="136"/>
                      </a:cubicBezTo>
                      <a:cubicBezTo>
                        <a:pt x="214" y="135"/>
                        <a:pt x="215" y="133"/>
                        <a:pt x="215" y="133"/>
                      </a:cubicBezTo>
                      <a:cubicBezTo>
                        <a:pt x="217" y="129"/>
                        <a:pt x="218" y="126"/>
                        <a:pt x="219" y="123"/>
                      </a:cubicBezTo>
                      <a:cubicBezTo>
                        <a:pt x="216" y="133"/>
                        <a:pt x="215" y="143"/>
                        <a:pt x="213" y="153"/>
                      </a:cubicBezTo>
                      <a:cubicBezTo>
                        <a:pt x="212" y="153"/>
                        <a:pt x="212" y="154"/>
                        <a:pt x="213" y="155"/>
                      </a:cubicBezTo>
                      <a:cubicBezTo>
                        <a:pt x="214" y="155"/>
                        <a:pt x="214" y="155"/>
                        <a:pt x="215" y="155"/>
                      </a:cubicBezTo>
                      <a:cubicBezTo>
                        <a:pt x="215" y="155"/>
                        <a:pt x="215" y="155"/>
                        <a:pt x="215" y="154"/>
                      </a:cubicBezTo>
                      <a:cubicBezTo>
                        <a:pt x="216" y="149"/>
                        <a:pt x="218" y="145"/>
                        <a:pt x="219" y="139"/>
                      </a:cubicBezTo>
                      <a:cubicBezTo>
                        <a:pt x="218" y="141"/>
                        <a:pt x="218" y="143"/>
                        <a:pt x="218" y="145"/>
                      </a:cubicBezTo>
                      <a:cubicBezTo>
                        <a:pt x="218" y="145"/>
                        <a:pt x="219" y="145"/>
                        <a:pt x="219" y="145"/>
                      </a:cubicBezTo>
                      <a:cubicBezTo>
                        <a:pt x="220" y="142"/>
                        <a:pt x="221" y="139"/>
                        <a:pt x="222" y="136"/>
                      </a:cubicBezTo>
                      <a:cubicBezTo>
                        <a:pt x="222" y="140"/>
                        <a:pt x="221" y="145"/>
                        <a:pt x="221" y="149"/>
                      </a:cubicBezTo>
                      <a:cubicBezTo>
                        <a:pt x="222" y="149"/>
                        <a:pt x="222" y="150"/>
                        <a:pt x="223" y="150"/>
                      </a:cubicBezTo>
                      <a:cubicBezTo>
                        <a:pt x="223" y="150"/>
                        <a:pt x="223" y="149"/>
                        <a:pt x="223" y="149"/>
                      </a:cubicBezTo>
                      <a:cubicBezTo>
                        <a:pt x="224" y="143"/>
                        <a:pt x="225" y="137"/>
                        <a:pt x="225" y="132"/>
                      </a:cubicBezTo>
                      <a:cubicBezTo>
                        <a:pt x="225" y="133"/>
                        <a:pt x="226" y="133"/>
                        <a:pt x="227" y="133"/>
                      </a:cubicBezTo>
                      <a:cubicBezTo>
                        <a:pt x="227" y="133"/>
                        <a:pt x="227" y="132"/>
                        <a:pt x="227" y="132"/>
                      </a:cubicBezTo>
                      <a:cubicBezTo>
                        <a:pt x="230" y="125"/>
                        <a:pt x="231" y="117"/>
                        <a:pt x="231" y="110"/>
                      </a:cubicBezTo>
                      <a:cubicBezTo>
                        <a:pt x="230" y="110"/>
                        <a:pt x="230" y="110"/>
                        <a:pt x="230" y="111"/>
                      </a:cubicBezTo>
                      <a:cubicBezTo>
                        <a:pt x="230" y="111"/>
                        <a:pt x="230" y="111"/>
                        <a:pt x="229" y="111"/>
                      </a:cubicBezTo>
                      <a:cubicBezTo>
                        <a:pt x="229" y="111"/>
                        <a:pt x="229" y="112"/>
                        <a:pt x="229" y="112"/>
                      </a:cubicBezTo>
                      <a:cubicBezTo>
                        <a:pt x="229" y="114"/>
                        <a:pt x="228" y="116"/>
                        <a:pt x="228" y="118"/>
                      </a:cubicBezTo>
                      <a:cubicBezTo>
                        <a:pt x="227" y="121"/>
                        <a:pt x="226" y="123"/>
                        <a:pt x="225" y="126"/>
                      </a:cubicBezTo>
                      <a:cubicBezTo>
                        <a:pt x="225" y="123"/>
                        <a:pt x="225" y="119"/>
                        <a:pt x="224" y="115"/>
                      </a:cubicBezTo>
                      <a:cubicBezTo>
                        <a:pt x="226" y="113"/>
                        <a:pt x="228" y="111"/>
                        <a:pt x="230" y="110"/>
                      </a:cubicBezTo>
                      <a:cubicBezTo>
                        <a:pt x="230" y="110"/>
                        <a:pt x="230" y="110"/>
                        <a:pt x="230" y="110"/>
                      </a:cubicBezTo>
                      <a:cubicBezTo>
                        <a:pt x="231" y="109"/>
                        <a:pt x="232" y="109"/>
                        <a:pt x="233" y="109"/>
                      </a:cubicBezTo>
                      <a:cubicBezTo>
                        <a:pt x="234" y="109"/>
                        <a:pt x="235" y="111"/>
                        <a:pt x="236" y="113"/>
                      </a:cubicBezTo>
                      <a:cubicBezTo>
                        <a:pt x="236" y="116"/>
                        <a:pt x="236" y="119"/>
                        <a:pt x="237" y="123"/>
                      </a:cubicBezTo>
                      <a:cubicBezTo>
                        <a:pt x="237" y="123"/>
                        <a:pt x="237" y="125"/>
                        <a:pt x="237" y="125"/>
                      </a:cubicBezTo>
                      <a:cubicBezTo>
                        <a:pt x="238" y="135"/>
                        <a:pt x="236" y="144"/>
                        <a:pt x="234" y="153"/>
                      </a:cubicBezTo>
                      <a:cubicBezTo>
                        <a:pt x="231" y="162"/>
                        <a:pt x="227" y="171"/>
                        <a:pt x="221" y="179"/>
                      </a:cubicBezTo>
                      <a:cubicBezTo>
                        <a:pt x="215" y="185"/>
                        <a:pt x="210" y="191"/>
                        <a:pt x="204" y="196"/>
                      </a:cubicBezTo>
                      <a:cubicBezTo>
                        <a:pt x="208" y="193"/>
                        <a:pt x="213" y="189"/>
                        <a:pt x="217" y="185"/>
                      </a:cubicBezTo>
                      <a:cubicBezTo>
                        <a:pt x="204" y="203"/>
                        <a:pt x="188" y="219"/>
                        <a:pt x="172" y="234"/>
                      </a:cubicBezTo>
                      <a:cubicBezTo>
                        <a:pt x="170" y="234"/>
                        <a:pt x="169" y="235"/>
                        <a:pt x="168" y="236"/>
                      </a:cubicBezTo>
                      <a:cubicBezTo>
                        <a:pt x="168" y="236"/>
                        <a:pt x="168" y="236"/>
                        <a:pt x="168" y="236"/>
                      </a:cubicBezTo>
                      <a:cubicBezTo>
                        <a:pt x="167" y="236"/>
                        <a:pt x="167" y="236"/>
                        <a:pt x="166" y="236"/>
                      </a:cubicBezTo>
                      <a:cubicBezTo>
                        <a:pt x="166" y="236"/>
                        <a:pt x="166" y="236"/>
                        <a:pt x="166" y="236"/>
                      </a:cubicBezTo>
                      <a:cubicBezTo>
                        <a:pt x="166" y="237"/>
                        <a:pt x="166" y="237"/>
                        <a:pt x="166" y="238"/>
                      </a:cubicBezTo>
                      <a:cubicBezTo>
                        <a:pt x="166" y="239"/>
                        <a:pt x="166" y="239"/>
                        <a:pt x="166" y="239"/>
                      </a:cubicBezTo>
                      <a:cubicBezTo>
                        <a:pt x="166" y="239"/>
                        <a:pt x="166" y="239"/>
                        <a:pt x="166" y="240"/>
                      </a:cubicBezTo>
                      <a:cubicBezTo>
                        <a:pt x="162" y="242"/>
                        <a:pt x="159" y="244"/>
                        <a:pt x="155" y="246"/>
                      </a:cubicBezTo>
                      <a:cubicBezTo>
                        <a:pt x="155" y="246"/>
                        <a:pt x="155" y="246"/>
                        <a:pt x="154" y="246"/>
                      </a:cubicBezTo>
                      <a:cubicBezTo>
                        <a:pt x="154" y="246"/>
                        <a:pt x="154" y="246"/>
                        <a:pt x="154" y="246"/>
                      </a:cubicBezTo>
                      <a:cubicBezTo>
                        <a:pt x="152" y="247"/>
                        <a:pt x="150" y="248"/>
                        <a:pt x="147" y="249"/>
                      </a:cubicBezTo>
                      <a:cubicBezTo>
                        <a:pt x="148" y="248"/>
                        <a:pt x="150" y="246"/>
                        <a:pt x="150" y="245"/>
                      </a:cubicBezTo>
                      <a:cubicBezTo>
                        <a:pt x="147" y="247"/>
                        <a:pt x="144" y="248"/>
                        <a:pt x="140" y="250"/>
                      </a:cubicBezTo>
                      <a:cubicBezTo>
                        <a:pt x="136" y="252"/>
                        <a:pt x="132" y="253"/>
                        <a:pt x="129" y="253"/>
                      </a:cubicBezTo>
                      <a:cubicBezTo>
                        <a:pt x="127" y="253"/>
                        <a:pt x="126" y="253"/>
                        <a:pt x="125" y="254"/>
                      </a:cubicBezTo>
                      <a:cubicBezTo>
                        <a:pt x="124" y="254"/>
                        <a:pt x="124" y="254"/>
                        <a:pt x="124" y="254"/>
                      </a:cubicBezTo>
                      <a:cubicBezTo>
                        <a:pt x="121" y="254"/>
                        <a:pt x="118" y="254"/>
                        <a:pt x="114" y="253"/>
                      </a:cubicBezTo>
                      <a:cubicBezTo>
                        <a:pt x="113" y="253"/>
                        <a:pt x="112" y="253"/>
                        <a:pt x="111" y="253"/>
                      </a:cubicBezTo>
                      <a:cubicBezTo>
                        <a:pt x="114" y="247"/>
                        <a:pt x="116" y="241"/>
                        <a:pt x="118" y="235"/>
                      </a:cubicBezTo>
                      <a:cubicBezTo>
                        <a:pt x="124" y="229"/>
                        <a:pt x="129" y="222"/>
                        <a:pt x="133" y="215"/>
                      </a:cubicBezTo>
                      <a:cubicBezTo>
                        <a:pt x="133" y="215"/>
                        <a:pt x="133" y="215"/>
                        <a:pt x="133" y="215"/>
                      </a:cubicBezTo>
                      <a:cubicBezTo>
                        <a:pt x="134" y="215"/>
                        <a:pt x="135" y="215"/>
                        <a:pt x="136" y="215"/>
                      </a:cubicBezTo>
                      <a:cubicBezTo>
                        <a:pt x="133" y="223"/>
                        <a:pt x="131" y="230"/>
                        <a:pt x="130" y="238"/>
                      </a:cubicBezTo>
                      <a:cubicBezTo>
                        <a:pt x="131" y="238"/>
                        <a:pt x="131" y="238"/>
                        <a:pt x="132" y="238"/>
                      </a:cubicBezTo>
                      <a:cubicBezTo>
                        <a:pt x="132" y="238"/>
                        <a:pt x="132" y="237"/>
                        <a:pt x="132" y="237"/>
                      </a:cubicBezTo>
                      <a:cubicBezTo>
                        <a:pt x="132" y="237"/>
                        <a:pt x="132" y="237"/>
                        <a:pt x="133" y="237"/>
                      </a:cubicBezTo>
                      <a:cubicBezTo>
                        <a:pt x="135" y="230"/>
                        <a:pt x="136" y="223"/>
                        <a:pt x="138" y="216"/>
                      </a:cubicBezTo>
                      <a:cubicBezTo>
                        <a:pt x="139" y="217"/>
                        <a:pt x="140" y="217"/>
                        <a:pt x="141" y="216"/>
                      </a:cubicBezTo>
                      <a:cubicBezTo>
                        <a:pt x="142" y="216"/>
                        <a:pt x="142" y="215"/>
                        <a:pt x="142" y="215"/>
                      </a:cubicBezTo>
                      <a:cubicBezTo>
                        <a:pt x="147" y="215"/>
                        <a:pt x="151" y="212"/>
                        <a:pt x="155" y="209"/>
                      </a:cubicBezTo>
                      <a:cubicBezTo>
                        <a:pt x="163" y="200"/>
                        <a:pt x="171" y="191"/>
                        <a:pt x="177" y="181"/>
                      </a:cubicBezTo>
                      <a:close/>
                      <a:moveTo>
                        <a:pt x="108" y="245"/>
                      </a:moveTo>
                      <a:cubicBezTo>
                        <a:pt x="109" y="244"/>
                        <a:pt x="110" y="243"/>
                        <a:pt x="110" y="242"/>
                      </a:cubicBezTo>
                      <a:cubicBezTo>
                        <a:pt x="111" y="242"/>
                        <a:pt x="112" y="241"/>
                        <a:pt x="113" y="240"/>
                      </a:cubicBezTo>
                      <a:cubicBezTo>
                        <a:pt x="112" y="244"/>
                        <a:pt x="110" y="248"/>
                        <a:pt x="109" y="252"/>
                      </a:cubicBezTo>
                      <a:cubicBezTo>
                        <a:pt x="106" y="252"/>
                        <a:pt x="104" y="251"/>
                        <a:pt x="102" y="251"/>
                      </a:cubicBezTo>
                      <a:cubicBezTo>
                        <a:pt x="104" y="249"/>
                        <a:pt x="106" y="247"/>
                        <a:pt x="108" y="245"/>
                      </a:cubicBezTo>
                      <a:close/>
                      <a:moveTo>
                        <a:pt x="251" y="9"/>
                      </a:moveTo>
                      <a:cubicBezTo>
                        <a:pt x="251" y="9"/>
                        <a:pt x="252" y="9"/>
                        <a:pt x="252" y="9"/>
                      </a:cubicBezTo>
                      <a:cubicBezTo>
                        <a:pt x="252" y="9"/>
                        <a:pt x="251" y="10"/>
                        <a:pt x="251" y="10"/>
                      </a:cubicBezTo>
                      <a:cubicBezTo>
                        <a:pt x="251" y="10"/>
                        <a:pt x="251" y="10"/>
                        <a:pt x="250" y="10"/>
                      </a:cubicBezTo>
                      <a:cubicBezTo>
                        <a:pt x="251" y="10"/>
                        <a:pt x="251" y="10"/>
                        <a:pt x="251" y="9"/>
                      </a:cubicBezTo>
                      <a:close/>
                      <a:moveTo>
                        <a:pt x="258" y="12"/>
                      </a:moveTo>
                      <a:cubicBezTo>
                        <a:pt x="257" y="13"/>
                        <a:pt x="255" y="14"/>
                        <a:pt x="254" y="15"/>
                      </a:cubicBezTo>
                      <a:cubicBezTo>
                        <a:pt x="248" y="18"/>
                        <a:pt x="243" y="21"/>
                        <a:pt x="240" y="25"/>
                      </a:cubicBezTo>
                      <a:cubicBezTo>
                        <a:pt x="240" y="24"/>
                        <a:pt x="240" y="23"/>
                        <a:pt x="240" y="23"/>
                      </a:cubicBezTo>
                      <a:cubicBezTo>
                        <a:pt x="240" y="22"/>
                        <a:pt x="240" y="22"/>
                        <a:pt x="240" y="22"/>
                      </a:cubicBezTo>
                      <a:cubicBezTo>
                        <a:pt x="241" y="22"/>
                        <a:pt x="241" y="21"/>
                        <a:pt x="241" y="21"/>
                      </a:cubicBezTo>
                      <a:cubicBezTo>
                        <a:pt x="242" y="21"/>
                        <a:pt x="242" y="21"/>
                        <a:pt x="242" y="20"/>
                      </a:cubicBezTo>
                      <a:cubicBezTo>
                        <a:pt x="246" y="17"/>
                        <a:pt x="249" y="15"/>
                        <a:pt x="253" y="13"/>
                      </a:cubicBezTo>
                      <a:cubicBezTo>
                        <a:pt x="254" y="12"/>
                        <a:pt x="256" y="12"/>
                        <a:pt x="258" y="12"/>
                      </a:cubicBezTo>
                      <a:close/>
                      <a:moveTo>
                        <a:pt x="259" y="13"/>
                      </a:moveTo>
                      <a:cubicBezTo>
                        <a:pt x="259" y="13"/>
                        <a:pt x="259" y="12"/>
                        <a:pt x="259" y="12"/>
                      </a:cubicBezTo>
                      <a:cubicBezTo>
                        <a:pt x="259" y="12"/>
                        <a:pt x="259" y="12"/>
                        <a:pt x="259" y="12"/>
                      </a:cubicBezTo>
                      <a:cubicBezTo>
                        <a:pt x="263" y="11"/>
                        <a:pt x="267" y="11"/>
                        <a:pt x="270" y="12"/>
                      </a:cubicBezTo>
                      <a:cubicBezTo>
                        <a:pt x="270" y="13"/>
                        <a:pt x="269" y="13"/>
                        <a:pt x="268" y="13"/>
                      </a:cubicBezTo>
                      <a:cubicBezTo>
                        <a:pt x="266" y="13"/>
                        <a:pt x="265" y="13"/>
                        <a:pt x="263" y="13"/>
                      </a:cubicBezTo>
                      <a:cubicBezTo>
                        <a:pt x="262" y="13"/>
                        <a:pt x="260" y="13"/>
                        <a:pt x="258" y="14"/>
                      </a:cubicBezTo>
                      <a:cubicBezTo>
                        <a:pt x="258" y="14"/>
                        <a:pt x="259" y="13"/>
                        <a:pt x="259" y="13"/>
                      </a:cubicBezTo>
                      <a:close/>
                      <a:moveTo>
                        <a:pt x="281" y="48"/>
                      </a:moveTo>
                      <a:cubicBezTo>
                        <a:pt x="280" y="49"/>
                        <a:pt x="280" y="49"/>
                        <a:pt x="279" y="50"/>
                      </a:cubicBezTo>
                      <a:cubicBezTo>
                        <a:pt x="280" y="48"/>
                        <a:pt x="281" y="46"/>
                        <a:pt x="282" y="44"/>
                      </a:cubicBezTo>
                      <a:cubicBezTo>
                        <a:pt x="282" y="45"/>
                        <a:pt x="282" y="47"/>
                        <a:pt x="281" y="48"/>
                      </a:cubicBezTo>
                      <a:close/>
                      <a:moveTo>
                        <a:pt x="206" y="55"/>
                      </a:moveTo>
                      <a:cubicBezTo>
                        <a:pt x="205" y="56"/>
                        <a:pt x="204" y="57"/>
                        <a:pt x="203" y="58"/>
                      </a:cubicBezTo>
                      <a:cubicBezTo>
                        <a:pt x="203" y="58"/>
                        <a:pt x="203" y="58"/>
                        <a:pt x="202" y="58"/>
                      </a:cubicBezTo>
                      <a:cubicBezTo>
                        <a:pt x="202" y="58"/>
                        <a:pt x="202" y="58"/>
                        <a:pt x="202" y="58"/>
                      </a:cubicBezTo>
                      <a:cubicBezTo>
                        <a:pt x="204" y="57"/>
                        <a:pt x="205" y="56"/>
                        <a:pt x="206" y="55"/>
                      </a:cubicBezTo>
                      <a:close/>
                      <a:moveTo>
                        <a:pt x="192" y="68"/>
                      </a:moveTo>
                      <a:cubicBezTo>
                        <a:pt x="192" y="68"/>
                        <a:pt x="192" y="68"/>
                        <a:pt x="192" y="68"/>
                      </a:cubicBezTo>
                      <a:cubicBezTo>
                        <a:pt x="194" y="66"/>
                        <a:pt x="196" y="64"/>
                        <a:pt x="198" y="62"/>
                      </a:cubicBezTo>
                      <a:cubicBezTo>
                        <a:pt x="198" y="62"/>
                        <a:pt x="198" y="62"/>
                        <a:pt x="198" y="62"/>
                      </a:cubicBezTo>
                      <a:cubicBezTo>
                        <a:pt x="196" y="64"/>
                        <a:pt x="194" y="66"/>
                        <a:pt x="192" y="68"/>
                      </a:cubicBezTo>
                      <a:close/>
                      <a:moveTo>
                        <a:pt x="222" y="118"/>
                      </a:moveTo>
                      <a:cubicBezTo>
                        <a:pt x="222" y="117"/>
                        <a:pt x="223" y="117"/>
                        <a:pt x="224" y="116"/>
                      </a:cubicBezTo>
                      <a:cubicBezTo>
                        <a:pt x="224" y="119"/>
                        <a:pt x="223" y="121"/>
                        <a:pt x="223" y="123"/>
                      </a:cubicBezTo>
                      <a:cubicBezTo>
                        <a:pt x="222" y="126"/>
                        <a:pt x="221" y="130"/>
                        <a:pt x="220" y="133"/>
                      </a:cubicBezTo>
                      <a:cubicBezTo>
                        <a:pt x="220" y="134"/>
                        <a:pt x="220" y="135"/>
                        <a:pt x="220" y="135"/>
                      </a:cubicBezTo>
                      <a:cubicBezTo>
                        <a:pt x="220" y="130"/>
                        <a:pt x="221" y="124"/>
                        <a:pt x="222" y="118"/>
                      </a:cubicBezTo>
                      <a:close/>
                      <a:moveTo>
                        <a:pt x="200" y="143"/>
                      </a:moveTo>
                      <a:cubicBezTo>
                        <a:pt x="200" y="143"/>
                        <a:pt x="199" y="143"/>
                        <a:pt x="199" y="143"/>
                      </a:cubicBezTo>
                      <a:cubicBezTo>
                        <a:pt x="199" y="143"/>
                        <a:pt x="199" y="143"/>
                        <a:pt x="199" y="143"/>
                      </a:cubicBezTo>
                      <a:cubicBezTo>
                        <a:pt x="200" y="142"/>
                        <a:pt x="201" y="141"/>
                        <a:pt x="202" y="141"/>
                      </a:cubicBezTo>
                      <a:cubicBezTo>
                        <a:pt x="202" y="143"/>
                        <a:pt x="201" y="145"/>
                        <a:pt x="200" y="147"/>
                      </a:cubicBezTo>
                      <a:cubicBezTo>
                        <a:pt x="200" y="147"/>
                        <a:pt x="200" y="147"/>
                        <a:pt x="199" y="147"/>
                      </a:cubicBezTo>
                      <a:cubicBezTo>
                        <a:pt x="198" y="148"/>
                        <a:pt x="198" y="150"/>
                        <a:pt x="196" y="151"/>
                      </a:cubicBezTo>
                      <a:cubicBezTo>
                        <a:pt x="195" y="153"/>
                        <a:pt x="194" y="154"/>
                        <a:pt x="194" y="155"/>
                      </a:cubicBezTo>
                      <a:cubicBezTo>
                        <a:pt x="194" y="153"/>
                        <a:pt x="196" y="151"/>
                        <a:pt x="197" y="148"/>
                      </a:cubicBezTo>
                      <a:cubicBezTo>
                        <a:pt x="198" y="147"/>
                        <a:pt x="200" y="145"/>
                        <a:pt x="200" y="143"/>
                      </a:cubicBezTo>
                      <a:close/>
                      <a:moveTo>
                        <a:pt x="226" y="130"/>
                      </a:moveTo>
                      <a:cubicBezTo>
                        <a:pt x="226" y="130"/>
                        <a:pt x="226" y="130"/>
                        <a:pt x="226" y="130"/>
                      </a:cubicBezTo>
                      <a:cubicBezTo>
                        <a:pt x="225" y="131"/>
                        <a:pt x="225" y="131"/>
                        <a:pt x="225" y="131"/>
                      </a:cubicBezTo>
                      <a:cubicBezTo>
                        <a:pt x="225" y="131"/>
                        <a:pt x="225" y="130"/>
                        <a:pt x="225" y="129"/>
                      </a:cubicBezTo>
                      <a:cubicBezTo>
                        <a:pt x="226" y="127"/>
                        <a:pt x="226" y="126"/>
                        <a:pt x="227" y="124"/>
                      </a:cubicBezTo>
                      <a:cubicBezTo>
                        <a:pt x="227" y="126"/>
                        <a:pt x="226" y="128"/>
                        <a:pt x="226" y="130"/>
                      </a:cubicBezTo>
                      <a:close/>
                      <a:moveTo>
                        <a:pt x="206" y="137"/>
                      </a:moveTo>
                      <a:cubicBezTo>
                        <a:pt x="208" y="135"/>
                        <a:pt x="209" y="134"/>
                        <a:pt x="210" y="133"/>
                      </a:cubicBezTo>
                      <a:cubicBezTo>
                        <a:pt x="208" y="139"/>
                        <a:pt x="205" y="145"/>
                        <a:pt x="202" y="151"/>
                      </a:cubicBezTo>
                      <a:cubicBezTo>
                        <a:pt x="204" y="146"/>
                        <a:pt x="205" y="141"/>
                        <a:pt x="206" y="137"/>
                      </a:cubicBezTo>
                      <a:close/>
                      <a:moveTo>
                        <a:pt x="230" y="178"/>
                      </a:moveTo>
                      <a:cubicBezTo>
                        <a:pt x="230" y="178"/>
                        <a:pt x="230" y="178"/>
                        <a:pt x="230" y="178"/>
                      </a:cubicBezTo>
                      <a:cubicBezTo>
                        <a:pt x="228" y="181"/>
                        <a:pt x="225" y="184"/>
                        <a:pt x="222" y="186"/>
                      </a:cubicBezTo>
                      <a:cubicBezTo>
                        <a:pt x="222" y="186"/>
                        <a:pt x="222" y="186"/>
                        <a:pt x="222" y="186"/>
                      </a:cubicBezTo>
                      <a:cubicBezTo>
                        <a:pt x="225" y="183"/>
                        <a:pt x="227" y="181"/>
                        <a:pt x="230" y="178"/>
                      </a:cubicBezTo>
                      <a:close/>
                      <a:moveTo>
                        <a:pt x="191" y="159"/>
                      </a:moveTo>
                      <a:cubicBezTo>
                        <a:pt x="190" y="159"/>
                        <a:pt x="190" y="159"/>
                        <a:pt x="190" y="159"/>
                      </a:cubicBezTo>
                      <a:cubicBezTo>
                        <a:pt x="190" y="159"/>
                        <a:pt x="190" y="159"/>
                        <a:pt x="191" y="159"/>
                      </a:cubicBezTo>
                      <a:close/>
                      <a:moveTo>
                        <a:pt x="99" y="254"/>
                      </a:moveTo>
                      <a:cubicBezTo>
                        <a:pt x="99" y="254"/>
                        <a:pt x="100" y="253"/>
                        <a:pt x="100" y="253"/>
                      </a:cubicBezTo>
                      <a:cubicBezTo>
                        <a:pt x="100" y="253"/>
                        <a:pt x="100" y="253"/>
                        <a:pt x="100" y="253"/>
                      </a:cubicBezTo>
                      <a:cubicBezTo>
                        <a:pt x="103" y="254"/>
                        <a:pt x="105" y="255"/>
                        <a:pt x="108" y="255"/>
                      </a:cubicBezTo>
                      <a:cubicBezTo>
                        <a:pt x="105" y="255"/>
                        <a:pt x="102" y="255"/>
                        <a:pt x="99" y="254"/>
                      </a:cubicBezTo>
                      <a:close/>
                      <a:moveTo>
                        <a:pt x="32" y="305"/>
                      </a:moveTo>
                      <a:cubicBezTo>
                        <a:pt x="32" y="305"/>
                        <a:pt x="32" y="305"/>
                        <a:pt x="32" y="304"/>
                      </a:cubicBezTo>
                      <a:cubicBezTo>
                        <a:pt x="38" y="302"/>
                        <a:pt x="44" y="299"/>
                        <a:pt x="49" y="297"/>
                      </a:cubicBezTo>
                      <a:cubicBezTo>
                        <a:pt x="48" y="298"/>
                        <a:pt x="46" y="300"/>
                        <a:pt x="45" y="301"/>
                      </a:cubicBezTo>
                      <a:cubicBezTo>
                        <a:pt x="41" y="304"/>
                        <a:pt x="36" y="305"/>
                        <a:pt x="32" y="305"/>
                      </a:cubicBezTo>
                      <a:close/>
                      <a:moveTo>
                        <a:pt x="28" y="302"/>
                      </a:moveTo>
                      <a:cubicBezTo>
                        <a:pt x="28" y="301"/>
                        <a:pt x="29" y="301"/>
                        <a:pt x="30" y="300"/>
                      </a:cubicBezTo>
                      <a:cubicBezTo>
                        <a:pt x="29" y="301"/>
                        <a:pt x="29" y="301"/>
                        <a:pt x="29" y="302"/>
                      </a:cubicBezTo>
                      <a:cubicBezTo>
                        <a:pt x="29" y="302"/>
                        <a:pt x="28" y="302"/>
                        <a:pt x="28" y="302"/>
                      </a:cubicBezTo>
                      <a:close/>
                      <a:moveTo>
                        <a:pt x="24" y="253"/>
                      </a:moveTo>
                      <a:cubicBezTo>
                        <a:pt x="24" y="253"/>
                        <a:pt x="24" y="253"/>
                        <a:pt x="24" y="253"/>
                      </a:cubicBezTo>
                      <a:cubicBezTo>
                        <a:pt x="22" y="255"/>
                        <a:pt x="21" y="256"/>
                        <a:pt x="20" y="257"/>
                      </a:cubicBezTo>
                      <a:cubicBezTo>
                        <a:pt x="20" y="257"/>
                        <a:pt x="20" y="257"/>
                        <a:pt x="20" y="257"/>
                      </a:cubicBezTo>
                      <a:cubicBezTo>
                        <a:pt x="21" y="255"/>
                        <a:pt x="23" y="254"/>
                        <a:pt x="24" y="253"/>
                      </a:cubicBezTo>
                      <a:close/>
                      <a:moveTo>
                        <a:pt x="17" y="265"/>
                      </a:moveTo>
                      <a:cubicBezTo>
                        <a:pt x="16" y="265"/>
                        <a:pt x="16" y="265"/>
                        <a:pt x="16" y="265"/>
                      </a:cubicBezTo>
                      <a:cubicBezTo>
                        <a:pt x="16" y="265"/>
                        <a:pt x="16" y="265"/>
                        <a:pt x="17" y="265"/>
                      </a:cubicBezTo>
                      <a:close/>
                      <a:moveTo>
                        <a:pt x="21" y="304"/>
                      </a:moveTo>
                      <a:cubicBezTo>
                        <a:pt x="22" y="304"/>
                        <a:pt x="22" y="305"/>
                        <a:pt x="23" y="305"/>
                      </a:cubicBezTo>
                      <a:cubicBezTo>
                        <a:pt x="23" y="305"/>
                        <a:pt x="23" y="305"/>
                        <a:pt x="23" y="305"/>
                      </a:cubicBezTo>
                      <a:cubicBezTo>
                        <a:pt x="19" y="304"/>
                        <a:pt x="16" y="303"/>
                        <a:pt x="14" y="301"/>
                      </a:cubicBezTo>
                      <a:cubicBezTo>
                        <a:pt x="16" y="301"/>
                        <a:pt x="17" y="302"/>
                        <a:pt x="18" y="302"/>
                      </a:cubicBezTo>
                      <a:cubicBezTo>
                        <a:pt x="19" y="303"/>
                        <a:pt x="20" y="303"/>
                        <a:pt x="21" y="3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3" name="Freeform 106"/>
                <p:cNvSpPr/>
                <p:nvPr/>
              </p:nvSpPr>
              <p:spPr bwMode="auto">
                <a:xfrm>
                  <a:off x="-1551" y="4406"/>
                  <a:ext cx="91" cy="122"/>
                </a:xfrm>
                <a:custGeom>
                  <a:avLst/>
                  <a:gdLst>
                    <a:gd name="T0" fmla="*/ 34 w 64"/>
                    <a:gd name="T1" fmla="*/ 27 h 86"/>
                    <a:gd name="T2" fmla="*/ 33 w 64"/>
                    <a:gd name="T3" fmla="*/ 27 h 86"/>
                    <a:gd name="T4" fmla="*/ 32 w 64"/>
                    <a:gd name="T5" fmla="*/ 27 h 86"/>
                    <a:gd name="T6" fmla="*/ 32 w 64"/>
                    <a:gd name="T7" fmla="*/ 27 h 86"/>
                    <a:gd name="T8" fmla="*/ 0 w 64"/>
                    <a:gd name="T9" fmla="*/ 75 h 86"/>
                    <a:gd name="T10" fmla="*/ 0 w 64"/>
                    <a:gd name="T11" fmla="*/ 77 h 86"/>
                    <a:gd name="T12" fmla="*/ 0 w 64"/>
                    <a:gd name="T13" fmla="*/ 84 h 86"/>
                    <a:gd name="T14" fmla="*/ 2 w 64"/>
                    <a:gd name="T15" fmla="*/ 86 h 86"/>
                    <a:gd name="T16" fmla="*/ 3 w 64"/>
                    <a:gd name="T17" fmla="*/ 85 h 86"/>
                    <a:gd name="T18" fmla="*/ 8 w 64"/>
                    <a:gd name="T19" fmla="*/ 62 h 86"/>
                    <a:gd name="T20" fmla="*/ 18 w 64"/>
                    <a:gd name="T21" fmla="*/ 49 h 86"/>
                    <a:gd name="T22" fmla="*/ 7 w 64"/>
                    <a:gd name="T23" fmla="*/ 66 h 86"/>
                    <a:gd name="T24" fmla="*/ 10 w 64"/>
                    <a:gd name="T25" fmla="*/ 66 h 86"/>
                    <a:gd name="T26" fmla="*/ 24 w 64"/>
                    <a:gd name="T27" fmla="*/ 43 h 86"/>
                    <a:gd name="T28" fmla="*/ 64 w 64"/>
                    <a:gd name="T29" fmla="*/ 0 h 86"/>
                    <a:gd name="T30" fmla="*/ 37 w 64"/>
                    <a:gd name="T31" fmla="*/ 23 h 86"/>
                    <a:gd name="T32" fmla="*/ 34 w 64"/>
                    <a:gd name="T33" fmla="*/ 2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6">
                      <a:moveTo>
                        <a:pt x="34" y="27"/>
                      </a:moveTo>
                      <a:cubicBezTo>
                        <a:pt x="33" y="27"/>
                        <a:pt x="33" y="27"/>
                        <a:pt x="33" y="27"/>
                      </a:cubicBezTo>
                      <a:cubicBezTo>
                        <a:pt x="33" y="27"/>
                        <a:pt x="33" y="27"/>
                        <a:pt x="32" y="27"/>
                      </a:cubicBezTo>
                      <a:cubicBezTo>
                        <a:pt x="32" y="27"/>
                        <a:pt x="32" y="27"/>
                        <a:pt x="32" y="27"/>
                      </a:cubicBezTo>
                      <a:cubicBezTo>
                        <a:pt x="18" y="41"/>
                        <a:pt x="7" y="56"/>
                        <a:pt x="0" y="75"/>
                      </a:cubicBezTo>
                      <a:cubicBezTo>
                        <a:pt x="0" y="75"/>
                        <a:pt x="0" y="77"/>
                        <a:pt x="0" y="77"/>
                      </a:cubicBezTo>
                      <a:cubicBezTo>
                        <a:pt x="0" y="79"/>
                        <a:pt x="0" y="82"/>
                        <a:pt x="0" y="84"/>
                      </a:cubicBezTo>
                      <a:cubicBezTo>
                        <a:pt x="1" y="85"/>
                        <a:pt x="1" y="85"/>
                        <a:pt x="2" y="86"/>
                      </a:cubicBezTo>
                      <a:cubicBezTo>
                        <a:pt x="2" y="85"/>
                        <a:pt x="3" y="85"/>
                        <a:pt x="3" y="85"/>
                      </a:cubicBezTo>
                      <a:cubicBezTo>
                        <a:pt x="2" y="77"/>
                        <a:pt x="4" y="69"/>
                        <a:pt x="8" y="62"/>
                      </a:cubicBezTo>
                      <a:cubicBezTo>
                        <a:pt x="12" y="58"/>
                        <a:pt x="14" y="53"/>
                        <a:pt x="18" y="49"/>
                      </a:cubicBezTo>
                      <a:cubicBezTo>
                        <a:pt x="14" y="55"/>
                        <a:pt x="10" y="60"/>
                        <a:pt x="7" y="66"/>
                      </a:cubicBezTo>
                      <a:cubicBezTo>
                        <a:pt x="8" y="67"/>
                        <a:pt x="9" y="67"/>
                        <a:pt x="10" y="66"/>
                      </a:cubicBezTo>
                      <a:cubicBezTo>
                        <a:pt x="14" y="58"/>
                        <a:pt x="18" y="51"/>
                        <a:pt x="24" y="43"/>
                      </a:cubicBezTo>
                      <a:cubicBezTo>
                        <a:pt x="36" y="28"/>
                        <a:pt x="49" y="13"/>
                        <a:pt x="64" y="0"/>
                      </a:cubicBezTo>
                      <a:cubicBezTo>
                        <a:pt x="54" y="7"/>
                        <a:pt x="45" y="14"/>
                        <a:pt x="37" y="23"/>
                      </a:cubicBezTo>
                      <a:cubicBezTo>
                        <a:pt x="36" y="24"/>
                        <a:pt x="35" y="26"/>
                        <a:pt x="3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4" name="Freeform 107"/>
                <p:cNvSpPr/>
                <p:nvPr/>
              </p:nvSpPr>
              <p:spPr bwMode="auto">
                <a:xfrm>
                  <a:off x="-1559" y="4478"/>
                  <a:ext cx="20" cy="47"/>
                </a:xfrm>
                <a:custGeom>
                  <a:avLst/>
                  <a:gdLst>
                    <a:gd name="T0" fmla="*/ 3 w 14"/>
                    <a:gd name="T1" fmla="*/ 33 h 33"/>
                    <a:gd name="T2" fmla="*/ 3 w 14"/>
                    <a:gd name="T3" fmla="*/ 32 h 33"/>
                    <a:gd name="T4" fmla="*/ 14 w 14"/>
                    <a:gd name="T5" fmla="*/ 0 h 33"/>
                    <a:gd name="T6" fmla="*/ 1 w 14"/>
                    <a:gd name="T7" fmla="*/ 24 h 33"/>
                    <a:gd name="T8" fmla="*/ 3 w 14"/>
                    <a:gd name="T9" fmla="*/ 33 h 33"/>
                  </a:gdLst>
                  <a:ahLst/>
                  <a:cxnLst>
                    <a:cxn ang="0">
                      <a:pos x="T0" y="T1"/>
                    </a:cxn>
                    <a:cxn ang="0">
                      <a:pos x="T2" y="T3"/>
                    </a:cxn>
                    <a:cxn ang="0">
                      <a:pos x="T4" y="T5"/>
                    </a:cxn>
                    <a:cxn ang="0">
                      <a:pos x="T6" y="T7"/>
                    </a:cxn>
                    <a:cxn ang="0">
                      <a:pos x="T8" y="T9"/>
                    </a:cxn>
                  </a:cxnLst>
                  <a:rect l="0" t="0" r="r" b="b"/>
                  <a:pathLst>
                    <a:path w="14" h="33">
                      <a:moveTo>
                        <a:pt x="3" y="33"/>
                      </a:moveTo>
                      <a:cubicBezTo>
                        <a:pt x="3" y="32"/>
                        <a:pt x="3" y="32"/>
                        <a:pt x="3" y="32"/>
                      </a:cubicBezTo>
                      <a:cubicBezTo>
                        <a:pt x="4" y="20"/>
                        <a:pt x="7" y="10"/>
                        <a:pt x="14" y="0"/>
                      </a:cubicBezTo>
                      <a:cubicBezTo>
                        <a:pt x="7" y="6"/>
                        <a:pt x="2" y="14"/>
                        <a:pt x="1" y="24"/>
                      </a:cubicBezTo>
                      <a:cubicBezTo>
                        <a:pt x="0" y="28"/>
                        <a:pt x="1" y="31"/>
                        <a:pt x="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5" name="Freeform 108"/>
                <p:cNvSpPr/>
                <p:nvPr/>
              </p:nvSpPr>
              <p:spPr bwMode="auto">
                <a:xfrm>
                  <a:off x="-1318" y="4320"/>
                  <a:ext cx="28" cy="25"/>
                </a:xfrm>
                <a:custGeom>
                  <a:avLst/>
                  <a:gdLst>
                    <a:gd name="T0" fmla="*/ 4 w 20"/>
                    <a:gd name="T1" fmla="*/ 13 h 18"/>
                    <a:gd name="T2" fmla="*/ 0 w 20"/>
                    <a:gd name="T3" fmla="*/ 18 h 18"/>
                    <a:gd name="T4" fmla="*/ 2 w 20"/>
                    <a:gd name="T5" fmla="*/ 18 h 18"/>
                    <a:gd name="T6" fmla="*/ 20 w 20"/>
                    <a:gd name="T7" fmla="*/ 0 h 18"/>
                    <a:gd name="T8" fmla="*/ 4 w 20"/>
                    <a:gd name="T9" fmla="*/ 13 h 18"/>
                  </a:gdLst>
                  <a:ahLst/>
                  <a:cxnLst>
                    <a:cxn ang="0">
                      <a:pos x="T0" y="T1"/>
                    </a:cxn>
                    <a:cxn ang="0">
                      <a:pos x="T2" y="T3"/>
                    </a:cxn>
                    <a:cxn ang="0">
                      <a:pos x="T4" y="T5"/>
                    </a:cxn>
                    <a:cxn ang="0">
                      <a:pos x="T6" y="T7"/>
                    </a:cxn>
                    <a:cxn ang="0">
                      <a:pos x="T8" y="T9"/>
                    </a:cxn>
                  </a:cxnLst>
                  <a:rect l="0" t="0" r="r" b="b"/>
                  <a:pathLst>
                    <a:path w="20" h="18">
                      <a:moveTo>
                        <a:pt x="4" y="13"/>
                      </a:moveTo>
                      <a:cubicBezTo>
                        <a:pt x="2" y="15"/>
                        <a:pt x="1" y="17"/>
                        <a:pt x="0" y="18"/>
                      </a:cubicBezTo>
                      <a:cubicBezTo>
                        <a:pt x="1" y="18"/>
                        <a:pt x="1" y="18"/>
                        <a:pt x="2" y="18"/>
                      </a:cubicBezTo>
                      <a:cubicBezTo>
                        <a:pt x="9" y="13"/>
                        <a:pt x="15" y="7"/>
                        <a:pt x="20" y="0"/>
                      </a:cubicBezTo>
                      <a:cubicBezTo>
                        <a:pt x="14" y="4"/>
                        <a:pt x="9"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6" name="Freeform 109"/>
                <p:cNvSpPr/>
                <p:nvPr/>
              </p:nvSpPr>
              <p:spPr bwMode="auto">
                <a:xfrm>
                  <a:off x="-1305" y="4329"/>
                  <a:ext cx="21" cy="27"/>
                </a:xfrm>
                <a:custGeom>
                  <a:avLst/>
                  <a:gdLst>
                    <a:gd name="T0" fmla="*/ 15 w 15"/>
                    <a:gd name="T1" fmla="*/ 0 h 19"/>
                    <a:gd name="T2" fmla="*/ 15 w 15"/>
                    <a:gd name="T3" fmla="*/ 0 h 19"/>
                    <a:gd name="T4" fmla="*/ 0 w 15"/>
                    <a:gd name="T5" fmla="*/ 17 h 19"/>
                    <a:gd name="T6" fmla="*/ 3 w 15"/>
                    <a:gd name="T7" fmla="*/ 17 h 19"/>
                    <a:gd name="T8" fmla="*/ 3 w 15"/>
                    <a:gd name="T9" fmla="*/ 16 h 19"/>
                    <a:gd name="T10" fmla="*/ 15 w 15"/>
                    <a:gd name="T11" fmla="*/ 0 h 19"/>
                  </a:gdLst>
                  <a:ahLst/>
                  <a:cxnLst>
                    <a:cxn ang="0">
                      <a:pos x="T0" y="T1"/>
                    </a:cxn>
                    <a:cxn ang="0">
                      <a:pos x="T2" y="T3"/>
                    </a:cxn>
                    <a:cxn ang="0">
                      <a:pos x="T4" y="T5"/>
                    </a:cxn>
                    <a:cxn ang="0">
                      <a:pos x="T6" y="T7"/>
                    </a:cxn>
                    <a:cxn ang="0">
                      <a:pos x="T8" y="T9"/>
                    </a:cxn>
                    <a:cxn ang="0">
                      <a:pos x="T10" y="T11"/>
                    </a:cxn>
                  </a:cxnLst>
                  <a:rect l="0" t="0" r="r" b="b"/>
                  <a:pathLst>
                    <a:path w="15" h="19">
                      <a:moveTo>
                        <a:pt x="15" y="0"/>
                      </a:moveTo>
                      <a:cubicBezTo>
                        <a:pt x="15" y="0"/>
                        <a:pt x="15" y="0"/>
                        <a:pt x="15" y="0"/>
                      </a:cubicBezTo>
                      <a:cubicBezTo>
                        <a:pt x="9" y="5"/>
                        <a:pt x="4" y="11"/>
                        <a:pt x="0" y="17"/>
                      </a:cubicBezTo>
                      <a:cubicBezTo>
                        <a:pt x="1" y="19"/>
                        <a:pt x="2" y="18"/>
                        <a:pt x="3" y="17"/>
                      </a:cubicBezTo>
                      <a:cubicBezTo>
                        <a:pt x="3" y="17"/>
                        <a:pt x="3" y="17"/>
                        <a:pt x="3" y="16"/>
                      </a:cubicBezTo>
                      <a:cubicBezTo>
                        <a:pt x="8" y="11"/>
                        <a:pt x="12" y="5"/>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7" name="Freeform 110"/>
                <p:cNvSpPr/>
                <p:nvPr/>
              </p:nvSpPr>
              <p:spPr bwMode="auto">
                <a:xfrm>
                  <a:off x="-1508" y="4592"/>
                  <a:ext cx="14" cy="39"/>
                </a:xfrm>
                <a:custGeom>
                  <a:avLst/>
                  <a:gdLst>
                    <a:gd name="T0" fmla="*/ 10 w 10"/>
                    <a:gd name="T1" fmla="*/ 0 h 28"/>
                    <a:gd name="T2" fmla="*/ 10 w 10"/>
                    <a:gd name="T3" fmla="*/ 0 h 28"/>
                    <a:gd name="T4" fmla="*/ 0 w 10"/>
                    <a:gd name="T5" fmla="*/ 27 h 28"/>
                    <a:gd name="T6" fmla="*/ 0 w 10"/>
                    <a:gd name="T7" fmla="*/ 28 h 28"/>
                    <a:gd name="T8" fmla="*/ 1 w 10"/>
                    <a:gd name="T9" fmla="*/ 28 h 28"/>
                    <a:gd name="T10" fmla="*/ 2 w 10"/>
                    <a:gd name="T11" fmla="*/ 27 h 28"/>
                    <a:gd name="T12" fmla="*/ 10 w 10"/>
                    <a:gd name="T13" fmla="*/ 6 h 28"/>
                    <a:gd name="T14" fmla="*/ 10 w 10"/>
                    <a:gd name="T15" fmla="*/ 6 h 28"/>
                    <a:gd name="T16" fmla="*/ 10 w 10"/>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8">
                      <a:moveTo>
                        <a:pt x="10" y="0"/>
                      </a:moveTo>
                      <a:cubicBezTo>
                        <a:pt x="10" y="0"/>
                        <a:pt x="10" y="0"/>
                        <a:pt x="10" y="0"/>
                      </a:cubicBezTo>
                      <a:cubicBezTo>
                        <a:pt x="6" y="8"/>
                        <a:pt x="2" y="17"/>
                        <a:pt x="0" y="27"/>
                      </a:cubicBezTo>
                      <a:cubicBezTo>
                        <a:pt x="0" y="28"/>
                        <a:pt x="0" y="28"/>
                        <a:pt x="0" y="28"/>
                      </a:cubicBezTo>
                      <a:cubicBezTo>
                        <a:pt x="0" y="28"/>
                        <a:pt x="0" y="28"/>
                        <a:pt x="1" y="28"/>
                      </a:cubicBezTo>
                      <a:cubicBezTo>
                        <a:pt x="1" y="28"/>
                        <a:pt x="2" y="27"/>
                        <a:pt x="2" y="27"/>
                      </a:cubicBezTo>
                      <a:cubicBezTo>
                        <a:pt x="4" y="20"/>
                        <a:pt x="7" y="13"/>
                        <a:pt x="10" y="6"/>
                      </a:cubicBezTo>
                      <a:cubicBezTo>
                        <a:pt x="10" y="6"/>
                        <a:pt x="10" y="6"/>
                        <a:pt x="10" y="6"/>
                      </a:cubicBezTo>
                      <a:cubicBezTo>
                        <a:pt x="10" y="4"/>
                        <a:pt x="10" y="2"/>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8" name="Freeform 111"/>
                <p:cNvSpPr>
                  <a:spLocks noEditPoints="1"/>
                </p:cNvSpPr>
                <p:nvPr/>
              </p:nvSpPr>
              <p:spPr bwMode="auto">
                <a:xfrm>
                  <a:off x="-1069" y="3106"/>
                  <a:ext cx="1033" cy="997"/>
                </a:xfrm>
                <a:custGeom>
                  <a:avLst/>
                  <a:gdLst>
                    <a:gd name="T0" fmla="*/ 82 w 728"/>
                    <a:gd name="T1" fmla="*/ 148 h 703"/>
                    <a:gd name="T2" fmla="*/ 286 w 728"/>
                    <a:gd name="T3" fmla="*/ 698 h 703"/>
                    <a:gd name="T4" fmla="*/ 706 w 728"/>
                    <a:gd name="T5" fmla="*/ 408 h 703"/>
                    <a:gd name="T6" fmla="*/ 610 w 728"/>
                    <a:gd name="T7" fmla="*/ 120 h 703"/>
                    <a:gd name="T8" fmla="*/ 368 w 728"/>
                    <a:gd name="T9" fmla="*/ 27 h 703"/>
                    <a:gd name="T10" fmla="*/ 322 w 728"/>
                    <a:gd name="T11" fmla="*/ 58 h 703"/>
                    <a:gd name="T12" fmla="*/ 194 w 728"/>
                    <a:gd name="T13" fmla="*/ 65 h 703"/>
                    <a:gd name="T14" fmla="*/ 112 w 728"/>
                    <a:gd name="T15" fmla="*/ 125 h 703"/>
                    <a:gd name="T16" fmla="*/ 221 w 728"/>
                    <a:gd name="T17" fmla="*/ 108 h 703"/>
                    <a:gd name="T18" fmla="*/ 575 w 728"/>
                    <a:gd name="T19" fmla="*/ 84 h 703"/>
                    <a:gd name="T20" fmla="*/ 621 w 728"/>
                    <a:gd name="T21" fmla="*/ 251 h 703"/>
                    <a:gd name="T22" fmla="*/ 584 w 728"/>
                    <a:gd name="T23" fmla="*/ 519 h 703"/>
                    <a:gd name="T24" fmla="*/ 326 w 728"/>
                    <a:gd name="T25" fmla="*/ 636 h 703"/>
                    <a:gd name="T26" fmla="*/ 99 w 728"/>
                    <a:gd name="T27" fmla="*/ 194 h 703"/>
                    <a:gd name="T28" fmla="*/ 490 w 728"/>
                    <a:gd name="T29" fmla="*/ 117 h 703"/>
                    <a:gd name="T30" fmla="*/ 645 w 728"/>
                    <a:gd name="T31" fmla="*/ 167 h 703"/>
                    <a:gd name="T32" fmla="*/ 626 w 728"/>
                    <a:gd name="T33" fmla="*/ 249 h 703"/>
                    <a:gd name="T34" fmla="*/ 644 w 728"/>
                    <a:gd name="T35" fmla="*/ 329 h 703"/>
                    <a:gd name="T36" fmla="*/ 633 w 728"/>
                    <a:gd name="T37" fmla="*/ 411 h 703"/>
                    <a:gd name="T38" fmla="*/ 654 w 728"/>
                    <a:gd name="T39" fmla="*/ 247 h 703"/>
                    <a:gd name="T40" fmla="*/ 663 w 728"/>
                    <a:gd name="T41" fmla="*/ 298 h 703"/>
                    <a:gd name="T42" fmla="*/ 681 w 728"/>
                    <a:gd name="T43" fmla="*/ 242 h 703"/>
                    <a:gd name="T44" fmla="*/ 714 w 728"/>
                    <a:gd name="T45" fmla="*/ 311 h 703"/>
                    <a:gd name="T46" fmla="*/ 706 w 728"/>
                    <a:gd name="T47" fmla="*/ 355 h 703"/>
                    <a:gd name="T48" fmla="*/ 695 w 728"/>
                    <a:gd name="T49" fmla="*/ 377 h 703"/>
                    <a:gd name="T50" fmla="*/ 664 w 728"/>
                    <a:gd name="T51" fmla="*/ 444 h 703"/>
                    <a:gd name="T52" fmla="*/ 668 w 728"/>
                    <a:gd name="T53" fmla="*/ 379 h 703"/>
                    <a:gd name="T54" fmla="*/ 658 w 728"/>
                    <a:gd name="T55" fmla="*/ 451 h 703"/>
                    <a:gd name="T56" fmla="*/ 598 w 728"/>
                    <a:gd name="T57" fmla="*/ 550 h 703"/>
                    <a:gd name="T58" fmla="*/ 566 w 728"/>
                    <a:gd name="T59" fmla="*/ 574 h 703"/>
                    <a:gd name="T60" fmla="*/ 674 w 728"/>
                    <a:gd name="T61" fmla="*/ 473 h 703"/>
                    <a:gd name="T62" fmla="*/ 648 w 728"/>
                    <a:gd name="T63" fmla="*/ 484 h 703"/>
                    <a:gd name="T64" fmla="*/ 666 w 728"/>
                    <a:gd name="T65" fmla="*/ 490 h 703"/>
                    <a:gd name="T66" fmla="*/ 612 w 728"/>
                    <a:gd name="T67" fmla="*/ 510 h 703"/>
                    <a:gd name="T68" fmla="*/ 623 w 728"/>
                    <a:gd name="T69" fmla="*/ 566 h 703"/>
                    <a:gd name="T70" fmla="*/ 508 w 728"/>
                    <a:gd name="T71" fmla="*/ 583 h 703"/>
                    <a:gd name="T72" fmla="*/ 499 w 728"/>
                    <a:gd name="T73" fmla="*/ 594 h 703"/>
                    <a:gd name="T74" fmla="*/ 445 w 728"/>
                    <a:gd name="T75" fmla="*/ 603 h 703"/>
                    <a:gd name="T76" fmla="*/ 445 w 728"/>
                    <a:gd name="T77" fmla="*/ 634 h 703"/>
                    <a:gd name="T78" fmla="*/ 510 w 728"/>
                    <a:gd name="T79" fmla="*/ 648 h 703"/>
                    <a:gd name="T80" fmla="*/ 387 w 728"/>
                    <a:gd name="T81" fmla="*/ 678 h 703"/>
                    <a:gd name="T82" fmla="*/ 119 w 728"/>
                    <a:gd name="T83" fmla="*/ 534 h 703"/>
                    <a:gd name="T84" fmla="*/ 197 w 728"/>
                    <a:gd name="T85" fmla="*/ 580 h 703"/>
                    <a:gd name="T86" fmla="*/ 300 w 728"/>
                    <a:gd name="T87" fmla="*/ 647 h 703"/>
                    <a:gd name="T88" fmla="*/ 390 w 728"/>
                    <a:gd name="T89" fmla="*/ 643 h 703"/>
                    <a:gd name="T90" fmla="*/ 445 w 728"/>
                    <a:gd name="T91" fmla="*/ 665 h 703"/>
                    <a:gd name="T92" fmla="*/ 460 w 728"/>
                    <a:gd name="T93" fmla="*/ 666 h 703"/>
                    <a:gd name="T94" fmla="*/ 448 w 728"/>
                    <a:gd name="T95" fmla="*/ 674 h 703"/>
                    <a:gd name="T96" fmla="*/ 85 w 728"/>
                    <a:gd name="T97" fmla="*/ 457 h 703"/>
                    <a:gd name="T98" fmla="*/ 86 w 728"/>
                    <a:gd name="T99" fmla="*/ 306 h 703"/>
                    <a:gd name="T100" fmla="*/ 178 w 728"/>
                    <a:gd name="T101" fmla="*/ 68 h 703"/>
                    <a:gd name="T102" fmla="*/ 206 w 728"/>
                    <a:gd name="T103" fmla="*/ 122 h 703"/>
                    <a:gd name="T104" fmla="*/ 114 w 728"/>
                    <a:gd name="T105" fmla="*/ 114 h 703"/>
                    <a:gd name="T106" fmla="*/ 161 w 728"/>
                    <a:gd name="T107" fmla="*/ 152 h 703"/>
                    <a:gd name="T108" fmla="*/ 57 w 728"/>
                    <a:gd name="T109" fmla="*/ 201 h 703"/>
                    <a:gd name="T110" fmla="*/ 95 w 728"/>
                    <a:gd name="T111" fmla="*/ 286 h 703"/>
                    <a:gd name="T112" fmla="*/ 88 w 728"/>
                    <a:gd name="T113" fmla="*/ 492 h 703"/>
                    <a:gd name="T114" fmla="*/ 89 w 728"/>
                    <a:gd name="T115" fmla="*/ 497 h 703"/>
                    <a:gd name="T116" fmla="*/ 156 w 728"/>
                    <a:gd name="T117" fmla="*/ 539 h 703"/>
                    <a:gd name="T118" fmla="*/ 218 w 728"/>
                    <a:gd name="T119" fmla="*/ 592 h 703"/>
                    <a:gd name="T120" fmla="*/ 138 w 728"/>
                    <a:gd name="T121" fmla="*/ 631 h 703"/>
                    <a:gd name="T122" fmla="*/ 255 w 728"/>
                    <a:gd name="T123" fmla="*/ 687 h 703"/>
                    <a:gd name="T124" fmla="*/ 14 w 728"/>
                    <a:gd name="T125" fmla="*/ 372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8" h="703">
                      <a:moveTo>
                        <a:pt x="573" y="79"/>
                      </a:moveTo>
                      <a:cubicBezTo>
                        <a:pt x="573" y="79"/>
                        <a:pt x="574" y="79"/>
                        <a:pt x="575" y="79"/>
                      </a:cubicBezTo>
                      <a:cubicBezTo>
                        <a:pt x="574" y="78"/>
                        <a:pt x="574" y="78"/>
                        <a:pt x="574" y="78"/>
                      </a:cubicBezTo>
                      <a:cubicBezTo>
                        <a:pt x="584" y="85"/>
                        <a:pt x="594" y="92"/>
                        <a:pt x="605" y="99"/>
                      </a:cubicBezTo>
                      <a:cubicBezTo>
                        <a:pt x="605" y="99"/>
                        <a:pt x="606" y="99"/>
                        <a:pt x="607" y="99"/>
                      </a:cubicBezTo>
                      <a:cubicBezTo>
                        <a:pt x="597" y="92"/>
                        <a:pt x="588" y="86"/>
                        <a:pt x="579" y="79"/>
                      </a:cubicBezTo>
                      <a:cubicBezTo>
                        <a:pt x="547" y="55"/>
                        <a:pt x="512" y="37"/>
                        <a:pt x="474" y="26"/>
                      </a:cubicBezTo>
                      <a:cubicBezTo>
                        <a:pt x="472" y="26"/>
                        <a:pt x="470" y="25"/>
                        <a:pt x="469" y="25"/>
                      </a:cubicBezTo>
                      <a:cubicBezTo>
                        <a:pt x="463" y="23"/>
                        <a:pt x="457" y="21"/>
                        <a:pt x="451" y="19"/>
                      </a:cubicBezTo>
                      <a:cubicBezTo>
                        <a:pt x="434" y="15"/>
                        <a:pt x="418" y="12"/>
                        <a:pt x="401" y="9"/>
                      </a:cubicBezTo>
                      <a:cubicBezTo>
                        <a:pt x="409" y="9"/>
                        <a:pt x="417" y="9"/>
                        <a:pt x="425" y="9"/>
                      </a:cubicBezTo>
                      <a:cubicBezTo>
                        <a:pt x="424" y="9"/>
                        <a:pt x="424" y="9"/>
                        <a:pt x="424" y="9"/>
                      </a:cubicBezTo>
                      <a:cubicBezTo>
                        <a:pt x="411" y="8"/>
                        <a:pt x="398" y="8"/>
                        <a:pt x="385" y="8"/>
                      </a:cubicBezTo>
                      <a:cubicBezTo>
                        <a:pt x="368" y="6"/>
                        <a:pt x="352" y="5"/>
                        <a:pt x="336" y="6"/>
                      </a:cubicBezTo>
                      <a:cubicBezTo>
                        <a:pt x="329" y="8"/>
                        <a:pt x="322" y="8"/>
                        <a:pt x="314" y="8"/>
                      </a:cubicBezTo>
                      <a:cubicBezTo>
                        <a:pt x="313" y="8"/>
                        <a:pt x="313" y="8"/>
                        <a:pt x="313" y="8"/>
                      </a:cubicBezTo>
                      <a:cubicBezTo>
                        <a:pt x="322" y="9"/>
                        <a:pt x="330" y="9"/>
                        <a:pt x="340" y="10"/>
                      </a:cubicBezTo>
                      <a:cubicBezTo>
                        <a:pt x="338" y="10"/>
                        <a:pt x="337" y="10"/>
                        <a:pt x="336" y="10"/>
                      </a:cubicBezTo>
                      <a:cubicBezTo>
                        <a:pt x="331" y="10"/>
                        <a:pt x="325" y="10"/>
                        <a:pt x="320" y="10"/>
                      </a:cubicBezTo>
                      <a:cubicBezTo>
                        <a:pt x="302" y="11"/>
                        <a:pt x="284" y="15"/>
                        <a:pt x="268" y="22"/>
                      </a:cubicBezTo>
                      <a:cubicBezTo>
                        <a:pt x="261" y="24"/>
                        <a:pt x="254" y="25"/>
                        <a:pt x="248" y="28"/>
                      </a:cubicBezTo>
                      <a:cubicBezTo>
                        <a:pt x="249" y="27"/>
                        <a:pt x="250" y="26"/>
                        <a:pt x="250" y="26"/>
                      </a:cubicBezTo>
                      <a:cubicBezTo>
                        <a:pt x="249" y="27"/>
                        <a:pt x="248" y="27"/>
                        <a:pt x="247" y="28"/>
                      </a:cubicBezTo>
                      <a:cubicBezTo>
                        <a:pt x="240" y="30"/>
                        <a:pt x="234" y="32"/>
                        <a:pt x="228" y="34"/>
                      </a:cubicBezTo>
                      <a:cubicBezTo>
                        <a:pt x="241" y="29"/>
                        <a:pt x="253" y="24"/>
                        <a:pt x="266" y="20"/>
                      </a:cubicBezTo>
                      <a:cubicBezTo>
                        <a:pt x="286" y="13"/>
                        <a:pt x="306" y="7"/>
                        <a:pt x="327" y="0"/>
                      </a:cubicBezTo>
                      <a:cubicBezTo>
                        <a:pt x="320" y="2"/>
                        <a:pt x="313" y="3"/>
                        <a:pt x="306" y="4"/>
                      </a:cubicBezTo>
                      <a:cubicBezTo>
                        <a:pt x="284" y="11"/>
                        <a:pt x="261" y="18"/>
                        <a:pt x="239" y="27"/>
                      </a:cubicBezTo>
                      <a:cubicBezTo>
                        <a:pt x="204" y="40"/>
                        <a:pt x="171" y="57"/>
                        <a:pt x="139" y="77"/>
                      </a:cubicBezTo>
                      <a:cubicBezTo>
                        <a:pt x="138" y="78"/>
                        <a:pt x="137" y="79"/>
                        <a:pt x="136" y="80"/>
                      </a:cubicBezTo>
                      <a:cubicBezTo>
                        <a:pt x="139" y="75"/>
                        <a:pt x="143" y="71"/>
                        <a:pt x="146" y="66"/>
                      </a:cubicBezTo>
                      <a:cubicBezTo>
                        <a:pt x="142" y="71"/>
                        <a:pt x="137" y="76"/>
                        <a:pt x="133" y="82"/>
                      </a:cubicBezTo>
                      <a:cubicBezTo>
                        <a:pt x="114" y="94"/>
                        <a:pt x="99" y="110"/>
                        <a:pt x="87" y="127"/>
                      </a:cubicBezTo>
                      <a:cubicBezTo>
                        <a:pt x="87" y="127"/>
                        <a:pt x="88" y="127"/>
                        <a:pt x="89" y="127"/>
                      </a:cubicBezTo>
                      <a:cubicBezTo>
                        <a:pt x="100" y="112"/>
                        <a:pt x="114" y="98"/>
                        <a:pt x="128" y="87"/>
                      </a:cubicBezTo>
                      <a:cubicBezTo>
                        <a:pt x="124" y="93"/>
                        <a:pt x="119" y="99"/>
                        <a:pt x="114" y="105"/>
                      </a:cubicBezTo>
                      <a:cubicBezTo>
                        <a:pt x="108" y="111"/>
                        <a:pt x="103" y="117"/>
                        <a:pt x="98" y="123"/>
                      </a:cubicBezTo>
                      <a:cubicBezTo>
                        <a:pt x="96" y="125"/>
                        <a:pt x="95" y="128"/>
                        <a:pt x="95" y="130"/>
                      </a:cubicBezTo>
                      <a:cubicBezTo>
                        <a:pt x="90" y="136"/>
                        <a:pt x="86" y="142"/>
                        <a:pt x="82" y="148"/>
                      </a:cubicBezTo>
                      <a:cubicBezTo>
                        <a:pt x="81" y="149"/>
                        <a:pt x="80" y="149"/>
                        <a:pt x="79" y="150"/>
                      </a:cubicBezTo>
                      <a:cubicBezTo>
                        <a:pt x="79" y="150"/>
                        <a:pt x="78" y="149"/>
                        <a:pt x="78" y="149"/>
                      </a:cubicBezTo>
                      <a:cubicBezTo>
                        <a:pt x="77" y="149"/>
                        <a:pt x="77" y="149"/>
                        <a:pt x="77" y="149"/>
                      </a:cubicBezTo>
                      <a:cubicBezTo>
                        <a:pt x="78" y="150"/>
                        <a:pt x="78" y="150"/>
                        <a:pt x="78" y="151"/>
                      </a:cubicBezTo>
                      <a:cubicBezTo>
                        <a:pt x="78" y="151"/>
                        <a:pt x="77" y="152"/>
                        <a:pt x="76" y="153"/>
                      </a:cubicBezTo>
                      <a:cubicBezTo>
                        <a:pt x="68" y="167"/>
                        <a:pt x="60" y="182"/>
                        <a:pt x="53" y="198"/>
                      </a:cubicBezTo>
                      <a:cubicBezTo>
                        <a:pt x="43" y="216"/>
                        <a:pt x="35" y="236"/>
                        <a:pt x="29" y="257"/>
                      </a:cubicBezTo>
                      <a:cubicBezTo>
                        <a:pt x="27" y="263"/>
                        <a:pt x="26" y="269"/>
                        <a:pt x="24" y="275"/>
                      </a:cubicBezTo>
                      <a:cubicBezTo>
                        <a:pt x="22" y="286"/>
                        <a:pt x="21" y="297"/>
                        <a:pt x="20" y="308"/>
                      </a:cubicBezTo>
                      <a:cubicBezTo>
                        <a:pt x="20" y="308"/>
                        <a:pt x="20" y="308"/>
                        <a:pt x="20" y="308"/>
                      </a:cubicBezTo>
                      <a:cubicBezTo>
                        <a:pt x="19" y="317"/>
                        <a:pt x="17" y="326"/>
                        <a:pt x="16" y="335"/>
                      </a:cubicBezTo>
                      <a:cubicBezTo>
                        <a:pt x="16" y="330"/>
                        <a:pt x="16" y="325"/>
                        <a:pt x="16" y="320"/>
                      </a:cubicBezTo>
                      <a:cubicBezTo>
                        <a:pt x="15" y="329"/>
                        <a:pt x="14" y="339"/>
                        <a:pt x="14" y="350"/>
                      </a:cubicBezTo>
                      <a:cubicBezTo>
                        <a:pt x="13" y="361"/>
                        <a:pt x="12" y="372"/>
                        <a:pt x="12" y="383"/>
                      </a:cubicBezTo>
                      <a:cubicBezTo>
                        <a:pt x="11" y="379"/>
                        <a:pt x="10" y="374"/>
                        <a:pt x="10" y="370"/>
                      </a:cubicBezTo>
                      <a:cubicBezTo>
                        <a:pt x="9" y="382"/>
                        <a:pt x="10" y="396"/>
                        <a:pt x="12" y="410"/>
                      </a:cubicBezTo>
                      <a:cubicBezTo>
                        <a:pt x="13" y="420"/>
                        <a:pt x="15" y="430"/>
                        <a:pt x="17" y="440"/>
                      </a:cubicBezTo>
                      <a:cubicBezTo>
                        <a:pt x="10" y="421"/>
                        <a:pt x="4" y="401"/>
                        <a:pt x="2" y="380"/>
                      </a:cubicBezTo>
                      <a:cubicBezTo>
                        <a:pt x="1" y="384"/>
                        <a:pt x="0" y="389"/>
                        <a:pt x="2" y="395"/>
                      </a:cubicBezTo>
                      <a:cubicBezTo>
                        <a:pt x="5" y="414"/>
                        <a:pt x="11" y="432"/>
                        <a:pt x="20" y="449"/>
                      </a:cubicBezTo>
                      <a:cubicBezTo>
                        <a:pt x="25" y="468"/>
                        <a:pt x="32" y="488"/>
                        <a:pt x="40" y="507"/>
                      </a:cubicBezTo>
                      <a:cubicBezTo>
                        <a:pt x="35" y="500"/>
                        <a:pt x="30" y="493"/>
                        <a:pt x="26" y="486"/>
                      </a:cubicBezTo>
                      <a:cubicBezTo>
                        <a:pt x="26" y="486"/>
                        <a:pt x="26" y="486"/>
                        <a:pt x="26" y="486"/>
                      </a:cubicBezTo>
                      <a:cubicBezTo>
                        <a:pt x="29" y="497"/>
                        <a:pt x="35" y="507"/>
                        <a:pt x="42" y="516"/>
                      </a:cubicBezTo>
                      <a:cubicBezTo>
                        <a:pt x="44" y="518"/>
                        <a:pt x="45" y="519"/>
                        <a:pt x="46" y="520"/>
                      </a:cubicBezTo>
                      <a:cubicBezTo>
                        <a:pt x="54" y="539"/>
                        <a:pt x="64" y="556"/>
                        <a:pt x="76" y="573"/>
                      </a:cubicBezTo>
                      <a:cubicBezTo>
                        <a:pt x="73" y="569"/>
                        <a:pt x="70" y="566"/>
                        <a:pt x="66" y="562"/>
                      </a:cubicBezTo>
                      <a:cubicBezTo>
                        <a:pt x="67" y="566"/>
                        <a:pt x="70" y="570"/>
                        <a:pt x="76" y="576"/>
                      </a:cubicBezTo>
                      <a:cubicBezTo>
                        <a:pt x="80" y="580"/>
                        <a:pt x="84" y="584"/>
                        <a:pt x="88" y="588"/>
                      </a:cubicBezTo>
                      <a:cubicBezTo>
                        <a:pt x="93" y="594"/>
                        <a:pt x="98" y="600"/>
                        <a:pt x="104" y="606"/>
                      </a:cubicBezTo>
                      <a:cubicBezTo>
                        <a:pt x="104" y="606"/>
                        <a:pt x="104" y="606"/>
                        <a:pt x="104" y="606"/>
                      </a:cubicBezTo>
                      <a:cubicBezTo>
                        <a:pt x="109" y="612"/>
                        <a:pt x="115" y="618"/>
                        <a:pt x="122" y="623"/>
                      </a:cubicBezTo>
                      <a:cubicBezTo>
                        <a:pt x="124" y="625"/>
                        <a:pt x="126" y="627"/>
                        <a:pt x="129" y="629"/>
                      </a:cubicBezTo>
                      <a:cubicBezTo>
                        <a:pt x="129" y="629"/>
                        <a:pt x="130" y="629"/>
                        <a:pt x="130" y="629"/>
                      </a:cubicBezTo>
                      <a:cubicBezTo>
                        <a:pt x="136" y="633"/>
                        <a:pt x="142" y="637"/>
                        <a:pt x="149" y="641"/>
                      </a:cubicBezTo>
                      <a:cubicBezTo>
                        <a:pt x="150" y="641"/>
                        <a:pt x="150" y="642"/>
                        <a:pt x="150" y="642"/>
                      </a:cubicBezTo>
                      <a:cubicBezTo>
                        <a:pt x="164" y="653"/>
                        <a:pt x="180" y="663"/>
                        <a:pt x="196" y="672"/>
                      </a:cubicBezTo>
                      <a:cubicBezTo>
                        <a:pt x="214" y="683"/>
                        <a:pt x="234" y="689"/>
                        <a:pt x="254" y="692"/>
                      </a:cubicBezTo>
                      <a:cubicBezTo>
                        <a:pt x="264" y="694"/>
                        <a:pt x="276" y="696"/>
                        <a:pt x="286" y="698"/>
                      </a:cubicBezTo>
                      <a:cubicBezTo>
                        <a:pt x="288" y="698"/>
                        <a:pt x="289" y="699"/>
                        <a:pt x="291" y="699"/>
                      </a:cubicBezTo>
                      <a:cubicBezTo>
                        <a:pt x="293" y="699"/>
                        <a:pt x="295" y="699"/>
                        <a:pt x="297" y="699"/>
                      </a:cubicBezTo>
                      <a:cubicBezTo>
                        <a:pt x="296" y="699"/>
                        <a:pt x="296" y="699"/>
                        <a:pt x="296" y="699"/>
                      </a:cubicBezTo>
                      <a:cubicBezTo>
                        <a:pt x="308" y="700"/>
                        <a:pt x="320" y="700"/>
                        <a:pt x="332" y="700"/>
                      </a:cubicBezTo>
                      <a:cubicBezTo>
                        <a:pt x="341" y="701"/>
                        <a:pt x="350" y="702"/>
                        <a:pt x="359" y="703"/>
                      </a:cubicBezTo>
                      <a:cubicBezTo>
                        <a:pt x="354" y="702"/>
                        <a:pt x="350" y="700"/>
                        <a:pt x="345" y="700"/>
                      </a:cubicBezTo>
                      <a:cubicBezTo>
                        <a:pt x="348" y="699"/>
                        <a:pt x="351" y="699"/>
                        <a:pt x="354" y="699"/>
                      </a:cubicBezTo>
                      <a:cubicBezTo>
                        <a:pt x="360" y="698"/>
                        <a:pt x="366" y="697"/>
                        <a:pt x="372" y="696"/>
                      </a:cubicBezTo>
                      <a:cubicBezTo>
                        <a:pt x="385" y="697"/>
                        <a:pt x="398" y="696"/>
                        <a:pt x="412" y="692"/>
                      </a:cubicBezTo>
                      <a:cubicBezTo>
                        <a:pt x="417" y="691"/>
                        <a:pt x="422" y="689"/>
                        <a:pt x="428" y="688"/>
                      </a:cubicBezTo>
                      <a:cubicBezTo>
                        <a:pt x="432" y="687"/>
                        <a:pt x="436" y="686"/>
                        <a:pt x="441" y="685"/>
                      </a:cubicBezTo>
                      <a:cubicBezTo>
                        <a:pt x="441" y="685"/>
                        <a:pt x="442" y="685"/>
                        <a:pt x="442" y="685"/>
                      </a:cubicBezTo>
                      <a:cubicBezTo>
                        <a:pt x="440" y="686"/>
                        <a:pt x="438" y="688"/>
                        <a:pt x="436" y="689"/>
                      </a:cubicBezTo>
                      <a:cubicBezTo>
                        <a:pt x="439" y="688"/>
                        <a:pt x="442" y="686"/>
                        <a:pt x="445" y="684"/>
                      </a:cubicBezTo>
                      <a:cubicBezTo>
                        <a:pt x="447" y="684"/>
                        <a:pt x="449" y="684"/>
                        <a:pt x="451" y="683"/>
                      </a:cubicBezTo>
                      <a:cubicBezTo>
                        <a:pt x="480" y="678"/>
                        <a:pt x="507" y="670"/>
                        <a:pt x="534" y="660"/>
                      </a:cubicBezTo>
                      <a:cubicBezTo>
                        <a:pt x="515" y="666"/>
                        <a:pt x="496" y="671"/>
                        <a:pt x="476" y="676"/>
                      </a:cubicBezTo>
                      <a:cubicBezTo>
                        <a:pt x="468" y="678"/>
                        <a:pt x="460" y="680"/>
                        <a:pt x="451" y="681"/>
                      </a:cubicBezTo>
                      <a:cubicBezTo>
                        <a:pt x="451" y="681"/>
                        <a:pt x="452" y="681"/>
                        <a:pt x="452" y="681"/>
                      </a:cubicBezTo>
                      <a:cubicBezTo>
                        <a:pt x="462" y="678"/>
                        <a:pt x="472" y="674"/>
                        <a:pt x="482" y="671"/>
                      </a:cubicBezTo>
                      <a:cubicBezTo>
                        <a:pt x="519" y="658"/>
                        <a:pt x="554" y="641"/>
                        <a:pt x="586" y="620"/>
                      </a:cubicBezTo>
                      <a:cubicBezTo>
                        <a:pt x="568" y="630"/>
                        <a:pt x="548" y="639"/>
                        <a:pt x="529" y="648"/>
                      </a:cubicBezTo>
                      <a:cubicBezTo>
                        <a:pt x="529" y="648"/>
                        <a:pt x="529" y="647"/>
                        <a:pt x="530" y="647"/>
                      </a:cubicBezTo>
                      <a:cubicBezTo>
                        <a:pt x="543" y="639"/>
                        <a:pt x="555" y="630"/>
                        <a:pt x="567" y="620"/>
                      </a:cubicBezTo>
                      <a:cubicBezTo>
                        <a:pt x="580" y="612"/>
                        <a:pt x="591" y="603"/>
                        <a:pt x="602" y="593"/>
                      </a:cubicBezTo>
                      <a:cubicBezTo>
                        <a:pt x="619" y="580"/>
                        <a:pt x="633" y="564"/>
                        <a:pt x="645" y="546"/>
                      </a:cubicBezTo>
                      <a:cubicBezTo>
                        <a:pt x="627" y="577"/>
                        <a:pt x="602" y="603"/>
                        <a:pt x="569" y="622"/>
                      </a:cubicBezTo>
                      <a:cubicBezTo>
                        <a:pt x="560" y="628"/>
                        <a:pt x="553" y="632"/>
                        <a:pt x="548" y="637"/>
                      </a:cubicBezTo>
                      <a:cubicBezTo>
                        <a:pt x="581" y="621"/>
                        <a:pt x="610" y="598"/>
                        <a:pt x="633" y="568"/>
                      </a:cubicBezTo>
                      <a:cubicBezTo>
                        <a:pt x="644" y="554"/>
                        <a:pt x="652" y="539"/>
                        <a:pt x="659" y="523"/>
                      </a:cubicBezTo>
                      <a:cubicBezTo>
                        <a:pt x="660" y="521"/>
                        <a:pt x="661" y="519"/>
                        <a:pt x="662" y="518"/>
                      </a:cubicBezTo>
                      <a:cubicBezTo>
                        <a:pt x="668" y="504"/>
                        <a:pt x="675" y="491"/>
                        <a:pt x="681" y="477"/>
                      </a:cubicBezTo>
                      <a:cubicBezTo>
                        <a:pt x="682" y="476"/>
                        <a:pt x="683" y="474"/>
                        <a:pt x="684" y="472"/>
                      </a:cubicBezTo>
                      <a:cubicBezTo>
                        <a:pt x="685" y="468"/>
                        <a:pt x="687" y="464"/>
                        <a:pt x="688" y="460"/>
                      </a:cubicBezTo>
                      <a:cubicBezTo>
                        <a:pt x="684" y="473"/>
                        <a:pt x="680" y="485"/>
                        <a:pt x="675" y="497"/>
                      </a:cubicBezTo>
                      <a:cubicBezTo>
                        <a:pt x="675" y="497"/>
                        <a:pt x="676" y="497"/>
                        <a:pt x="677" y="497"/>
                      </a:cubicBezTo>
                      <a:cubicBezTo>
                        <a:pt x="685" y="480"/>
                        <a:pt x="691" y="462"/>
                        <a:pt x="697" y="444"/>
                      </a:cubicBezTo>
                      <a:cubicBezTo>
                        <a:pt x="699" y="438"/>
                        <a:pt x="700" y="431"/>
                        <a:pt x="702" y="424"/>
                      </a:cubicBezTo>
                      <a:cubicBezTo>
                        <a:pt x="703" y="419"/>
                        <a:pt x="705" y="414"/>
                        <a:pt x="706" y="408"/>
                      </a:cubicBezTo>
                      <a:cubicBezTo>
                        <a:pt x="706" y="410"/>
                        <a:pt x="706" y="411"/>
                        <a:pt x="706" y="413"/>
                      </a:cubicBezTo>
                      <a:cubicBezTo>
                        <a:pt x="707" y="406"/>
                        <a:pt x="708" y="398"/>
                        <a:pt x="709" y="390"/>
                      </a:cubicBezTo>
                      <a:cubicBezTo>
                        <a:pt x="710" y="385"/>
                        <a:pt x="710" y="380"/>
                        <a:pt x="710" y="375"/>
                      </a:cubicBezTo>
                      <a:cubicBezTo>
                        <a:pt x="716" y="356"/>
                        <a:pt x="717" y="337"/>
                        <a:pt x="715" y="317"/>
                      </a:cubicBezTo>
                      <a:cubicBezTo>
                        <a:pt x="715" y="316"/>
                        <a:pt x="715" y="316"/>
                        <a:pt x="714" y="316"/>
                      </a:cubicBezTo>
                      <a:cubicBezTo>
                        <a:pt x="716" y="316"/>
                        <a:pt x="717" y="316"/>
                        <a:pt x="718" y="317"/>
                      </a:cubicBezTo>
                      <a:cubicBezTo>
                        <a:pt x="720" y="326"/>
                        <a:pt x="722" y="334"/>
                        <a:pt x="724" y="343"/>
                      </a:cubicBezTo>
                      <a:cubicBezTo>
                        <a:pt x="727" y="361"/>
                        <a:pt x="725" y="378"/>
                        <a:pt x="719" y="394"/>
                      </a:cubicBezTo>
                      <a:cubicBezTo>
                        <a:pt x="725" y="389"/>
                        <a:pt x="728" y="382"/>
                        <a:pt x="728" y="373"/>
                      </a:cubicBezTo>
                      <a:cubicBezTo>
                        <a:pt x="728" y="354"/>
                        <a:pt x="725" y="336"/>
                        <a:pt x="721" y="318"/>
                      </a:cubicBezTo>
                      <a:cubicBezTo>
                        <a:pt x="722" y="319"/>
                        <a:pt x="724" y="320"/>
                        <a:pt x="725" y="320"/>
                      </a:cubicBezTo>
                      <a:cubicBezTo>
                        <a:pt x="723" y="319"/>
                        <a:pt x="722" y="318"/>
                        <a:pt x="720" y="316"/>
                      </a:cubicBezTo>
                      <a:cubicBezTo>
                        <a:pt x="716" y="297"/>
                        <a:pt x="708" y="278"/>
                        <a:pt x="699" y="260"/>
                      </a:cubicBezTo>
                      <a:cubicBezTo>
                        <a:pt x="698" y="257"/>
                        <a:pt x="696" y="254"/>
                        <a:pt x="694" y="251"/>
                      </a:cubicBezTo>
                      <a:cubicBezTo>
                        <a:pt x="691" y="239"/>
                        <a:pt x="686" y="227"/>
                        <a:pt x="680" y="216"/>
                      </a:cubicBezTo>
                      <a:cubicBezTo>
                        <a:pt x="680" y="214"/>
                        <a:pt x="680" y="214"/>
                        <a:pt x="680" y="213"/>
                      </a:cubicBezTo>
                      <a:cubicBezTo>
                        <a:pt x="672" y="184"/>
                        <a:pt x="658" y="160"/>
                        <a:pt x="638" y="142"/>
                      </a:cubicBezTo>
                      <a:cubicBezTo>
                        <a:pt x="636" y="138"/>
                        <a:pt x="633" y="135"/>
                        <a:pt x="631" y="132"/>
                      </a:cubicBezTo>
                      <a:cubicBezTo>
                        <a:pt x="641" y="142"/>
                        <a:pt x="651" y="152"/>
                        <a:pt x="660" y="163"/>
                      </a:cubicBezTo>
                      <a:cubicBezTo>
                        <a:pt x="661" y="163"/>
                        <a:pt x="662" y="163"/>
                        <a:pt x="662" y="162"/>
                      </a:cubicBezTo>
                      <a:cubicBezTo>
                        <a:pt x="662" y="162"/>
                        <a:pt x="662" y="162"/>
                        <a:pt x="662" y="161"/>
                      </a:cubicBezTo>
                      <a:cubicBezTo>
                        <a:pt x="649" y="147"/>
                        <a:pt x="635" y="133"/>
                        <a:pt x="621" y="120"/>
                      </a:cubicBezTo>
                      <a:cubicBezTo>
                        <a:pt x="618" y="117"/>
                        <a:pt x="616" y="114"/>
                        <a:pt x="613" y="112"/>
                      </a:cubicBezTo>
                      <a:cubicBezTo>
                        <a:pt x="608" y="108"/>
                        <a:pt x="603" y="104"/>
                        <a:pt x="598" y="100"/>
                      </a:cubicBezTo>
                      <a:cubicBezTo>
                        <a:pt x="596" y="98"/>
                        <a:pt x="594" y="96"/>
                        <a:pt x="592" y="95"/>
                      </a:cubicBezTo>
                      <a:cubicBezTo>
                        <a:pt x="590" y="92"/>
                        <a:pt x="588" y="90"/>
                        <a:pt x="586" y="88"/>
                      </a:cubicBezTo>
                      <a:cubicBezTo>
                        <a:pt x="586" y="89"/>
                        <a:pt x="586" y="90"/>
                        <a:pt x="586" y="90"/>
                      </a:cubicBezTo>
                      <a:cubicBezTo>
                        <a:pt x="572" y="79"/>
                        <a:pt x="557" y="70"/>
                        <a:pt x="541" y="61"/>
                      </a:cubicBezTo>
                      <a:cubicBezTo>
                        <a:pt x="538" y="58"/>
                        <a:pt x="534" y="56"/>
                        <a:pt x="530" y="54"/>
                      </a:cubicBezTo>
                      <a:cubicBezTo>
                        <a:pt x="532" y="54"/>
                        <a:pt x="535" y="56"/>
                        <a:pt x="537" y="56"/>
                      </a:cubicBezTo>
                      <a:cubicBezTo>
                        <a:pt x="550" y="63"/>
                        <a:pt x="562" y="70"/>
                        <a:pt x="573" y="79"/>
                      </a:cubicBezTo>
                      <a:close/>
                      <a:moveTo>
                        <a:pt x="563" y="81"/>
                      </a:moveTo>
                      <a:cubicBezTo>
                        <a:pt x="566" y="84"/>
                        <a:pt x="568" y="87"/>
                        <a:pt x="571" y="90"/>
                      </a:cubicBezTo>
                      <a:cubicBezTo>
                        <a:pt x="583" y="103"/>
                        <a:pt x="594" y="116"/>
                        <a:pt x="604" y="129"/>
                      </a:cubicBezTo>
                      <a:cubicBezTo>
                        <a:pt x="596" y="114"/>
                        <a:pt x="585" y="100"/>
                        <a:pt x="573" y="87"/>
                      </a:cubicBezTo>
                      <a:cubicBezTo>
                        <a:pt x="578" y="90"/>
                        <a:pt x="582" y="92"/>
                        <a:pt x="587" y="95"/>
                      </a:cubicBezTo>
                      <a:cubicBezTo>
                        <a:pt x="588" y="96"/>
                        <a:pt x="588" y="96"/>
                        <a:pt x="588" y="96"/>
                      </a:cubicBezTo>
                      <a:cubicBezTo>
                        <a:pt x="590" y="98"/>
                        <a:pt x="592" y="101"/>
                        <a:pt x="594" y="104"/>
                      </a:cubicBezTo>
                      <a:cubicBezTo>
                        <a:pt x="600" y="109"/>
                        <a:pt x="605" y="114"/>
                        <a:pt x="610" y="120"/>
                      </a:cubicBezTo>
                      <a:cubicBezTo>
                        <a:pt x="609" y="120"/>
                        <a:pt x="609" y="120"/>
                        <a:pt x="609" y="120"/>
                      </a:cubicBezTo>
                      <a:cubicBezTo>
                        <a:pt x="610" y="122"/>
                        <a:pt x="611" y="123"/>
                        <a:pt x="612" y="124"/>
                      </a:cubicBezTo>
                      <a:cubicBezTo>
                        <a:pt x="609" y="123"/>
                        <a:pt x="605" y="121"/>
                        <a:pt x="602" y="120"/>
                      </a:cubicBezTo>
                      <a:cubicBezTo>
                        <a:pt x="601" y="120"/>
                        <a:pt x="601" y="120"/>
                        <a:pt x="601" y="120"/>
                      </a:cubicBezTo>
                      <a:cubicBezTo>
                        <a:pt x="607" y="122"/>
                        <a:pt x="612" y="125"/>
                        <a:pt x="617" y="129"/>
                      </a:cubicBezTo>
                      <a:cubicBezTo>
                        <a:pt x="619" y="131"/>
                        <a:pt x="621" y="134"/>
                        <a:pt x="623" y="136"/>
                      </a:cubicBezTo>
                      <a:cubicBezTo>
                        <a:pt x="622" y="136"/>
                        <a:pt x="622" y="136"/>
                        <a:pt x="622" y="136"/>
                      </a:cubicBezTo>
                      <a:cubicBezTo>
                        <a:pt x="622" y="136"/>
                        <a:pt x="622" y="136"/>
                        <a:pt x="622" y="136"/>
                      </a:cubicBezTo>
                      <a:cubicBezTo>
                        <a:pt x="623" y="138"/>
                        <a:pt x="624" y="139"/>
                        <a:pt x="625" y="140"/>
                      </a:cubicBezTo>
                      <a:cubicBezTo>
                        <a:pt x="630" y="147"/>
                        <a:pt x="635" y="155"/>
                        <a:pt x="639" y="162"/>
                      </a:cubicBezTo>
                      <a:cubicBezTo>
                        <a:pt x="649" y="179"/>
                        <a:pt x="657" y="196"/>
                        <a:pt x="664" y="214"/>
                      </a:cubicBezTo>
                      <a:cubicBezTo>
                        <a:pt x="661" y="206"/>
                        <a:pt x="657" y="200"/>
                        <a:pt x="652" y="193"/>
                      </a:cubicBezTo>
                      <a:cubicBezTo>
                        <a:pt x="651" y="193"/>
                        <a:pt x="651" y="193"/>
                        <a:pt x="651" y="193"/>
                      </a:cubicBezTo>
                      <a:cubicBezTo>
                        <a:pt x="659" y="206"/>
                        <a:pt x="665" y="219"/>
                        <a:pt x="672" y="232"/>
                      </a:cubicBezTo>
                      <a:cubicBezTo>
                        <a:pt x="664" y="226"/>
                        <a:pt x="657" y="221"/>
                        <a:pt x="650" y="215"/>
                      </a:cubicBezTo>
                      <a:cubicBezTo>
                        <a:pt x="652" y="212"/>
                        <a:pt x="654" y="210"/>
                        <a:pt x="656" y="207"/>
                      </a:cubicBezTo>
                      <a:cubicBezTo>
                        <a:pt x="656" y="207"/>
                        <a:pt x="655" y="207"/>
                        <a:pt x="654" y="208"/>
                      </a:cubicBezTo>
                      <a:cubicBezTo>
                        <a:pt x="652" y="210"/>
                        <a:pt x="650" y="212"/>
                        <a:pt x="648" y="214"/>
                      </a:cubicBezTo>
                      <a:cubicBezTo>
                        <a:pt x="644" y="211"/>
                        <a:pt x="640" y="208"/>
                        <a:pt x="636" y="205"/>
                      </a:cubicBezTo>
                      <a:cubicBezTo>
                        <a:pt x="639" y="201"/>
                        <a:pt x="642" y="197"/>
                        <a:pt x="644" y="193"/>
                      </a:cubicBezTo>
                      <a:cubicBezTo>
                        <a:pt x="644" y="193"/>
                        <a:pt x="643" y="193"/>
                        <a:pt x="643" y="194"/>
                      </a:cubicBezTo>
                      <a:cubicBezTo>
                        <a:pt x="640" y="197"/>
                        <a:pt x="637" y="200"/>
                        <a:pt x="635" y="204"/>
                      </a:cubicBezTo>
                      <a:cubicBezTo>
                        <a:pt x="631" y="201"/>
                        <a:pt x="628" y="199"/>
                        <a:pt x="625" y="196"/>
                      </a:cubicBezTo>
                      <a:cubicBezTo>
                        <a:pt x="625" y="196"/>
                        <a:pt x="625" y="195"/>
                        <a:pt x="625" y="195"/>
                      </a:cubicBezTo>
                      <a:cubicBezTo>
                        <a:pt x="625" y="195"/>
                        <a:pt x="625" y="195"/>
                        <a:pt x="625" y="194"/>
                      </a:cubicBezTo>
                      <a:cubicBezTo>
                        <a:pt x="625" y="194"/>
                        <a:pt x="625" y="194"/>
                        <a:pt x="624" y="193"/>
                      </a:cubicBezTo>
                      <a:cubicBezTo>
                        <a:pt x="624" y="192"/>
                        <a:pt x="624" y="190"/>
                        <a:pt x="624" y="188"/>
                      </a:cubicBezTo>
                      <a:cubicBezTo>
                        <a:pt x="623" y="192"/>
                        <a:pt x="623" y="192"/>
                        <a:pt x="623" y="192"/>
                      </a:cubicBezTo>
                      <a:cubicBezTo>
                        <a:pt x="618" y="188"/>
                        <a:pt x="614" y="185"/>
                        <a:pt x="609" y="182"/>
                      </a:cubicBezTo>
                      <a:cubicBezTo>
                        <a:pt x="602" y="178"/>
                        <a:pt x="596" y="174"/>
                        <a:pt x="590" y="170"/>
                      </a:cubicBezTo>
                      <a:cubicBezTo>
                        <a:pt x="584" y="166"/>
                        <a:pt x="577" y="162"/>
                        <a:pt x="571" y="159"/>
                      </a:cubicBezTo>
                      <a:cubicBezTo>
                        <a:pt x="564" y="156"/>
                        <a:pt x="558" y="152"/>
                        <a:pt x="552" y="149"/>
                      </a:cubicBezTo>
                      <a:cubicBezTo>
                        <a:pt x="542" y="144"/>
                        <a:pt x="534" y="138"/>
                        <a:pt x="524" y="134"/>
                      </a:cubicBezTo>
                      <a:cubicBezTo>
                        <a:pt x="518" y="130"/>
                        <a:pt x="512" y="126"/>
                        <a:pt x="505" y="123"/>
                      </a:cubicBezTo>
                      <a:cubicBezTo>
                        <a:pt x="497" y="118"/>
                        <a:pt x="490" y="113"/>
                        <a:pt x="482" y="108"/>
                      </a:cubicBezTo>
                      <a:cubicBezTo>
                        <a:pt x="478" y="106"/>
                        <a:pt x="473" y="103"/>
                        <a:pt x="469" y="100"/>
                      </a:cubicBezTo>
                      <a:cubicBezTo>
                        <a:pt x="464" y="97"/>
                        <a:pt x="459" y="94"/>
                        <a:pt x="454" y="91"/>
                      </a:cubicBezTo>
                      <a:cubicBezTo>
                        <a:pt x="441" y="81"/>
                        <a:pt x="429" y="71"/>
                        <a:pt x="417" y="60"/>
                      </a:cubicBezTo>
                      <a:cubicBezTo>
                        <a:pt x="402" y="47"/>
                        <a:pt x="385" y="36"/>
                        <a:pt x="368" y="27"/>
                      </a:cubicBezTo>
                      <a:cubicBezTo>
                        <a:pt x="367" y="27"/>
                        <a:pt x="367" y="27"/>
                        <a:pt x="367" y="27"/>
                      </a:cubicBezTo>
                      <a:cubicBezTo>
                        <a:pt x="389" y="40"/>
                        <a:pt x="409" y="56"/>
                        <a:pt x="428" y="73"/>
                      </a:cubicBezTo>
                      <a:cubicBezTo>
                        <a:pt x="431" y="76"/>
                        <a:pt x="434" y="79"/>
                        <a:pt x="438" y="82"/>
                      </a:cubicBezTo>
                      <a:cubicBezTo>
                        <a:pt x="432" y="78"/>
                        <a:pt x="425" y="75"/>
                        <a:pt x="419" y="72"/>
                      </a:cubicBezTo>
                      <a:cubicBezTo>
                        <a:pt x="411" y="68"/>
                        <a:pt x="402" y="63"/>
                        <a:pt x="394" y="59"/>
                      </a:cubicBezTo>
                      <a:cubicBezTo>
                        <a:pt x="382" y="54"/>
                        <a:pt x="371" y="48"/>
                        <a:pt x="360" y="42"/>
                      </a:cubicBezTo>
                      <a:cubicBezTo>
                        <a:pt x="363" y="40"/>
                        <a:pt x="363" y="40"/>
                        <a:pt x="363" y="40"/>
                      </a:cubicBezTo>
                      <a:cubicBezTo>
                        <a:pt x="365" y="42"/>
                        <a:pt x="368" y="44"/>
                        <a:pt x="370" y="46"/>
                      </a:cubicBezTo>
                      <a:cubicBezTo>
                        <a:pt x="370" y="46"/>
                        <a:pt x="370" y="45"/>
                        <a:pt x="370" y="45"/>
                      </a:cubicBezTo>
                      <a:cubicBezTo>
                        <a:pt x="368" y="43"/>
                        <a:pt x="366" y="41"/>
                        <a:pt x="364" y="39"/>
                      </a:cubicBezTo>
                      <a:cubicBezTo>
                        <a:pt x="369" y="36"/>
                        <a:pt x="369" y="36"/>
                        <a:pt x="369" y="36"/>
                      </a:cubicBezTo>
                      <a:cubicBezTo>
                        <a:pt x="364" y="38"/>
                        <a:pt x="364" y="38"/>
                        <a:pt x="364" y="38"/>
                      </a:cubicBezTo>
                      <a:cubicBezTo>
                        <a:pt x="358" y="33"/>
                        <a:pt x="352" y="29"/>
                        <a:pt x="345" y="25"/>
                      </a:cubicBezTo>
                      <a:cubicBezTo>
                        <a:pt x="344" y="25"/>
                        <a:pt x="344" y="25"/>
                        <a:pt x="344" y="26"/>
                      </a:cubicBezTo>
                      <a:cubicBezTo>
                        <a:pt x="343" y="26"/>
                        <a:pt x="343" y="27"/>
                        <a:pt x="343" y="28"/>
                      </a:cubicBezTo>
                      <a:cubicBezTo>
                        <a:pt x="343" y="29"/>
                        <a:pt x="344" y="30"/>
                        <a:pt x="344" y="31"/>
                      </a:cubicBezTo>
                      <a:cubicBezTo>
                        <a:pt x="345" y="31"/>
                        <a:pt x="346" y="31"/>
                        <a:pt x="346" y="31"/>
                      </a:cubicBezTo>
                      <a:cubicBezTo>
                        <a:pt x="346" y="30"/>
                        <a:pt x="346" y="29"/>
                        <a:pt x="345" y="28"/>
                      </a:cubicBezTo>
                      <a:cubicBezTo>
                        <a:pt x="346" y="29"/>
                        <a:pt x="348" y="29"/>
                        <a:pt x="349" y="30"/>
                      </a:cubicBezTo>
                      <a:cubicBezTo>
                        <a:pt x="353" y="33"/>
                        <a:pt x="358" y="36"/>
                        <a:pt x="362" y="39"/>
                      </a:cubicBezTo>
                      <a:cubicBezTo>
                        <a:pt x="358" y="40"/>
                        <a:pt x="358" y="40"/>
                        <a:pt x="358" y="40"/>
                      </a:cubicBezTo>
                      <a:cubicBezTo>
                        <a:pt x="353" y="38"/>
                        <a:pt x="353" y="38"/>
                        <a:pt x="353" y="38"/>
                      </a:cubicBezTo>
                      <a:cubicBezTo>
                        <a:pt x="352" y="38"/>
                        <a:pt x="352" y="38"/>
                        <a:pt x="352" y="38"/>
                      </a:cubicBezTo>
                      <a:cubicBezTo>
                        <a:pt x="352" y="38"/>
                        <a:pt x="352" y="38"/>
                        <a:pt x="352" y="38"/>
                      </a:cubicBezTo>
                      <a:cubicBezTo>
                        <a:pt x="353" y="39"/>
                        <a:pt x="354" y="40"/>
                        <a:pt x="355" y="42"/>
                      </a:cubicBezTo>
                      <a:cubicBezTo>
                        <a:pt x="354" y="42"/>
                        <a:pt x="353" y="43"/>
                        <a:pt x="352" y="43"/>
                      </a:cubicBezTo>
                      <a:cubicBezTo>
                        <a:pt x="346" y="39"/>
                        <a:pt x="340" y="35"/>
                        <a:pt x="334" y="31"/>
                      </a:cubicBezTo>
                      <a:cubicBezTo>
                        <a:pt x="333" y="31"/>
                        <a:pt x="333" y="31"/>
                        <a:pt x="333" y="31"/>
                      </a:cubicBezTo>
                      <a:cubicBezTo>
                        <a:pt x="338" y="36"/>
                        <a:pt x="344" y="40"/>
                        <a:pt x="350" y="44"/>
                      </a:cubicBezTo>
                      <a:cubicBezTo>
                        <a:pt x="346" y="46"/>
                        <a:pt x="343" y="47"/>
                        <a:pt x="340" y="49"/>
                      </a:cubicBezTo>
                      <a:cubicBezTo>
                        <a:pt x="338" y="50"/>
                        <a:pt x="336" y="51"/>
                        <a:pt x="335" y="52"/>
                      </a:cubicBezTo>
                      <a:cubicBezTo>
                        <a:pt x="335" y="51"/>
                        <a:pt x="335" y="51"/>
                        <a:pt x="335" y="50"/>
                      </a:cubicBezTo>
                      <a:cubicBezTo>
                        <a:pt x="334" y="50"/>
                        <a:pt x="334" y="50"/>
                        <a:pt x="334" y="50"/>
                      </a:cubicBezTo>
                      <a:cubicBezTo>
                        <a:pt x="334" y="50"/>
                        <a:pt x="333" y="51"/>
                        <a:pt x="333" y="52"/>
                      </a:cubicBezTo>
                      <a:cubicBezTo>
                        <a:pt x="332" y="52"/>
                        <a:pt x="332" y="52"/>
                        <a:pt x="332" y="52"/>
                      </a:cubicBezTo>
                      <a:cubicBezTo>
                        <a:pt x="324" y="44"/>
                        <a:pt x="315" y="36"/>
                        <a:pt x="306" y="27"/>
                      </a:cubicBezTo>
                      <a:cubicBezTo>
                        <a:pt x="306" y="27"/>
                        <a:pt x="306" y="27"/>
                        <a:pt x="306" y="27"/>
                      </a:cubicBezTo>
                      <a:cubicBezTo>
                        <a:pt x="313" y="36"/>
                        <a:pt x="321" y="45"/>
                        <a:pt x="331" y="54"/>
                      </a:cubicBezTo>
                      <a:cubicBezTo>
                        <a:pt x="328" y="55"/>
                        <a:pt x="325" y="56"/>
                        <a:pt x="322" y="58"/>
                      </a:cubicBezTo>
                      <a:cubicBezTo>
                        <a:pt x="320" y="60"/>
                        <a:pt x="317" y="61"/>
                        <a:pt x="315" y="62"/>
                      </a:cubicBezTo>
                      <a:cubicBezTo>
                        <a:pt x="315" y="62"/>
                        <a:pt x="314" y="62"/>
                        <a:pt x="314" y="62"/>
                      </a:cubicBezTo>
                      <a:cubicBezTo>
                        <a:pt x="313" y="60"/>
                        <a:pt x="311" y="60"/>
                        <a:pt x="310" y="59"/>
                      </a:cubicBezTo>
                      <a:cubicBezTo>
                        <a:pt x="310" y="59"/>
                        <a:pt x="309" y="58"/>
                        <a:pt x="309" y="58"/>
                      </a:cubicBezTo>
                      <a:cubicBezTo>
                        <a:pt x="299" y="47"/>
                        <a:pt x="288" y="38"/>
                        <a:pt x="277" y="29"/>
                      </a:cubicBezTo>
                      <a:cubicBezTo>
                        <a:pt x="275" y="29"/>
                        <a:pt x="274" y="29"/>
                        <a:pt x="276" y="30"/>
                      </a:cubicBezTo>
                      <a:cubicBezTo>
                        <a:pt x="288" y="39"/>
                        <a:pt x="300" y="50"/>
                        <a:pt x="309" y="62"/>
                      </a:cubicBezTo>
                      <a:cubicBezTo>
                        <a:pt x="311" y="62"/>
                        <a:pt x="313" y="62"/>
                        <a:pt x="315" y="62"/>
                      </a:cubicBezTo>
                      <a:cubicBezTo>
                        <a:pt x="314" y="62"/>
                        <a:pt x="313" y="63"/>
                        <a:pt x="312" y="64"/>
                      </a:cubicBezTo>
                      <a:cubicBezTo>
                        <a:pt x="308" y="66"/>
                        <a:pt x="303" y="69"/>
                        <a:pt x="298" y="72"/>
                      </a:cubicBezTo>
                      <a:cubicBezTo>
                        <a:pt x="287" y="61"/>
                        <a:pt x="277" y="50"/>
                        <a:pt x="266" y="39"/>
                      </a:cubicBezTo>
                      <a:cubicBezTo>
                        <a:pt x="265" y="39"/>
                        <a:pt x="265" y="39"/>
                        <a:pt x="265" y="39"/>
                      </a:cubicBezTo>
                      <a:cubicBezTo>
                        <a:pt x="275" y="52"/>
                        <a:pt x="286" y="63"/>
                        <a:pt x="297" y="72"/>
                      </a:cubicBezTo>
                      <a:cubicBezTo>
                        <a:pt x="293" y="74"/>
                        <a:pt x="289" y="76"/>
                        <a:pt x="285" y="78"/>
                      </a:cubicBezTo>
                      <a:cubicBezTo>
                        <a:pt x="283" y="80"/>
                        <a:pt x="280" y="81"/>
                        <a:pt x="278" y="82"/>
                      </a:cubicBezTo>
                      <a:cubicBezTo>
                        <a:pt x="272" y="85"/>
                        <a:pt x="266" y="88"/>
                        <a:pt x="261" y="92"/>
                      </a:cubicBezTo>
                      <a:cubicBezTo>
                        <a:pt x="260" y="90"/>
                        <a:pt x="258" y="89"/>
                        <a:pt x="257" y="90"/>
                      </a:cubicBezTo>
                      <a:cubicBezTo>
                        <a:pt x="257" y="90"/>
                        <a:pt x="257" y="90"/>
                        <a:pt x="257" y="90"/>
                      </a:cubicBezTo>
                      <a:cubicBezTo>
                        <a:pt x="247" y="76"/>
                        <a:pt x="234" y="65"/>
                        <a:pt x="220" y="57"/>
                      </a:cubicBezTo>
                      <a:cubicBezTo>
                        <a:pt x="220" y="57"/>
                        <a:pt x="220" y="57"/>
                        <a:pt x="220" y="57"/>
                      </a:cubicBezTo>
                      <a:cubicBezTo>
                        <a:pt x="219" y="58"/>
                        <a:pt x="219" y="58"/>
                        <a:pt x="219" y="58"/>
                      </a:cubicBezTo>
                      <a:cubicBezTo>
                        <a:pt x="219" y="58"/>
                        <a:pt x="219" y="58"/>
                        <a:pt x="220" y="58"/>
                      </a:cubicBezTo>
                      <a:cubicBezTo>
                        <a:pt x="220" y="59"/>
                        <a:pt x="220" y="60"/>
                        <a:pt x="221" y="60"/>
                      </a:cubicBezTo>
                      <a:cubicBezTo>
                        <a:pt x="221" y="60"/>
                        <a:pt x="222" y="60"/>
                        <a:pt x="222" y="60"/>
                      </a:cubicBezTo>
                      <a:cubicBezTo>
                        <a:pt x="223" y="60"/>
                        <a:pt x="224" y="60"/>
                        <a:pt x="224" y="60"/>
                      </a:cubicBezTo>
                      <a:cubicBezTo>
                        <a:pt x="226" y="61"/>
                        <a:pt x="227" y="62"/>
                        <a:pt x="228" y="63"/>
                      </a:cubicBezTo>
                      <a:cubicBezTo>
                        <a:pt x="238" y="72"/>
                        <a:pt x="247" y="82"/>
                        <a:pt x="256" y="92"/>
                      </a:cubicBezTo>
                      <a:cubicBezTo>
                        <a:pt x="254" y="93"/>
                        <a:pt x="252" y="94"/>
                        <a:pt x="250" y="95"/>
                      </a:cubicBezTo>
                      <a:cubicBezTo>
                        <a:pt x="250" y="94"/>
                        <a:pt x="250" y="94"/>
                        <a:pt x="250" y="94"/>
                      </a:cubicBezTo>
                      <a:cubicBezTo>
                        <a:pt x="249" y="93"/>
                        <a:pt x="248" y="92"/>
                        <a:pt x="248" y="91"/>
                      </a:cubicBezTo>
                      <a:cubicBezTo>
                        <a:pt x="248" y="91"/>
                        <a:pt x="247" y="92"/>
                        <a:pt x="247" y="92"/>
                      </a:cubicBezTo>
                      <a:cubicBezTo>
                        <a:pt x="247" y="92"/>
                        <a:pt x="247" y="92"/>
                        <a:pt x="247" y="93"/>
                      </a:cubicBezTo>
                      <a:cubicBezTo>
                        <a:pt x="246" y="92"/>
                        <a:pt x="246" y="92"/>
                        <a:pt x="246" y="92"/>
                      </a:cubicBezTo>
                      <a:cubicBezTo>
                        <a:pt x="235" y="79"/>
                        <a:pt x="223" y="68"/>
                        <a:pt x="210" y="57"/>
                      </a:cubicBezTo>
                      <a:cubicBezTo>
                        <a:pt x="210" y="57"/>
                        <a:pt x="210" y="57"/>
                        <a:pt x="210" y="57"/>
                      </a:cubicBezTo>
                      <a:cubicBezTo>
                        <a:pt x="222" y="69"/>
                        <a:pt x="234" y="82"/>
                        <a:pt x="246" y="97"/>
                      </a:cubicBezTo>
                      <a:cubicBezTo>
                        <a:pt x="243" y="98"/>
                        <a:pt x="240" y="100"/>
                        <a:pt x="237" y="102"/>
                      </a:cubicBezTo>
                      <a:cubicBezTo>
                        <a:pt x="224" y="88"/>
                        <a:pt x="209" y="76"/>
                        <a:pt x="194" y="65"/>
                      </a:cubicBezTo>
                      <a:cubicBezTo>
                        <a:pt x="193" y="65"/>
                        <a:pt x="193" y="65"/>
                        <a:pt x="194" y="65"/>
                      </a:cubicBezTo>
                      <a:cubicBezTo>
                        <a:pt x="208" y="76"/>
                        <a:pt x="222" y="89"/>
                        <a:pt x="234" y="103"/>
                      </a:cubicBezTo>
                      <a:cubicBezTo>
                        <a:pt x="227" y="107"/>
                        <a:pt x="220" y="111"/>
                        <a:pt x="213" y="115"/>
                      </a:cubicBezTo>
                      <a:cubicBezTo>
                        <a:pt x="204" y="102"/>
                        <a:pt x="193" y="91"/>
                        <a:pt x="181" y="81"/>
                      </a:cubicBezTo>
                      <a:cubicBezTo>
                        <a:pt x="180" y="81"/>
                        <a:pt x="179" y="81"/>
                        <a:pt x="180" y="81"/>
                      </a:cubicBezTo>
                      <a:cubicBezTo>
                        <a:pt x="191" y="92"/>
                        <a:pt x="202" y="104"/>
                        <a:pt x="212" y="116"/>
                      </a:cubicBezTo>
                      <a:cubicBezTo>
                        <a:pt x="211" y="117"/>
                        <a:pt x="209" y="118"/>
                        <a:pt x="208" y="119"/>
                      </a:cubicBezTo>
                      <a:cubicBezTo>
                        <a:pt x="204" y="121"/>
                        <a:pt x="201" y="123"/>
                        <a:pt x="198" y="125"/>
                      </a:cubicBezTo>
                      <a:cubicBezTo>
                        <a:pt x="186" y="112"/>
                        <a:pt x="173" y="100"/>
                        <a:pt x="159" y="89"/>
                      </a:cubicBezTo>
                      <a:cubicBezTo>
                        <a:pt x="158" y="89"/>
                        <a:pt x="158" y="89"/>
                        <a:pt x="158" y="89"/>
                      </a:cubicBezTo>
                      <a:cubicBezTo>
                        <a:pt x="168" y="99"/>
                        <a:pt x="179" y="110"/>
                        <a:pt x="190" y="120"/>
                      </a:cubicBezTo>
                      <a:cubicBezTo>
                        <a:pt x="192" y="124"/>
                        <a:pt x="194" y="125"/>
                        <a:pt x="196" y="126"/>
                      </a:cubicBezTo>
                      <a:cubicBezTo>
                        <a:pt x="192" y="129"/>
                        <a:pt x="188" y="132"/>
                        <a:pt x="184" y="134"/>
                      </a:cubicBezTo>
                      <a:cubicBezTo>
                        <a:pt x="174" y="119"/>
                        <a:pt x="161" y="106"/>
                        <a:pt x="146" y="97"/>
                      </a:cubicBezTo>
                      <a:cubicBezTo>
                        <a:pt x="146" y="97"/>
                        <a:pt x="145" y="97"/>
                        <a:pt x="145" y="98"/>
                      </a:cubicBezTo>
                      <a:cubicBezTo>
                        <a:pt x="145" y="99"/>
                        <a:pt x="145" y="99"/>
                        <a:pt x="145" y="99"/>
                      </a:cubicBezTo>
                      <a:cubicBezTo>
                        <a:pt x="147" y="99"/>
                        <a:pt x="148" y="99"/>
                        <a:pt x="150" y="100"/>
                      </a:cubicBezTo>
                      <a:cubicBezTo>
                        <a:pt x="151" y="100"/>
                        <a:pt x="152" y="101"/>
                        <a:pt x="153" y="102"/>
                      </a:cubicBezTo>
                      <a:cubicBezTo>
                        <a:pt x="163" y="113"/>
                        <a:pt x="173" y="124"/>
                        <a:pt x="182" y="135"/>
                      </a:cubicBezTo>
                      <a:cubicBezTo>
                        <a:pt x="174" y="141"/>
                        <a:pt x="166" y="146"/>
                        <a:pt x="158" y="152"/>
                      </a:cubicBezTo>
                      <a:cubicBezTo>
                        <a:pt x="158" y="152"/>
                        <a:pt x="157" y="152"/>
                        <a:pt x="156" y="153"/>
                      </a:cubicBezTo>
                      <a:cubicBezTo>
                        <a:pt x="150" y="156"/>
                        <a:pt x="143" y="160"/>
                        <a:pt x="136" y="164"/>
                      </a:cubicBezTo>
                      <a:cubicBezTo>
                        <a:pt x="134" y="165"/>
                        <a:pt x="132" y="166"/>
                        <a:pt x="130" y="168"/>
                      </a:cubicBezTo>
                      <a:cubicBezTo>
                        <a:pt x="122" y="158"/>
                        <a:pt x="113" y="148"/>
                        <a:pt x="104" y="137"/>
                      </a:cubicBezTo>
                      <a:cubicBezTo>
                        <a:pt x="103" y="137"/>
                        <a:pt x="103" y="137"/>
                        <a:pt x="103" y="137"/>
                      </a:cubicBezTo>
                      <a:cubicBezTo>
                        <a:pt x="112" y="150"/>
                        <a:pt x="120" y="160"/>
                        <a:pt x="129" y="168"/>
                      </a:cubicBezTo>
                      <a:cubicBezTo>
                        <a:pt x="125" y="171"/>
                        <a:pt x="120" y="174"/>
                        <a:pt x="116" y="176"/>
                      </a:cubicBezTo>
                      <a:cubicBezTo>
                        <a:pt x="116" y="176"/>
                        <a:pt x="115" y="176"/>
                        <a:pt x="115" y="175"/>
                      </a:cubicBezTo>
                      <a:cubicBezTo>
                        <a:pt x="109" y="165"/>
                        <a:pt x="101" y="157"/>
                        <a:pt x="92" y="151"/>
                      </a:cubicBezTo>
                      <a:cubicBezTo>
                        <a:pt x="92" y="151"/>
                        <a:pt x="92" y="151"/>
                        <a:pt x="92" y="151"/>
                      </a:cubicBezTo>
                      <a:cubicBezTo>
                        <a:pt x="99" y="159"/>
                        <a:pt x="106" y="168"/>
                        <a:pt x="114" y="177"/>
                      </a:cubicBezTo>
                      <a:cubicBezTo>
                        <a:pt x="114" y="178"/>
                        <a:pt x="113" y="178"/>
                        <a:pt x="112" y="178"/>
                      </a:cubicBezTo>
                      <a:cubicBezTo>
                        <a:pt x="110" y="180"/>
                        <a:pt x="109" y="181"/>
                        <a:pt x="107" y="182"/>
                      </a:cubicBezTo>
                      <a:cubicBezTo>
                        <a:pt x="100" y="174"/>
                        <a:pt x="93" y="166"/>
                        <a:pt x="86" y="158"/>
                      </a:cubicBezTo>
                      <a:cubicBezTo>
                        <a:pt x="93" y="148"/>
                        <a:pt x="100" y="139"/>
                        <a:pt x="108" y="130"/>
                      </a:cubicBezTo>
                      <a:cubicBezTo>
                        <a:pt x="113" y="137"/>
                        <a:pt x="118" y="144"/>
                        <a:pt x="124" y="151"/>
                      </a:cubicBezTo>
                      <a:cubicBezTo>
                        <a:pt x="128" y="157"/>
                        <a:pt x="132" y="160"/>
                        <a:pt x="135" y="161"/>
                      </a:cubicBezTo>
                      <a:cubicBezTo>
                        <a:pt x="135" y="160"/>
                        <a:pt x="134" y="160"/>
                        <a:pt x="134" y="159"/>
                      </a:cubicBezTo>
                      <a:cubicBezTo>
                        <a:pt x="126" y="149"/>
                        <a:pt x="118" y="138"/>
                        <a:pt x="109" y="128"/>
                      </a:cubicBezTo>
                      <a:cubicBezTo>
                        <a:pt x="110" y="127"/>
                        <a:pt x="112" y="126"/>
                        <a:pt x="112" y="125"/>
                      </a:cubicBezTo>
                      <a:cubicBezTo>
                        <a:pt x="120" y="136"/>
                        <a:pt x="128" y="147"/>
                        <a:pt x="137" y="158"/>
                      </a:cubicBezTo>
                      <a:cubicBezTo>
                        <a:pt x="138" y="158"/>
                        <a:pt x="138" y="158"/>
                        <a:pt x="138" y="157"/>
                      </a:cubicBezTo>
                      <a:cubicBezTo>
                        <a:pt x="138" y="157"/>
                        <a:pt x="138" y="157"/>
                        <a:pt x="138" y="156"/>
                      </a:cubicBezTo>
                      <a:cubicBezTo>
                        <a:pt x="137" y="156"/>
                        <a:pt x="137" y="155"/>
                        <a:pt x="136" y="154"/>
                      </a:cubicBezTo>
                      <a:cubicBezTo>
                        <a:pt x="129" y="144"/>
                        <a:pt x="122" y="134"/>
                        <a:pt x="114" y="124"/>
                      </a:cubicBezTo>
                      <a:cubicBezTo>
                        <a:pt x="115" y="122"/>
                        <a:pt x="117" y="120"/>
                        <a:pt x="118" y="119"/>
                      </a:cubicBezTo>
                      <a:cubicBezTo>
                        <a:pt x="119" y="120"/>
                        <a:pt x="120" y="121"/>
                        <a:pt x="120" y="122"/>
                      </a:cubicBezTo>
                      <a:cubicBezTo>
                        <a:pt x="124" y="125"/>
                        <a:pt x="127" y="129"/>
                        <a:pt x="130" y="134"/>
                      </a:cubicBezTo>
                      <a:cubicBezTo>
                        <a:pt x="136" y="143"/>
                        <a:pt x="142" y="149"/>
                        <a:pt x="151" y="152"/>
                      </a:cubicBezTo>
                      <a:cubicBezTo>
                        <a:pt x="151" y="152"/>
                        <a:pt x="150" y="152"/>
                        <a:pt x="150" y="152"/>
                      </a:cubicBezTo>
                      <a:cubicBezTo>
                        <a:pt x="148" y="150"/>
                        <a:pt x="147" y="150"/>
                        <a:pt x="145" y="149"/>
                      </a:cubicBezTo>
                      <a:cubicBezTo>
                        <a:pt x="144" y="149"/>
                        <a:pt x="144" y="148"/>
                        <a:pt x="144" y="148"/>
                      </a:cubicBezTo>
                      <a:cubicBezTo>
                        <a:pt x="138" y="136"/>
                        <a:pt x="130" y="126"/>
                        <a:pt x="120" y="117"/>
                      </a:cubicBezTo>
                      <a:cubicBezTo>
                        <a:pt x="123" y="115"/>
                        <a:pt x="125" y="112"/>
                        <a:pt x="128" y="110"/>
                      </a:cubicBezTo>
                      <a:cubicBezTo>
                        <a:pt x="138" y="122"/>
                        <a:pt x="147" y="134"/>
                        <a:pt x="157" y="146"/>
                      </a:cubicBezTo>
                      <a:cubicBezTo>
                        <a:pt x="158" y="146"/>
                        <a:pt x="159" y="146"/>
                        <a:pt x="160" y="146"/>
                      </a:cubicBezTo>
                      <a:cubicBezTo>
                        <a:pt x="160" y="146"/>
                        <a:pt x="160" y="146"/>
                        <a:pt x="161" y="146"/>
                      </a:cubicBezTo>
                      <a:cubicBezTo>
                        <a:pt x="161" y="145"/>
                        <a:pt x="161" y="145"/>
                        <a:pt x="161" y="144"/>
                      </a:cubicBezTo>
                      <a:cubicBezTo>
                        <a:pt x="161" y="144"/>
                        <a:pt x="161" y="143"/>
                        <a:pt x="161" y="143"/>
                      </a:cubicBezTo>
                      <a:cubicBezTo>
                        <a:pt x="160" y="142"/>
                        <a:pt x="160" y="142"/>
                        <a:pt x="160" y="141"/>
                      </a:cubicBezTo>
                      <a:cubicBezTo>
                        <a:pt x="160" y="141"/>
                        <a:pt x="160" y="140"/>
                        <a:pt x="159" y="140"/>
                      </a:cubicBezTo>
                      <a:cubicBezTo>
                        <a:pt x="158" y="137"/>
                        <a:pt x="156" y="136"/>
                        <a:pt x="155" y="138"/>
                      </a:cubicBezTo>
                      <a:cubicBezTo>
                        <a:pt x="156" y="139"/>
                        <a:pt x="157" y="140"/>
                        <a:pt x="158" y="142"/>
                      </a:cubicBezTo>
                      <a:cubicBezTo>
                        <a:pt x="158" y="142"/>
                        <a:pt x="158" y="143"/>
                        <a:pt x="158" y="144"/>
                      </a:cubicBezTo>
                      <a:cubicBezTo>
                        <a:pt x="158" y="144"/>
                        <a:pt x="158" y="143"/>
                        <a:pt x="157" y="143"/>
                      </a:cubicBezTo>
                      <a:cubicBezTo>
                        <a:pt x="149" y="131"/>
                        <a:pt x="139" y="119"/>
                        <a:pt x="129" y="109"/>
                      </a:cubicBezTo>
                      <a:cubicBezTo>
                        <a:pt x="131" y="107"/>
                        <a:pt x="133" y="105"/>
                        <a:pt x="136" y="103"/>
                      </a:cubicBezTo>
                      <a:cubicBezTo>
                        <a:pt x="146" y="117"/>
                        <a:pt x="158" y="129"/>
                        <a:pt x="173" y="139"/>
                      </a:cubicBezTo>
                      <a:cubicBezTo>
                        <a:pt x="172" y="138"/>
                        <a:pt x="171" y="136"/>
                        <a:pt x="170" y="135"/>
                      </a:cubicBezTo>
                      <a:cubicBezTo>
                        <a:pt x="167" y="129"/>
                        <a:pt x="164" y="124"/>
                        <a:pt x="159" y="121"/>
                      </a:cubicBezTo>
                      <a:cubicBezTo>
                        <a:pt x="159" y="122"/>
                        <a:pt x="160" y="123"/>
                        <a:pt x="160" y="124"/>
                      </a:cubicBezTo>
                      <a:cubicBezTo>
                        <a:pt x="162" y="126"/>
                        <a:pt x="164" y="128"/>
                        <a:pt x="165" y="131"/>
                      </a:cubicBezTo>
                      <a:cubicBezTo>
                        <a:pt x="164" y="130"/>
                        <a:pt x="164" y="130"/>
                        <a:pt x="164" y="130"/>
                      </a:cubicBezTo>
                      <a:cubicBezTo>
                        <a:pt x="154" y="120"/>
                        <a:pt x="146" y="111"/>
                        <a:pt x="137" y="102"/>
                      </a:cubicBezTo>
                      <a:cubicBezTo>
                        <a:pt x="143" y="97"/>
                        <a:pt x="149" y="93"/>
                        <a:pt x="155" y="88"/>
                      </a:cubicBezTo>
                      <a:cubicBezTo>
                        <a:pt x="164" y="82"/>
                        <a:pt x="172" y="77"/>
                        <a:pt x="181" y="72"/>
                      </a:cubicBezTo>
                      <a:cubicBezTo>
                        <a:pt x="194" y="84"/>
                        <a:pt x="206" y="96"/>
                        <a:pt x="217" y="108"/>
                      </a:cubicBezTo>
                      <a:cubicBezTo>
                        <a:pt x="218" y="108"/>
                        <a:pt x="219" y="108"/>
                        <a:pt x="220" y="108"/>
                      </a:cubicBezTo>
                      <a:cubicBezTo>
                        <a:pt x="220" y="108"/>
                        <a:pt x="220" y="108"/>
                        <a:pt x="221" y="108"/>
                      </a:cubicBezTo>
                      <a:cubicBezTo>
                        <a:pt x="221" y="107"/>
                        <a:pt x="221" y="106"/>
                        <a:pt x="220" y="104"/>
                      </a:cubicBezTo>
                      <a:cubicBezTo>
                        <a:pt x="220" y="102"/>
                        <a:pt x="218" y="101"/>
                        <a:pt x="217" y="102"/>
                      </a:cubicBezTo>
                      <a:cubicBezTo>
                        <a:pt x="217" y="102"/>
                        <a:pt x="217" y="102"/>
                        <a:pt x="217" y="102"/>
                      </a:cubicBezTo>
                      <a:cubicBezTo>
                        <a:pt x="206" y="92"/>
                        <a:pt x="194" y="82"/>
                        <a:pt x="182" y="71"/>
                      </a:cubicBezTo>
                      <a:cubicBezTo>
                        <a:pt x="201" y="60"/>
                        <a:pt x="220" y="49"/>
                        <a:pt x="241" y="40"/>
                      </a:cubicBezTo>
                      <a:cubicBezTo>
                        <a:pt x="241" y="41"/>
                        <a:pt x="241" y="41"/>
                        <a:pt x="241" y="42"/>
                      </a:cubicBezTo>
                      <a:cubicBezTo>
                        <a:pt x="242" y="42"/>
                        <a:pt x="242" y="43"/>
                        <a:pt x="243" y="43"/>
                      </a:cubicBezTo>
                      <a:cubicBezTo>
                        <a:pt x="243" y="43"/>
                        <a:pt x="244" y="43"/>
                        <a:pt x="245" y="43"/>
                      </a:cubicBezTo>
                      <a:cubicBezTo>
                        <a:pt x="244" y="42"/>
                        <a:pt x="244" y="40"/>
                        <a:pt x="243" y="40"/>
                      </a:cubicBezTo>
                      <a:cubicBezTo>
                        <a:pt x="243" y="39"/>
                        <a:pt x="243" y="39"/>
                        <a:pt x="243" y="39"/>
                      </a:cubicBezTo>
                      <a:cubicBezTo>
                        <a:pt x="249" y="37"/>
                        <a:pt x="254" y="34"/>
                        <a:pt x="260" y="32"/>
                      </a:cubicBezTo>
                      <a:cubicBezTo>
                        <a:pt x="255" y="34"/>
                        <a:pt x="250" y="35"/>
                        <a:pt x="245" y="37"/>
                      </a:cubicBezTo>
                      <a:cubicBezTo>
                        <a:pt x="246" y="36"/>
                        <a:pt x="246" y="36"/>
                        <a:pt x="247" y="36"/>
                      </a:cubicBezTo>
                      <a:cubicBezTo>
                        <a:pt x="248" y="35"/>
                        <a:pt x="248" y="35"/>
                        <a:pt x="249" y="35"/>
                      </a:cubicBezTo>
                      <a:cubicBezTo>
                        <a:pt x="249" y="35"/>
                        <a:pt x="248" y="35"/>
                        <a:pt x="248" y="35"/>
                      </a:cubicBezTo>
                      <a:cubicBezTo>
                        <a:pt x="248" y="35"/>
                        <a:pt x="248" y="35"/>
                        <a:pt x="248" y="35"/>
                      </a:cubicBezTo>
                      <a:cubicBezTo>
                        <a:pt x="250" y="32"/>
                        <a:pt x="254" y="31"/>
                        <a:pt x="256" y="29"/>
                      </a:cubicBezTo>
                      <a:cubicBezTo>
                        <a:pt x="286" y="21"/>
                        <a:pt x="316" y="16"/>
                        <a:pt x="346" y="13"/>
                      </a:cubicBezTo>
                      <a:cubicBezTo>
                        <a:pt x="350" y="13"/>
                        <a:pt x="354" y="13"/>
                        <a:pt x="359" y="14"/>
                      </a:cubicBezTo>
                      <a:cubicBezTo>
                        <a:pt x="358" y="14"/>
                        <a:pt x="357" y="14"/>
                        <a:pt x="356" y="14"/>
                      </a:cubicBezTo>
                      <a:cubicBezTo>
                        <a:pt x="356" y="14"/>
                        <a:pt x="356" y="14"/>
                        <a:pt x="356" y="14"/>
                      </a:cubicBezTo>
                      <a:cubicBezTo>
                        <a:pt x="356" y="15"/>
                        <a:pt x="355" y="16"/>
                        <a:pt x="355" y="16"/>
                      </a:cubicBezTo>
                      <a:cubicBezTo>
                        <a:pt x="355" y="17"/>
                        <a:pt x="356" y="17"/>
                        <a:pt x="356" y="18"/>
                      </a:cubicBezTo>
                      <a:cubicBezTo>
                        <a:pt x="357" y="20"/>
                        <a:pt x="358" y="20"/>
                        <a:pt x="361" y="19"/>
                      </a:cubicBezTo>
                      <a:cubicBezTo>
                        <a:pt x="361" y="19"/>
                        <a:pt x="362" y="18"/>
                        <a:pt x="362" y="18"/>
                      </a:cubicBezTo>
                      <a:cubicBezTo>
                        <a:pt x="371" y="17"/>
                        <a:pt x="380" y="16"/>
                        <a:pt x="388" y="16"/>
                      </a:cubicBezTo>
                      <a:cubicBezTo>
                        <a:pt x="401" y="18"/>
                        <a:pt x="414" y="20"/>
                        <a:pt x="428" y="22"/>
                      </a:cubicBezTo>
                      <a:cubicBezTo>
                        <a:pt x="456" y="27"/>
                        <a:pt x="484" y="35"/>
                        <a:pt x="510" y="45"/>
                      </a:cubicBezTo>
                      <a:cubicBezTo>
                        <a:pt x="512" y="46"/>
                        <a:pt x="513" y="46"/>
                        <a:pt x="514" y="47"/>
                      </a:cubicBezTo>
                      <a:cubicBezTo>
                        <a:pt x="496" y="39"/>
                        <a:pt x="477" y="34"/>
                        <a:pt x="458" y="31"/>
                      </a:cubicBezTo>
                      <a:cubicBezTo>
                        <a:pt x="454" y="30"/>
                        <a:pt x="449" y="29"/>
                        <a:pt x="444" y="28"/>
                      </a:cubicBezTo>
                      <a:cubicBezTo>
                        <a:pt x="443" y="28"/>
                        <a:pt x="443" y="28"/>
                        <a:pt x="443" y="28"/>
                      </a:cubicBezTo>
                      <a:cubicBezTo>
                        <a:pt x="446" y="29"/>
                        <a:pt x="448" y="30"/>
                        <a:pt x="451" y="30"/>
                      </a:cubicBezTo>
                      <a:cubicBezTo>
                        <a:pt x="437" y="29"/>
                        <a:pt x="422" y="28"/>
                        <a:pt x="408" y="30"/>
                      </a:cubicBezTo>
                      <a:cubicBezTo>
                        <a:pt x="407" y="30"/>
                        <a:pt x="407" y="30"/>
                        <a:pt x="407" y="30"/>
                      </a:cubicBezTo>
                      <a:cubicBezTo>
                        <a:pt x="424" y="29"/>
                        <a:pt x="442" y="30"/>
                        <a:pt x="459" y="32"/>
                      </a:cubicBezTo>
                      <a:cubicBezTo>
                        <a:pt x="473" y="37"/>
                        <a:pt x="487" y="43"/>
                        <a:pt x="500" y="49"/>
                      </a:cubicBezTo>
                      <a:cubicBezTo>
                        <a:pt x="522" y="60"/>
                        <a:pt x="542" y="70"/>
                        <a:pt x="563" y="81"/>
                      </a:cubicBezTo>
                      <a:close/>
                      <a:moveTo>
                        <a:pt x="575" y="84"/>
                      </a:moveTo>
                      <a:cubicBezTo>
                        <a:pt x="572" y="82"/>
                        <a:pt x="568" y="80"/>
                        <a:pt x="564" y="79"/>
                      </a:cubicBezTo>
                      <a:cubicBezTo>
                        <a:pt x="562" y="76"/>
                        <a:pt x="559" y="74"/>
                        <a:pt x="556" y="72"/>
                      </a:cubicBezTo>
                      <a:cubicBezTo>
                        <a:pt x="556" y="72"/>
                        <a:pt x="555" y="71"/>
                        <a:pt x="554" y="70"/>
                      </a:cubicBezTo>
                      <a:cubicBezTo>
                        <a:pt x="561" y="75"/>
                        <a:pt x="568" y="79"/>
                        <a:pt x="575" y="84"/>
                      </a:cubicBezTo>
                      <a:close/>
                      <a:moveTo>
                        <a:pt x="528" y="56"/>
                      </a:moveTo>
                      <a:cubicBezTo>
                        <a:pt x="535" y="60"/>
                        <a:pt x="542" y="64"/>
                        <a:pt x="548" y="69"/>
                      </a:cubicBezTo>
                      <a:cubicBezTo>
                        <a:pt x="548" y="69"/>
                        <a:pt x="549" y="70"/>
                        <a:pt x="550" y="70"/>
                      </a:cubicBezTo>
                      <a:cubicBezTo>
                        <a:pt x="525" y="55"/>
                        <a:pt x="499" y="43"/>
                        <a:pt x="471" y="35"/>
                      </a:cubicBezTo>
                      <a:cubicBezTo>
                        <a:pt x="491" y="39"/>
                        <a:pt x="510" y="46"/>
                        <a:pt x="528" y="56"/>
                      </a:cubicBezTo>
                      <a:close/>
                      <a:moveTo>
                        <a:pt x="537" y="148"/>
                      </a:moveTo>
                      <a:cubicBezTo>
                        <a:pt x="537" y="148"/>
                        <a:pt x="537" y="148"/>
                        <a:pt x="537" y="148"/>
                      </a:cubicBezTo>
                      <a:cubicBezTo>
                        <a:pt x="549" y="153"/>
                        <a:pt x="560" y="159"/>
                        <a:pt x="572" y="166"/>
                      </a:cubicBezTo>
                      <a:cubicBezTo>
                        <a:pt x="583" y="173"/>
                        <a:pt x="595" y="179"/>
                        <a:pt x="606" y="184"/>
                      </a:cubicBezTo>
                      <a:cubicBezTo>
                        <a:pt x="609" y="186"/>
                        <a:pt x="612" y="188"/>
                        <a:pt x="614" y="189"/>
                      </a:cubicBezTo>
                      <a:cubicBezTo>
                        <a:pt x="610" y="188"/>
                        <a:pt x="607" y="186"/>
                        <a:pt x="603" y="184"/>
                      </a:cubicBezTo>
                      <a:cubicBezTo>
                        <a:pt x="589" y="176"/>
                        <a:pt x="574" y="169"/>
                        <a:pt x="560" y="161"/>
                      </a:cubicBezTo>
                      <a:cubicBezTo>
                        <a:pt x="545" y="152"/>
                        <a:pt x="529" y="144"/>
                        <a:pt x="513" y="136"/>
                      </a:cubicBezTo>
                      <a:cubicBezTo>
                        <a:pt x="512" y="136"/>
                        <a:pt x="512" y="136"/>
                        <a:pt x="515" y="138"/>
                      </a:cubicBezTo>
                      <a:cubicBezTo>
                        <a:pt x="522" y="141"/>
                        <a:pt x="529" y="144"/>
                        <a:pt x="536" y="148"/>
                      </a:cubicBezTo>
                      <a:cubicBezTo>
                        <a:pt x="542" y="151"/>
                        <a:pt x="548" y="154"/>
                        <a:pt x="554" y="158"/>
                      </a:cubicBezTo>
                      <a:cubicBezTo>
                        <a:pt x="553" y="157"/>
                        <a:pt x="552" y="157"/>
                        <a:pt x="552" y="156"/>
                      </a:cubicBezTo>
                      <a:cubicBezTo>
                        <a:pt x="552" y="156"/>
                        <a:pt x="552" y="156"/>
                        <a:pt x="552" y="156"/>
                      </a:cubicBezTo>
                      <a:cubicBezTo>
                        <a:pt x="554" y="158"/>
                        <a:pt x="556" y="159"/>
                        <a:pt x="558" y="160"/>
                      </a:cubicBezTo>
                      <a:cubicBezTo>
                        <a:pt x="562" y="163"/>
                        <a:pt x="566" y="166"/>
                        <a:pt x="570" y="168"/>
                      </a:cubicBezTo>
                      <a:cubicBezTo>
                        <a:pt x="584" y="179"/>
                        <a:pt x="600" y="186"/>
                        <a:pt x="618" y="192"/>
                      </a:cubicBezTo>
                      <a:cubicBezTo>
                        <a:pt x="607" y="188"/>
                        <a:pt x="596" y="183"/>
                        <a:pt x="586" y="177"/>
                      </a:cubicBezTo>
                      <a:cubicBezTo>
                        <a:pt x="596" y="182"/>
                        <a:pt x="606" y="187"/>
                        <a:pt x="617" y="192"/>
                      </a:cubicBezTo>
                      <a:cubicBezTo>
                        <a:pt x="617" y="192"/>
                        <a:pt x="618" y="192"/>
                        <a:pt x="618" y="192"/>
                      </a:cubicBezTo>
                      <a:cubicBezTo>
                        <a:pt x="619" y="192"/>
                        <a:pt x="620" y="193"/>
                        <a:pt x="621" y="194"/>
                      </a:cubicBezTo>
                      <a:cubicBezTo>
                        <a:pt x="621" y="194"/>
                        <a:pt x="622" y="195"/>
                        <a:pt x="622" y="195"/>
                      </a:cubicBezTo>
                      <a:cubicBezTo>
                        <a:pt x="622" y="198"/>
                        <a:pt x="622" y="200"/>
                        <a:pt x="622" y="202"/>
                      </a:cubicBezTo>
                      <a:cubicBezTo>
                        <a:pt x="622" y="202"/>
                        <a:pt x="622" y="203"/>
                        <a:pt x="622" y="203"/>
                      </a:cubicBezTo>
                      <a:cubicBezTo>
                        <a:pt x="621" y="203"/>
                        <a:pt x="620" y="204"/>
                        <a:pt x="622" y="204"/>
                      </a:cubicBezTo>
                      <a:cubicBezTo>
                        <a:pt x="622" y="205"/>
                        <a:pt x="622" y="205"/>
                        <a:pt x="622" y="205"/>
                      </a:cubicBezTo>
                      <a:cubicBezTo>
                        <a:pt x="622" y="214"/>
                        <a:pt x="622" y="223"/>
                        <a:pt x="622" y="232"/>
                      </a:cubicBezTo>
                      <a:cubicBezTo>
                        <a:pt x="622" y="237"/>
                        <a:pt x="622" y="242"/>
                        <a:pt x="622" y="246"/>
                      </a:cubicBezTo>
                      <a:cubicBezTo>
                        <a:pt x="620" y="250"/>
                        <a:pt x="617" y="254"/>
                        <a:pt x="615" y="258"/>
                      </a:cubicBezTo>
                      <a:cubicBezTo>
                        <a:pt x="615" y="258"/>
                        <a:pt x="616" y="258"/>
                        <a:pt x="616" y="258"/>
                      </a:cubicBezTo>
                      <a:cubicBezTo>
                        <a:pt x="618" y="256"/>
                        <a:pt x="619" y="253"/>
                        <a:pt x="621" y="251"/>
                      </a:cubicBezTo>
                      <a:cubicBezTo>
                        <a:pt x="621" y="251"/>
                        <a:pt x="622" y="251"/>
                        <a:pt x="622" y="251"/>
                      </a:cubicBezTo>
                      <a:cubicBezTo>
                        <a:pt x="622" y="270"/>
                        <a:pt x="622" y="288"/>
                        <a:pt x="622" y="307"/>
                      </a:cubicBezTo>
                      <a:cubicBezTo>
                        <a:pt x="622" y="317"/>
                        <a:pt x="622" y="327"/>
                        <a:pt x="622" y="337"/>
                      </a:cubicBezTo>
                      <a:cubicBezTo>
                        <a:pt x="622" y="346"/>
                        <a:pt x="622" y="356"/>
                        <a:pt x="622" y="366"/>
                      </a:cubicBezTo>
                      <a:cubicBezTo>
                        <a:pt x="622" y="376"/>
                        <a:pt x="622" y="386"/>
                        <a:pt x="622" y="396"/>
                      </a:cubicBezTo>
                      <a:cubicBezTo>
                        <a:pt x="622" y="405"/>
                        <a:pt x="622" y="414"/>
                        <a:pt x="622" y="423"/>
                      </a:cubicBezTo>
                      <a:cubicBezTo>
                        <a:pt x="621" y="422"/>
                        <a:pt x="620" y="422"/>
                        <a:pt x="619" y="421"/>
                      </a:cubicBezTo>
                      <a:cubicBezTo>
                        <a:pt x="618" y="421"/>
                        <a:pt x="617" y="421"/>
                        <a:pt x="617" y="421"/>
                      </a:cubicBezTo>
                      <a:cubicBezTo>
                        <a:pt x="619" y="422"/>
                        <a:pt x="620" y="423"/>
                        <a:pt x="622" y="424"/>
                      </a:cubicBezTo>
                      <a:cubicBezTo>
                        <a:pt x="620" y="425"/>
                        <a:pt x="620" y="426"/>
                        <a:pt x="619" y="427"/>
                      </a:cubicBezTo>
                      <a:cubicBezTo>
                        <a:pt x="619" y="428"/>
                        <a:pt x="619" y="428"/>
                        <a:pt x="619" y="428"/>
                      </a:cubicBezTo>
                      <a:cubicBezTo>
                        <a:pt x="620" y="427"/>
                        <a:pt x="621" y="426"/>
                        <a:pt x="622" y="425"/>
                      </a:cubicBezTo>
                      <a:cubicBezTo>
                        <a:pt x="622" y="426"/>
                        <a:pt x="622" y="426"/>
                        <a:pt x="622" y="426"/>
                      </a:cubicBezTo>
                      <a:cubicBezTo>
                        <a:pt x="622" y="433"/>
                        <a:pt x="622" y="440"/>
                        <a:pt x="622" y="447"/>
                      </a:cubicBezTo>
                      <a:cubicBezTo>
                        <a:pt x="620" y="446"/>
                        <a:pt x="619" y="445"/>
                        <a:pt x="618" y="445"/>
                      </a:cubicBezTo>
                      <a:cubicBezTo>
                        <a:pt x="616" y="446"/>
                        <a:pt x="616" y="447"/>
                        <a:pt x="619" y="448"/>
                      </a:cubicBezTo>
                      <a:cubicBezTo>
                        <a:pt x="620" y="449"/>
                        <a:pt x="621" y="449"/>
                        <a:pt x="622" y="450"/>
                      </a:cubicBezTo>
                      <a:cubicBezTo>
                        <a:pt x="622" y="452"/>
                        <a:pt x="622" y="454"/>
                        <a:pt x="622" y="456"/>
                      </a:cubicBezTo>
                      <a:cubicBezTo>
                        <a:pt x="622" y="458"/>
                        <a:pt x="622" y="461"/>
                        <a:pt x="622" y="464"/>
                      </a:cubicBezTo>
                      <a:cubicBezTo>
                        <a:pt x="620" y="462"/>
                        <a:pt x="618" y="462"/>
                        <a:pt x="616" y="461"/>
                      </a:cubicBezTo>
                      <a:cubicBezTo>
                        <a:pt x="615" y="461"/>
                        <a:pt x="615" y="462"/>
                        <a:pt x="615" y="462"/>
                      </a:cubicBezTo>
                      <a:cubicBezTo>
                        <a:pt x="616" y="464"/>
                        <a:pt x="618" y="465"/>
                        <a:pt x="622" y="464"/>
                      </a:cubicBezTo>
                      <a:cubicBezTo>
                        <a:pt x="622" y="466"/>
                        <a:pt x="622" y="468"/>
                        <a:pt x="622" y="470"/>
                      </a:cubicBezTo>
                      <a:cubicBezTo>
                        <a:pt x="622" y="476"/>
                        <a:pt x="622" y="481"/>
                        <a:pt x="622" y="486"/>
                      </a:cubicBezTo>
                      <a:cubicBezTo>
                        <a:pt x="622" y="490"/>
                        <a:pt x="622" y="494"/>
                        <a:pt x="622" y="499"/>
                      </a:cubicBezTo>
                      <a:cubicBezTo>
                        <a:pt x="621" y="500"/>
                        <a:pt x="620" y="500"/>
                        <a:pt x="619" y="501"/>
                      </a:cubicBezTo>
                      <a:cubicBezTo>
                        <a:pt x="620" y="499"/>
                        <a:pt x="620" y="497"/>
                        <a:pt x="620" y="495"/>
                      </a:cubicBezTo>
                      <a:cubicBezTo>
                        <a:pt x="620" y="495"/>
                        <a:pt x="620" y="496"/>
                        <a:pt x="619" y="496"/>
                      </a:cubicBezTo>
                      <a:cubicBezTo>
                        <a:pt x="618" y="498"/>
                        <a:pt x="618" y="500"/>
                        <a:pt x="617" y="502"/>
                      </a:cubicBezTo>
                      <a:cubicBezTo>
                        <a:pt x="615" y="503"/>
                        <a:pt x="614" y="504"/>
                        <a:pt x="613" y="504"/>
                      </a:cubicBezTo>
                      <a:cubicBezTo>
                        <a:pt x="611" y="505"/>
                        <a:pt x="610" y="506"/>
                        <a:pt x="608" y="507"/>
                      </a:cubicBezTo>
                      <a:cubicBezTo>
                        <a:pt x="608" y="507"/>
                        <a:pt x="608" y="508"/>
                        <a:pt x="607" y="508"/>
                      </a:cubicBezTo>
                      <a:cubicBezTo>
                        <a:pt x="606" y="508"/>
                        <a:pt x="605" y="509"/>
                        <a:pt x="604" y="510"/>
                      </a:cubicBezTo>
                      <a:cubicBezTo>
                        <a:pt x="604" y="510"/>
                        <a:pt x="604" y="509"/>
                        <a:pt x="604" y="509"/>
                      </a:cubicBezTo>
                      <a:cubicBezTo>
                        <a:pt x="604" y="509"/>
                        <a:pt x="603" y="510"/>
                        <a:pt x="603" y="510"/>
                      </a:cubicBezTo>
                      <a:cubicBezTo>
                        <a:pt x="603" y="510"/>
                        <a:pt x="603" y="510"/>
                        <a:pt x="602" y="511"/>
                      </a:cubicBezTo>
                      <a:cubicBezTo>
                        <a:pt x="600" y="512"/>
                        <a:pt x="598" y="514"/>
                        <a:pt x="595" y="515"/>
                      </a:cubicBezTo>
                      <a:cubicBezTo>
                        <a:pt x="591" y="518"/>
                        <a:pt x="587" y="520"/>
                        <a:pt x="583" y="523"/>
                      </a:cubicBezTo>
                      <a:cubicBezTo>
                        <a:pt x="583" y="522"/>
                        <a:pt x="584" y="520"/>
                        <a:pt x="584" y="519"/>
                      </a:cubicBezTo>
                      <a:cubicBezTo>
                        <a:pt x="584" y="519"/>
                        <a:pt x="584" y="520"/>
                        <a:pt x="583" y="520"/>
                      </a:cubicBezTo>
                      <a:cubicBezTo>
                        <a:pt x="582" y="521"/>
                        <a:pt x="582" y="523"/>
                        <a:pt x="581" y="524"/>
                      </a:cubicBezTo>
                      <a:cubicBezTo>
                        <a:pt x="572" y="530"/>
                        <a:pt x="563" y="534"/>
                        <a:pt x="554" y="538"/>
                      </a:cubicBezTo>
                      <a:cubicBezTo>
                        <a:pt x="545" y="543"/>
                        <a:pt x="536" y="547"/>
                        <a:pt x="528" y="552"/>
                      </a:cubicBezTo>
                      <a:cubicBezTo>
                        <a:pt x="520" y="556"/>
                        <a:pt x="511" y="561"/>
                        <a:pt x="503" y="566"/>
                      </a:cubicBezTo>
                      <a:cubicBezTo>
                        <a:pt x="498" y="569"/>
                        <a:pt x="493" y="572"/>
                        <a:pt x="488" y="575"/>
                      </a:cubicBezTo>
                      <a:cubicBezTo>
                        <a:pt x="488" y="575"/>
                        <a:pt x="488" y="575"/>
                        <a:pt x="488" y="575"/>
                      </a:cubicBezTo>
                      <a:cubicBezTo>
                        <a:pt x="488" y="576"/>
                        <a:pt x="488" y="576"/>
                        <a:pt x="488" y="576"/>
                      </a:cubicBezTo>
                      <a:cubicBezTo>
                        <a:pt x="486" y="576"/>
                        <a:pt x="485" y="577"/>
                        <a:pt x="484" y="578"/>
                      </a:cubicBezTo>
                      <a:cubicBezTo>
                        <a:pt x="477" y="581"/>
                        <a:pt x="470" y="585"/>
                        <a:pt x="464" y="588"/>
                      </a:cubicBezTo>
                      <a:cubicBezTo>
                        <a:pt x="456" y="592"/>
                        <a:pt x="449" y="596"/>
                        <a:pt x="441" y="600"/>
                      </a:cubicBezTo>
                      <a:cubicBezTo>
                        <a:pt x="438" y="601"/>
                        <a:pt x="436" y="602"/>
                        <a:pt x="433" y="604"/>
                      </a:cubicBezTo>
                      <a:cubicBezTo>
                        <a:pt x="436" y="602"/>
                        <a:pt x="439" y="600"/>
                        <a:pt x="442" y="598"/>
                      </a:cubicBezTo>
                      <a:cubicBezTo>
                        <a:pt x="458" y="587"/>
                        <a:pt x="476" y="577"/>
                        <a:pt x="493" y="568"/>
                      </a:cubicBezTo>
                      <a:cubicBezTo>
                        <a:pt x="486" y="570"/>
                        <a:pt x="479" y="574"/>
                        <a:pt x="472" y="578"/>
                      </a:cubicBezTo>
                      <a:cubicBezTo>
                        <a:pt x="455" y="588"/>
                        <a:pt x="438" y="599"/>
                        <a:pt x="421" y="611"/>
                      </a:cubicBezTo>
                      <a:cubicBezTo>
                        <a:pt x="420" y="611"/>
                        <a:pt x="420" y="612"/>
                        <a:pt x="419" y="612"/>
                      </a:cubicBezTo>
                      <a:cubicBezTo>
                        <a:pt x="420" y="611"/>
                        <a:pt x="420" y="610"/>
                        <a:pt x="420" y="609"/>
                      </a:cubicBezTo>
                      <a:cubicBezTo>
                        <a:pt x="420" y="609"/>
                        <a:pt x="420" y="609"/>
                        <a:pt x="420" y="609"/>
                      </a:cubicBezTo>
                      <a:cubicBezTo>
                        <a:pt x="419" y="610"/>
                        <a:pt x="419" y="612"/>
                        <a:pt x="418" y="612"/>
                      </a:cubicBezTo>
                      <a:cubicBezTo>
                        <a:pt x="414" y="615"/>
                        <a:pt x="410" y="617"/>
                        <a:pt x="406" y="619"/>
                      </a:cubicBezTo>
                      <a:cubicBezTo>
                        <a:pt x="408" y="615"/>
                        <a:pt x="410" y="611"/>
                        <a:pt x="412" y="607"/>
                      </a:cubicBezTo>
                      <a:cubicBezTo>
                        <a:pt x="412" y="607"/>
                        <a:pt x="411" y="608"/>
                        <a:pt x="411" y="608"/>
                      </a:cubicBezTo>
                      <a:cubicBezTo>
                        <a:pt x="408" y="612"/>
                        <a:pt x="406" y="616"/>
                        <a:pt x="404" y="620"/>
                      </a:cubicBezTo>
                      <a:cubicBezTo>
                        <a:pt x="400" y="622"/>
                        <a:pt x="397" y="624"/>
                        <a:pt x="394" y="626"/>
                      </a:cubicBezTo>
                      <a:cubicBezTo>
                        <a:pt x="392" y="628"/>
                        <a:pt x="389" y="630"/>
                        <a:pt x="386" y="631"/>
                      </a:cubicBezTo>
                      <a:cubicBezTo>
                        <a:pt x="389" y="626"/>
                        <a:pt x="392" y="620"/>
                        <a:pt x="394" y="615"/>
                      </a:cubicBezTo>
                      <a:cubicBezTo>
                        <a:pt x="393" y="615"/>
                        <a:pt x="392" y="616"/>
                        <a:pt x="391" y="617"/>
                      </a:cubicBezTo>
                      <a:cubicBezTo>
                        <a:pt x="388" y="622"/>
                        <a:pt x="385" y="628"/>
                        <a:pt x="382" y="634"/>
                      </a:cubicBezTo>
                      <a:cubicBezTo>
                        <a:pt x="378" y="636"/>
                        <a:pt x="374" y="638"/>
                        <a:pt x="370" y="641"/>
                      </a:cubicBezTo>
                      <a:cubicBezTo>
                        <a:pt x="367" y="643"/>
                        <a:pt x="364" y="645"/>
                        <a:pt x="361" y="647"/>
                      </a:cubicBezTo>
                      <a:cubicBezTo>
                        <a:pt x="360" y="648"/>
                        <a:pt x="358" y="649"/>
                        <a:pt x="357" y="650"/>
                      </a:cubicBezTo>
                      <a:cubicBezTo>
                        <a:pt x="357" y="650"/>
                        <a:pt x="356" y="650"/>
                        <a:pt x="356" y="649"/>
                      </a:cubicBezTo>
                      <a:cubicBezTo>
                        <a:pt x="356" y="649"/>
                        <a:pt x="356" y="650"/>
                        <a:pt x="355" y="650"/>
                      </a:cubicBezTo>
                      <a:cubicBezTo>
                        <a:pt x="355" y="650"/>
                        <a:pt x="355" y="651"/>
                        <a:pt x="355" y="652"/>
                      </a:cubicBezTo>
                      <a:cubicBezTo>
                        <a:pt x="355" y="652"/>
                        <a:pt x="355" y="652"/>
                        <a:pt x="355" y="652"/>
                      </a:cubicBezTo>
                      <a:cubicBezTo>
                        <a:pt x="351" y="650"/>
                        <a:pt x="346" y="648"/>
                        <a:pt x="342" y="646"/>
                      </a:cubicBezTo>
                      <a:cubicBezTo>
                        <a:pt x="338" y="643"/>
                        <a:pt x="334" y="641"/>
                        <a:pt x="329" y="638"/>
                      </a:cubicBezTo>
                      <a:cubicBezTo>
                        <a:pt x="328" y="638"/>
                        <a:pt x="327" y="637"/>
                        <a:pt x="326" y="636"/>
                      </a:cubicBezTo>
                      <a:cubicBezTo>
                        <a:pt x="314" y="630"/>
                        <a:pt x="304" y="623"/>
                        <a:pt x="292" y="616"/>
                      </a:cubicBezTo>
                      <a:cubicBezTo>
                        <a:pt x="285" y="612"/>
                        <a:pt x="277" y="606"/>
                        <a:pt x="269" y="602"/>
                      </a:cubicBezTo>
                      <a:cubicBezTo>
                        <a:pt x="264" y="598"/>
                        <a:pt x="259" y="595"/>
                        <a:pt x="254" y="591"/>
                      </a:cubicBezTo>
                      <a:cubicBezTo>
                        <a:pt x="246" y="586"/>
                        <a:pt x="238" y="581"/>
                        <a:pt x="229" y="576"/>
                      </a:cubicBezTo>
                      <a:cubicBezTo>
                        <a:pt x="221" y="571"/>
                        <a:pt x="212" y="566"/>
                        <a:pt x="204" y="562"/>
                      </a:cubicBezTo>
                      <a:cubicBezTo>
                        <a:pt x="195" y="557"/>
                        <a:pt x="187" y="553"/>
                        <a:pt x="180" y="548"/>
                      </a:cubicBezTo>
                      <a:cubicBezTo>
                        <a:pt x="171" y="543"/>
                        <a:pt x="162" y="538"/>
                        <a:pt x="154" y="533"/>
                      </a:cubicBezTo>
                      <a:cubicBezTo>
                        <a:pt x="148" y="528"/>
                        <a:pt x="141" y="524"/>
                        <a:pt x="135" y="520"/>
                      </a:cubicBezTo>
                      <a:cubicBezTo>
                        <a:pt x="129" y="517"/>
                        <a:pt x="124" y="514"/>
                        <a:pt x="118" y="511"/>
                      </a:cubicBezTo>
                      <a:cubicBezTo>
                        <a:pt x="117" y="510"/>
                        <a:pt x="117" y="510"/>
                        <a:pt x="116" y="509"/>
                      </a:cubicBezTo>
                      <a:cubicBezTo>
                        <a:pt x="115" y="509"/>
                        <a:pt x="115" y="509"/>
                        <a:pt x="115" y="509"/>
                      </a:cubicBezTo>
                      <a:cubicBezTo>
                        <a:pt x="116" y="510"/>
                        <a:pt x="116" y="510"/>
                        <a:pt x="116" y="510"/>
                      </a:cubicBezTo>
                      <a:cubicBezTo>
                        <a:pt x="109" y="506"/>
                        <a:pt x="102" y="503"/>
                        <a:pt x="95" y="500"/>
                      </a:cubicBezTo>
                      <a:cubicBezTo>
                        <a:pt x="94" y="499"/>
                        <a:pt x="93" y="498"/>
                        <a:pt x="92" y="496"/>
                      </a:cubicBezTo>
                      <a:cubicBezTo>
                        <a:pt x="92" y="494"/>
                        <a:pt x="92" y="492"/>
                        <a:pt x="92" y="490"/>
                      </a:cubicBezTo>
                      <a:cubicBezTo>
                        <a:pt x="92" y="490"/>
                        <a:pt x="92" y="490"/>
                        <a:pt x="92" y="490"/>
                      </a:cubicBezTo>
                      <a:cubicBezTo>
                        <a:pt x="92" y="489"/>
                        <a:pt x="92" y="489"/>
                        <a:pt x="92" y="489"/>
                      </a:cubicBezTo>
                      <a:cubicBezTo>
                        <a:pt x="92" y="486"/>
                        <a:pt x="92" y="482"/>
                        <a:pt x="92" y="478"/>
                      </a:cubicBezTo>
                      <a:cubicBezTo>
                        <a:pt x="94" y="484"/>
                        <a:pt x="95" y="490"/>
                        <a:pt x="96" y="496"/>
                      </a:cubicBezTo>
                      <a:cubicBezTo>
                        <a:pt x="95" y="487"/>
                        <a:pt x="94" y="478"/>
                        <a:pt x="93" y="469"/>
                      </a:cubicBezTo>
                      <a:cubicBezTo>
                        <a:pt x="93" y="466"/>
                        <a:pt x="93" y="462"/>
                        <a:pt x="93" y="459"/>
                      </a:cubicBezTo>
                      <a:cubicBezTo>
                        <a:pt x="94" y="450"/>
                        <a:pt x="94" y="441"/>
                        <a:pt x="94" y="432"/>
                      </a:cubicBezTo>
                      <a:cubicBezTo>
                        <a:pt x="94" y="432"/>
                        <a:pt x="94" y="432"/>
                        <a:pt x="94" y="431"/>
                      </a:cubicBezTo>
                      <a:cubicBezTo>
                        <a:pt x="95" y="431"/>
                        <a:pt x="95" y="431"/>
                        <a:pt x="95" y="430"/>
                      </a:cubicBezTo>
                      <a:cubicBezTo>
                        <a:pt x="95" y="425"/>
                        <a:pt x="94" y="420"/>
                        <a:pt x="94" y="414"/>
                      </a:cubicBezTo>
                      <a:cubicBezTo>
                        <a:pt x="94" y="410"/>
                        <a:pt x="94" y="405"/>
                        <a:pt x="94" y="400"/>
                      </a:cubicBezTo>
                      <a:cubicBezTo>
                        <a:pt x="94" y="400"/>
                        <a:pt x="95" y="401"/>
                        <a:pt x="95" y="401"/>
                      </a:cubicBezTo>
                      <a:cubicBezTo>
                        <a:pt x="95" y="400"/>
                        <a:pt x="95" y="400"/>
                        <a:pt x="94" y="400"/>
                      </a:cubicBezTo>
                      <a:cubicBezTo>
                        <a:pt x="94" y="400"/>
                        <a:pt x="94" y="400"/>
                        <a:pt x="94" y="400"/>
                      </a:cubicBezTo>
                      <a:cubicBezTo>
                        <a:pt x="94" y="384"/>
                        <a:pt x="94" y="370"/>
                        <a:pt x="94" y="355"/>
                      </a:cubicBezTo>
                      <a:cubicBezTo>
                        <a:pt x="94" y="351"/>
                        <a:pt x="94" y="346"/>
                        <a:pt x="94" y="342"/>
                      </a:cubicBezTo>
                      <a:cubicBezTo>
                        <a:pt x="94" y="339"/>
                        <a:pt x="94" y="336"/>
                        <a:pt x="94" y="332"/>
                      </a:cubicBezTo>
                      <a:cubicBezTo>
                        <a:pt x="94" y="326"/>
                        <a:pt x="95" y="319"/>
                        <a:pt x="96" y="312"/>
                      </a:cubicBezTo>
                      <a:cubicBezTo>
                        <a:pt x="100" y="277"/>
                        <a:pt x="102" y="243"/>
                        <a:pt x="101" y="208"/>
                      </a:cubicBezTo>
                      <a:cubicBezTo>
                        <a:pt x="102" y="209"/>
                        <a:pt x="104" y="211"/>
                        <a:pt x="105" y="212"/>
                      </a:cubicBezTo>
                      <a:cubicBezTo>
                        <a:pt x="105" y="212"/>
                        <a:pt x="106" y="211"/>
                        <a:pt x="106" y="210"/>
                      </a:cubicBezTo>
                      <a:cubicBezTo>
                        <a:pt x="104" y="208"/>
                        <a:pt x="102" y="206"/>
                        <a:pt x="101" y="204"/>
                      </a:cubicBezTo>
                      <a:cubicBezTo>
                        <a:pt x="100" y="201"/>
                        <a:pt x="100" y="198"/>
                        <a:pt x="100" y="195"/>
                      </a:cubicBezTo>
                      <a:cubicBezTo>
                        <a:pt x="100" y="194"/>
                        <a:pt x="100" y="194"/>
                        <a:pt x="99" y="194"/>
                      </a:cubicBezTo>
                      <a:cubicBezTo>
                        <a:pt x="103" y="193"/>
                        <a:pt x="106" y="191"/>
                        <a:pt x="110" y="190"/>
                      </a:cubicBezTo>
                      <a:cubicBezTo>
                        <a:pt x="113" y="193"/>
                        <a:pt x="116" y="197"/>
                        <a:pt x="119" y="200"/>
                      </a:cubicBezTo>
                      <a:cubicBezTo>
                        <a:pt x="120" y="200"/>
                        <a:pt x="121" y="199"/>
                        <a:pt x="122" y="199"/>
                      </a:cubicBezTo>
                      <a:cubicBezTo>
                        <a:pt x="122" y="198"/>
                        <a:pt x="122" y="197"/>
                        <a:pt x="122" y="196"/>
                      </a:cubicBezTo>
                      <a:cubicBezTo>
                        <a:pt x="121" y="193"/>
                        <a:pt x="120" y="192"/>
                        <a:pt x="119" y="194"/>
                      </a:cubicBezTo>
                      <a:cubicBezTo>
                        <a:pt x="118" y="194"/>
                        <a:pt x="118" y="194"/>
                        <a:pt x="118" y="194"/>
                      </a:cubicBezTo>
                      <a:cubicBezTo>
                        <a:pt x="116" y="192"/>
                        <a:pt x="115" y="190"/>
                        <a:pt x="113" y="188"/>
                      </a:cubicBezTo>
                      <a:cubicBezTo>
                        <a:pt x="118" y="186"/>
                        <a:pt x="124" y="182"/>
                        <a:pt x="128" y="179"/>
                      </a:cubicBezTo>
                      <a:cubicBezTo>
                        <a:pt x="136" y="173"/>
                        <a:pt x="145" y="167"/>
                        <a:pt x="153" y="162"/>
                      </a:cubicBezTo>
                      <a:cubicBezTo>
                        <a:pt x="162" y="157"/>
                        <a:pt x="170" y="152"/>
                        <a:pt x="178" y="147"/>
                      </a:cubicBezTo>
                      <a:cubicBezTo>
                        <a:pt x="185" y="143"/>
                        <a:pt x="191" y="139"/>
                        <a:pt x="198" y="136"/>
                      </a:cubicBezTo>
                      <a:cubicBezTo>
                        <a:pt x="198" y="135"/>
                        <a:pt x="199" y="135"/>
                        <a:pt x="200" y="134"/>
                      </a:cubicBezTo>
                      <a:cubicBezTo>
                        <a:pt x="199" y="135"/>
                        <a:pt x="199" y="135"/>
                        <a:pt x="198" y="135"/>
                      </a:cubicBezTo>
                      <a:cubicBezTo>
                        <a:pt x="206" y="131"/>
                        <a:pt x="213" y="127"/>
                        <a:pt x="220" y="123"/>
                      </a:cubicBezTo>
                      <a:cubicBezTo>
                        <a:pt x="228" y="118"/>
                        <a:pt x="235" y="114"/>
                        <a:pt x="243" y="110"/>
                      </a:cubicBezTo>
                      <a:cubicBezTo>
                        <a:pt x="243" y="110"/>
                        <a:pt x="244" y="110"/>
                        <a:pt x="244" y="110"/>
                      </a:cubicBezTo>
                      <a:cubicBezTo>
                        <a:pt x="244" y="110"/>
                        <a:pt x="244" y="110"/>
                        <a:pt x="245" y="110"/>
                      </a:cubicBezTo>
                      <a:cubicBezTo>
                        <a:pt x="245" y="110"/>
                        <a:pt x="245" y="110"/>
                        <a:pt x="244" y="110"/>
                      </a:cubicBezTo>
                      <a:cubicBezTo>
                        <a:pt x="248" y="108"/>
                        <a:pt x="252" y="106"/>
                        <a:pt x="256" y="104"/>
                      </a:cubicBezTo>
                      <a:cubicBezTo>
                        <a:pt x="265" y="99"/>
                        <a:pt x="273" y="94"/>
                        <a:pt x="282" y="89"/>
                      </a:cubicBezTo>
                      <a:cubicBezTo>
                        <a:pt x="290" y="85"/>
                        <a:pt x="298" y="80"/>
                        <a:pt x="307" y="75"/>
                      </a:cubicBezTo>
                      <a:cubicBezTo>
                        <a:pt x="316" y="70"/>
                        <a:pt x="324" y="65"/>
                        <a:pt x="333" y="60"/>
                      </a:cubicBezTo>
                      <a:cubicBezTo>
                        <a:pt x="340" y="56"/>
                        <a:pt x="348" y="52"/>
                        <a:pt x="356" y="48"/>
                      </a:cubicBezTo>
                      <a:cubicBezTo>
                        <a:pt x="358" y="49"/>
                        <a:pt x="359" y="50"/>
                        <a:pt x="361" y="50"/>
                      </a:cubicBezTo>
                      <a:cubicBezTo>
                        <a:pt x="361" y="50"/>
                        <a:pt x="360" y="50"/>
                        <a:pt x="360" y="49"/>
                      </a:cubicBezTo>
                      <a:cubicBezTo>
                        <a:pt x="359" y="49"/>
                        <a:pt x="358" y="48"/>
                        <a:pt x="357" y="47"/>
                      </a:cubicBezTo>
                      <a:cubicBezTo>
                        <a:pt x="358" y="47"/>
                        <a:pt x="358" y="47"/>
                        <a:pt x="359" y="46"/>
                      </a:cubicBezTo>
                      <a:cubicBezTo>
                        <a:pt x="358" y="47"/>
                        <a:pt x="358" y="47"/>
                        <a:pt x="357" y="47"/>
                      </a:cubicBezTo>
                      <a:cubicBezTo>
                        <a:pt x="356" y="46"/>
                        <a:pt x="355" y="46"/>
                        <a:pt x="354" y="45"/>
                      </a:cubicBezTo>
                      <a:cubicBezTo>
                        <a:pt x="357" y="43"/>
                        <a:pt x="357" y="43"/>
                        <a:pt x="357" y="43"/>
                      </a:cubicBezTo>
                      <a:cubicBezTo>
                        <a:pt x="360" y="44"/>
                        <a:pt x="362" y="46"/>
                        <a:pt x="366" y="48"/>
                      </a:cubicBezTo>
                      <a:cubicBezTo>
                        <a:pt x="368" y="50"/>
                        <a:pt x="371" y="51"/>
                        <a:pt x="374" y="53"/>
                      </a:cubicBezTo>
                      <a:cubicBezTo>
                        <a:pt x="388" y="60"/>
                        <a:pt x="402" y="66"/>
                        <a:pt x="416" y="74"/>
                      </a:cubicBezTo>
                      <a:cubicBezTo>
                        <a:pt x="426" y="79"/>
                        <a:pt x="437" y="84"/>
                        <a:pt x="447" y="91"/>
                      </a:cubicBezTo>
                      <a:cubicBezTo>
                        <a:pt x="451" y="92"/>
                        <a:pt x="454" y="94"/>
                        <a:pt x="457" y="96"/>
                      </a:cubicBezTo>
                      <a:cubicBezTo>
                        <a:pt x="462" y="100"/>
                        <a:pt x="466" y="103"/>
                        <a:pt x="471" y="106"/>
                      </a:cubicBezTo>
                      <a:cubicBezTo>
                        <a:pt x="472" y="106"/>
                        <a:pt x="472" y="106"/>
                        <a:pt x="472" y="106"/>
                      </a:cubicBezTo>
                      <a:cubicBezTo>
                        <a:pt x="478" y="110"/>
                        <a:pt x="484" y="113"/>
                        <a:pt x="490" y="116"/>
                      </a:cubicBezTo>
                      <a:cubicBezTo>
                        <a:pt x="490" y="117"/>
                        <a:pt x="490" y="117"/>
                        <a:pt x="490" y="117"/>
                      </a:cubicBezTo>
                      <a:cubicBezTo>
                        <a:pt x="494" y="119"/>
                        <a:pt x="497" y="121"/>
                        <a:pt x="500" y="123"/>
                      </a:cubicBezTo>
                      <a:cubicBezTo>
                        <a:pt x="508" y="128"/>
                        <a:pt x="517" y="134"/>
                        <a:pt x="526" y="139"/>
                      </a:cubicBezTo>
                      <a:cubicBezTo>
                        <a:pt x="534" y="144"/>
                        <a:pt x="543" y="148"/>
                        <a:pt x="552" y="153"/>
                      </a:cubicBezTo>
                      <a:cubicBezTo>
                        <a:pt x="558" y="156"/>
                        <a:pt x="565" y="160"/>
                        <a:pt x="571" y="163"/>
                      </a:cubicBezTo>
                      <a:cubicBezTo>
                        <a:pt x="576" y="165"/>
                        <a:pt x="580" y="168"/>
                        <a:pt x="584" y="170"/>
                      </a:cubicBezTo>
                      <a:cubicBezTo>
                        <a:pt x="586" y="172"/>
                        <a:pt x="588" y="172"/>
                        <a:pt x="589" y="174"/>
                      </a:cubicBezTo>
                      <a:cubicBezTo>
                        <a:pt x="592" y="175"/>
                        <a:pt x="595" y="177"/>
                        <a:pt x="598" y="178"/>
                      </a:cubicBezTo>
                      <a:cubicBezTo>
                        <a:pt x="595" y="177"/>
                        <a:pt x="592" y="176"/>
                        <a:pt x="590" y="174"/>
                      </a:cubicBezTo>
                      <a:cubicBezTo>
                        <a:pt x="573" y="164"/>
                        <a:pt x="555" y="155"/>
                        <a:pt x="537" y="148"/>
                      </a:cubicBezTo>
                      <a:close/>
                      <a:moveTo>
                        <a:pt x="617" y="124"/>
                      </a:moveTo>
                      <a:cubicBezTo>
                        <a:pt x="614" y="120"/>
                        <a:pt x="610" y="116"/>
                        <a:pt x="608" y="112"/>
                      </a:cubicBezTo>
                      <a:cubicBezTo>
                        <a:pt x="612" y="117"/>
                        <a:pt x="616" y="122"/>
                        <a:pt x="621" y="127"/>
                      </a:cubicBezTo>
                      <a:cubicBezTo>
                        <a:pt x="619" y="126"/>
                        <a:pt x="618" y="125"/>
                        <a:pt x="617" y="124"/>
                      </a:cubicBezTo>
                      <a:close/>
                      <a:moveTo>
                        <a:pt x="632" y="146"/>
                      </a:moveTo>
                      <a:cubicBezTo>
                        <a:pt x="629" y="142"/>
                        <a:pt x="626" y="137"/>
                        <a:pt x="623" y="133"/>
                      </a:cubicBezTo>
                      <a:cubicBezTo>
                        <a:pt x="626" y="136"/>
                        <a:pt x="629" y="138"/>
                        <a:pt x="632" y="141"/>
                      </a:cubicBezTo>
                      <a:cubicBezTo>
                        <a:pt x="640" y="151"/>
                        <a:pt x="648" y="162"/>
                        <a:pt x="655" y="174"/>
                      </a:cubicBezTo>
                      <a:cubicBezTo>
                        <a:pt x="656" y="175"/>
                        <a:pt x="656" y="176"/>
                        <a:pt x="657" y="177"/>
                      </a:cubicBezTo>
                      <a:cubicBezTo>
                        <a:pt x="649" y="166"/>
                        <a:pt x="641" y="156"/>
                        <a:pt x="632" y="146"/>
                      </a:cubicBezTo>
                      <a:close/>
                      <a:moveTo>
                        <a:pt x="480" y="31"/>
                      </a:moveTo>
                      <a:cubicBezTo>
                        <a:pt x="482" y="32"/>
                        <a:pt x="484" y="32"/>
                        <a:pt x="485" y="33"/>
                      </a:cubicBezTo>
                      <a:cubicBezTo>
                        <a:pt x="466" y="27"/>
                        <a:pt x="446" y="22"/>
                        <a:pt x="425" y="19"/>
                      </a:cubicBezTo>
                      <a:cubicBezTo>
                        <a:pt x="421" y="18"/>
                        <a:pt x="417" y="18"/>
                        <a:pt x="413" y="17"/>
                      </a:cubicBezTo>
                      <a:cubicBezTo>
                        <a:pt x="427" y="18"/>
                        <a:pt x="441" y="20"/>
                        <a:pt x="455" y="24"/>
                      </a:cubicBezTo>
                      <a:cubicBezTo>
                        <a:pt x="464" y="26"/>
                        <a:pt x="472" y="28"/>
                        <a:pt x="480" y="31"/>
                      </a:cubicBezTo>
                      <a:close/>
                      <a:moveTo>
                        <a:pt x="393" y="11"/>
                      </a:moveTo>
                      <a:cubicBezTo>
                        <a:pt x="392" y="11"/>
                        <a:pt x="392" y="11"/>
                        <a:pt x="392" y="11"/>
                      </a:cubicBezTo>
                      <a:cubicBezTo>
                        <a:pt x="387" y="10"/>
                        <a:pt x="381" y="10"/>
                        <a:pt x="376" y="10"/>
                      </a:cubicBezTo>
                      <a:cubicBezTo>
                        <a:pt x="378" y="10"/>
                        <a:pt x="379" y="10"/>
                        <a:pt x="381" y="10"/>
                      </a:cubicBezTo>
                      <a:cubicBezTo>
                        <a:pt x="382" y="10"/>
                        <a:pt x="382" y="10"/>
                        <a:pt x="383" y="10"/>
                      </a:cubicBezTo>
                      <a:cubicBezTo>
                        <a:pt x="391" y="10"/>
                        <a:pt x="399" y="11"/>
                        <a:pt x="407" y="12"/>
                      </a:cubicBezTo>
                      <a:cubicBezTo>
                        <a:pt x="416" y="13"/>
                        <a:pt x="426" y="15"/>
                        <a:pt x="435" y="17"/>
                      </a:cubicBezTo>
                      <a:cubicBezTo>
                        <a:pt x="414" y="14"/>
                        <a:pt x="394" y="12"/>
                        <a:pt x="372" y="13"/>
                      </a:cubicBezTo>
                      <a:cubicBezTo>
                        <a:pt x="367" y="12"/>
                        <a:pt x="361" y="12"/>
                        <a:pt x="355" y="12"/>
                      </a:cubicBezTo>
                      <a:cubicBezTo>
                        <a:pt x="359" y="12"/>
                        <a:pt x="363" y="11"/>
                        <a:pt x="367" y="11"/>
                      </a:cubicBezTo>
                      <a:cubicBezTo>
                        <a:pt x="376" y="11"/>
                        <a:pt x="384" y="11"/>
                        <a:pt x="393" y="11"/>
                      </a:cubicBezTo>
                      <a:close/>
                      <a:moveTo>
                        <a:pt x="640" y="157"/>
                      </a:moveTo>
                      <a:cubicBezTo>
                        <a:pt x="640" y="157"/>
                        <a:pt x="640" y="157"/>
                        <a:pt x="640" y="157"/>
                      </a:cubicBezTo>
                      <a:cubicBezTo>
                        <a:pt x="641" y="160"/>
                        <a:pt x="643" y="164"/>
                        <a:pt x="645" y="167"/>
                      </a:cubicBezTo>
                      <a:cubicBezTo>
                        <a:pt x="642" y="162"/>
                        <a:pt x="639" y="157"/>
                        <a:pt x="636" y="152"/>
                      </a:cubicBezTo>
                      <a:cubicBezTo>
                        <a:pt x="637" y="154"/>
                        <a:pt x="638" y="156"/>
                        <a:pt x="640" y="157"/>
                      </a:cubicBezTo>
                      <a:close/>
                      <a:moveTo>
                        <a:pt x="647" y="155"/>
                      </a:moveTo>
                      <a:cubicBezTo>
                        <a:pt x="658" y="168"/>
                        <a:pt x="667" y="184"/>
                        <a:pt x="673" y="200"/>
                      </a:cubicBezTo>
                      <a:cubicBezTo>
                        <a:pt x="665" y="185"/>
                        <a:pt x="656" y="170"/>
                        <a:pt x="647" y="155"/>
                      </a:cubicBezTo>
                      <a:close/>
                      <a:moveTo>
                        <a:pt x="643" y="162"/>
                      </a:moveTo>
                      <a:cubicBezTo>
                        <a:pt x="652" y="173"/>
                        <a:pt x="660" y="186"/>
                        <a:pt x="667" y="199"/>
                      </a:cubicBezTo>
                      <a:cubicBezTo>
                        <a:pt x="668" y="201"/>
                        <a:pt x="669" y="203"/>
                        <a:pt x="670" y="206"/>
                      </a:cubicBezTo>
                      <a:cubicBezTo>
                        <a:pt x="670" y="206"/>
                        <a:pt x="671" y="207"/>
                        <a:pt x="671" y="208"/>
                      </a:cubicBezTo>
                      <a:cubicBezTo>
                        <a:pt x="662" y="192"/>
                        <a:pt x="653" y="177"/>
                        <a:pt x="643" y="162"/>
                      </a:cubicBezTo>
                      <a:close/>
                      <a:moveTo>
                        <a:pt x="632" y="213"/>
                      </a:moveTo>
                      <a:cubicBezTo>
                        <a:pt x="633" y="211"/>
                        <a:pt x="634" y="209"/>
                        <a:pt x="636" y="207"/>
                      </a:cubicBezTo>
                      <a:cubicBezTo>
                        <a:pt x="639" y="210"/>
                        <a:pt x="643" y="212"/>
                        <a:pt x="647" y="216"/>
                      </a:cubicBezTo>
                      <a:cubicBezTo>
                        <a:pt x="644" y="218"/>
                        <a:pt x="642" y="220"/>
                        <a:pt x="641" y="222"/>
                      </a:cubicBezTo>
                      <a:cubicBezTo>
                        <a:pt x="638" y="219"/>
                        <a:pt x="634" y="216"/>
                        <a:pt x="632" y="213"/>
                      </a:cubicBezTo>
                      <a:close/>
                      <a:moveTo>
                        <a:pt x="634" y="205"/>
                      </a:moveTo>
                      <a:cubicBezTo>
                        <a:pt x="632" y="207"/>
                        <a:pt x="631" y="210"/>
                        <a:pt x="630" y="212"/>
                      </a:cubicBezTo>
                      <a:cubicBezTo>
                        <a:pt x="628" y="210"/>
                        <a:pt x="627" y="208"/>
                        <a:pt x="625" y="206"/>
                      </a:cubicBezTo>
                      <a:cubicBezTo>
                        <a:pt x="625" y="204"/>
                        <a:pt x="625" y="201"/>
                        <a:pt x="625" y="198"/>
                      </a:cubicBezTo>
                      <a:cubicBezTo>
                        <a:pt x="628" y="200"/>
                        <a:pt x="631" y="203"/>
                        <a:pt x="634" y="205"/>
                      </a:cubicBezTo>
                      <a:close/>
                      <a:moveTo>
                        <a:pt x="625" y="209"/>
                      </a:moveTo>
                      <a:cubicBezTo>
                        <a:pt x="625" y="209"/>
                        <a:pt x="625" y="209"/>
                        <a:pt x="625" y="209"/>
                      </a:cubicBezTo>
                      <a:cubicBezTo>
                        <a:pt x="627" y="210"/>
                        <a:pt x="628" y="212"/>
                        <a:pt x="630" y="213"/>
                      </a:cubicBezTo>
                      <a:cubicBezTo>
                        <a:pt x="629" y="215"/>
                        <a:pt x="628" y="216"/>
                        <a:pt x="628" y="218"/>
                      </a:cubicBezTo>
                      <a:cubicBezTo>
                        <a:pt x="628" y="218"/>
                        <a:pt x="629" y="218"/>
                        <a:pt x="629" y="217"/>
                      </a:cubicBezTo>
                      <a:cubicBezTo>
                        <a:pt x="630" y="216"/>
                        <a:pt x="630" y="215"/>
                        <a:pt x="631" y="214"/>
                      </a:cubicBezTo>
                      <a:cubicBezTo>
                        <a:pt x="634" y="217"/>
                        <a:pt x="637" y="220"/>
                        <a:pt x="640" y="223"/>
                      </a:cubicBezTo>
                      <a:cubicBezTo>
                        <a:pt x="638" y="225"/>
                        <a:pt x="636" y="227"/>
                        <a:pt x="635" y="229"/>
                      </a:cubicBezTo>
                      <a:cubicBezTo>
                        <a:pt x="634" y="229"/>
                        <a:pt x="633" y="228"/>
                        <a:pt x="632" y="227"/>
                      </a:cubicBezTo>
                      <a:cubicBezTo>
                        <a:pt x="631" y="228"/>
                        <a:pt x="631" y="230"/>
                        <a:pt x="633" y="232"/>
                      </a:cubicBezTo>
                      <a:cubicBezTo>
                        <a:pt x="630" y="235"/>
                        <a:pt x="628" y="238"/>
                        <a:pt x="626" y="242"/>
                      </a:cubicBezTo>
                      <a:cubicBezTo>
                        <a:pt x="626" y="239"/>
                        <a:pt x="626" y="237"/>
                        <a:pt x="626" y="235"/>
                      </a:cubicBezTo>
                      <a:cubicBezTo>
                        <a:pt x="626" y="226"/>
                        <a:pt x="626" y="218"/>
                        <a:pt x="625" y="209"/>
                      </a:cubicBezTo>
                      <a:close/>
                      <a:moveTo>
                        <a:pt x="635" y="233"/>
                      </a:moveTo>
                      <a:cubicBezTo>
                        <a:pt x="635" y="234"/>
                        <a:pt x="635" y="234"/>
                        <a:pt x="635" y="234"/>
                      </a:cubicBezTo>
                      <a:cubicBezTo>
                        <a:pt x="638" y="236"/>
                        <a:pt x="640" y="238"/>
                        <a:pt x="643" y="240"/>
                      </a:cubicBezTo>
                      <a:cubicBezTo>
                        <a:pt x="640" y="244"/>
                        <a:pt x="637" y="249"/>
                        <a:pt x="635" y="254"/>
                      </a:cubicBezTo>
                      <a:cubicBezTo>
                        <a:pt x="633" y="252"/>
                        <a:pt x="631" y="250"/>
                        <a:pt x="629" y="249"/>
                      </a:cubicBezTo>
                      <a:cubicBezTo>
                        <a:pt x="628" y="249"/>
                        <a:pt x="626" y="249"/>
                        <a:pt x="626" y="249"/>
                      </a:cubicBezTo>
                      <a:cubicBezTo>
                        <a:pt x="626" y="248"/>
                        <a:pt x="626" y="246"/>
                        <a:pt x="626" y="245"/>
                      </a:cubicBezTo>
                      <a:cubicBezTo>
                        <a:pt x="628" y="241"/>
                        <a:pt x="632" y="237"/>
                        <a:pt x="635" y="233"/>
                      </a:cubicBezTo>
                      <a:close/>
                      <a:moveTo>
                        <a:pt x="626" y="251"/>
                      </a:moveTo>
                      <a:cubicBezTo>
                        <a:pt x="627" y="251"/>
                        <a:pt x="628" y="251"/>
                        <a:pt x="629" y="252"/>
                      </a:cubicBezTo>
                      <a:cubicBezTo>
                        <a:pt x="631" y="253"/>
                        <a:pt x="632" y="254"/>
                        <a:pt x="634" y="255"/>
                      </a:cubicBezTo>
                      <a:cubicBezTo>
                        <a:pt x="631" y="260"/>
                        <a:pt x="628" y="266"/>
                        <a:pt x="626" y="272"/>
                      </a:cubicBezTo>
                      <a:cubicBezTo>
                        <a:pt x="626" y="272"/>
                        <a:pt x="627" y="272"/>
                        <a:pt x="627" y="271"/>
                      </a:cubicBezTo>
                      <a:cubicBezTo>
                        <a:pt x="630" y="266"/>
                        <a:pt x="633" y="261"/>
                        <a:pt x="636" y="256"/>
                      </a:cubicBezTo>
                      <a:cubicBezTo>
                        <a:pt x="639" y="258"/>
                        <a:pt x="642" y="260"/>
                        <a:pt x="644" y="261"/>
                      </a:cubicBezTo>
                      <a:cubicBezTo>
                        <a:pt x="640" y="268"/>
                        <a:pt x="636" y="274"/>
                        <a:pt x="632" y="281"/>
                      </a:cubicBezTo>
                      <a:cubicBezTo>
                        <a:pt x="628" y="287"/>
                        <a:pt x="627" y="292"/>
                        <a:pt x="628" y="296"/>
                      </a:cubicBezTo>
                      <a:cubicBezTo>
                        <a:pt x="628" y="296"/>
                        <a:pt x="629" y="295"/>
                        <a:pt x="629" y="295"/>
                      </a:cubicBezTo>
                      <a:cubicBezTo>
                        <a:pt x="631" y="292"/>
                        <a:pt x="632" y="290"/>
                        <a:pt x="633" y="287"/>
                      </a:cubicBezTo>
                      <a:cubicBezTo>
                        <a:pt x="633" y="288"/>
                        <a:pt x="634" y="290"/>
                        <a:pt x="635" y="291"/>
                      </a:cubicBezTo>
                      <a:cubicBezTo>
                        <a:pt x="635" y="292"/>
                        <a:pt x="636" y="293"/>
                        <a:pt x="637" y="294"/>
                      </a:cubicBezTo>
                      <a:cubicBezTo>
                        <a:pt x="637" y="294"/>
                        <a:pt x="638" y="294"/>
                        <a:pt x="638" y="294"/>
                      </a:cubicBezTo>
                      <a:cubicBezTo>
                        <a:pt x="638" y="294"/>
                        <a:pt x="638" y="293"/>
                        <a:pt x="638" y="293"/>
                      </a:cubicBezTo>
                      <a:cubicBezTo>
                        <a:pt x="638" y="292"/>
                        <a:pt x="638" y="292"/>
                        <a:pt x="637" y="291"/>
                      </a:cubicBezTo>
                      <a:cubicBezTo>
                        <a:pt x="637" y="291"/>
                        <a:pt x="637" y="290"/>
                        <a:pt x="637" y="290"/>
                      </a:cubicBezTo>
                      <a:cubicBezTo>
                        <a:pt x="637" y="290"/>
                        <a:pt x="638" y="289"/>
                        <a:pt x="638" y="289"/>
                      </a:cubicBezTo>
                      <a:cubicBezTo>
                        <a:pt x="640" y="290"/>
                        <a:pt x="641" y="291"/>
                        <a:pt x="642" y="292"/>
                      </a:cubicBezTo>
                      <a:cubicBezTo>
                        <a:pt x="640" y="295"/>
                        <a:pt x="637" y="299"/>
                        <a:pt x="635" y="302"/>
                      </a:cubicBezTo>
                      <a:cubicBezTo>
                        <a:pt x="636" y="302"/>
                        <a:pt x="636" y="302"/>
                        <a:pt x="637" y="302"/>
                      </a:cubicBezTo>
                      <a:cubicBezTo>
                        <a:pt x="638" y="301"/>
                        <a:pt x="638" y="301"/>
                        <a:pt x="638" y="300"/>
                      </a:cubicBezTo>
                      <a:cubicBezTo>
                        <a:pt x="640" y="298"/>
                        <a:pt x="642" y="296"/>
                        <a:pt x="644" y="293"/>
                      </a:cubicBezTo>
                      <a:cubicBezTo>
                        <a:pt x="646" y="295"/>
                        <a:pt x="649" y="297"/>
                        <a:pt x="652" y="299"/>
                      </a:cubicBezTo>
                      <a:cubicBezTo>
                        <a:pt x="649" y="303"/>
                        <a:pt x="646" y="308"/>
                        <a:pt x="643" y="312"/>
                      </a:cubicBezTo>
                      <a:cubicBezTo>
                        <a:pt x="639" y="310"/>
                        <a:pt x="636" y="308"/>
                        <a:pt x="633" y="305"/>
                      </a:cubicBezTo>
                      <a:cubicBezTo>
                        <a:pt x="632" y="305"/>
                        <a:pt x="631" y="305"/>
                        <a:pt x="631" y="305"/>
                      </a:cubicBezTo>
                      <a:cubicBezTo>
                        <a:pt x="635" y="308"/>
                        <a:pt x="639" y="310"/>
                        <a:pt x="642" y="314"/>
                      </a:cubicBezTo>
                      <a:cubicBezTo>
                        <a:pt x="639" y="319"/>
                        <a:pt x="636" y="324"/>
                        <a:pt x="633" y="330"/>
                      </a:cubicBezTo>
                      <a:cubicBezTo>
                        <a:pt x="633" y="330"/>
                        <a:pt x="634" y="330"/>
                        <a:pt x="635" y="330"/>
                      </a:cubicBezTo>
                      <a:cubicBezTo>
                        <a:pt x="635" y="329"/>
                        <a:pt x="636" y="329"/>
                        <a:pt x="636" y="328"/>
                      </a:cubicBezTo>
                      <a:cubicBezTo>
                        <a:pt x="638" y="324"/>
                        <a:pt x="641" y="319"/>
                        <a:pt x="644" y="315"/>
                      </a:cubicBezTo>
                      <a:cubicBezTo>
                        <a:pt x="645" y="316"/>
                        <a:pt x="646" y="317"/>
                        <a:pt x="648" y="318"/>
                      </a:cubicBezTo>
                      <a:cubicBezTo>
                        <a:pt x="643" y="325"/>
                        <a:pt x="639" y="331"/>
                        <a:pt x="635" y="338"/>
                      </a:cubicBezTo>
                      <a:cubicBezTo>
                        <a:pt x="635" y="338"/>
                        <a:pt x="636" y="338"/>
                        <a:pt x="637" y="338"/>
                      </a:cubicBezTo>
                      <a:cubicBezTo>
                        <a:pt x="637" y="337"/>
                        <a:pt x="638" y="337"/>
                        <a:pt x="638" y="336"/>
                      </a:cubicBezTo>
                      <a:cubicBezTo>
                        <a:pt x="640" y="334"/>
                        <a:pt x="642" y="331"/>
                        <a:pt x="644" y="329"/>
                      </a:cubicBezTo>
                      <a:cubicBezTo>
                        <a:pt x="644" y="329"/>
                        <a:pt x="644" y="330"/>
                        <a:pt x="645" y="330"/>
                      </a:cubicBezTo>
                      <a:cubicBezTo>
                        <a:pt x="645" y="330"/>
                        <a:pt x="646" y="330"/>
                        <a:pt x="646" y="330"/>
                      </a:cubicBezTo>
                      <a:cubicBezTo>
                        <a:pt x="647" y="330"/>
                        <a:pt x="647" y="330"/>
                        <a:pt x="648" y="330"/>
                      </a:cubicBezTo>
                      <a:cubicBezTo>
                        <a:pt x="648" y="331"/>
                        <a:pt x="649" y="331"/>
                        <a:pt x="650" y="332"/>
                      </a:cubicBezTo>
                      <a:cubicBezTo>
                        <a:pt x="651" y="332"/>
                        <a:pt x="652" y="333"/>
                        <a:pt x="654" y="334"/>
                      </a:cubicBezTo>
                      <a:cubicBezTo>
                        <a:pt x="646" y="340"/>
                        <a:pt x="640" y="348"/>
                        <a:pt x="635" y="356"/>
                      </a:cubicBezTo>
                      <a:cubicBezTo>
                        <a:pt x="636" y="356"/>
                        <a:pt x="636" y="356"/>
                        <a:pt x="637" y="356"/>
                      </a:cubicBezTo>
                      <a:cubicBezTo>
                        <a:pt x="638" y="355"/>
                        <a:pt x="638" y="355"/>
                        <a:pt x="638" y="354"/>
                      </a:cubicBezTo>
                      <a:cubicBezTo>
                        <a:pt x="640" y="353"/>
                        <a:pt x="641" y="351"/>
                        <a:pt x="642" y="350"/>
                      </a:cubicBezTo>
                      <a:cubicBezTo>
                        <a:pt x="645" y="351"/>
                        <a:pt x="648" y="352"/>
                        <a:pt x="650" y="354"/>
                      </a:cubicBezTo>
                      <a:cubicBezTo>
                        <a:pt x="648" y="357"/>
                        <a:pt x="646" y="360"/>
                        <a:pt x="644" y="363"/>
                      </a:cubicBezTo>
                      <a:cubicBezTo>
                        <a:pt x="640" y="361"/>
                        <a:pt x="635" y="359"/>
                        <a:pt x="631" y="357"/>
                      </a:cubicBezTo>
                      <a:cubicBezTo>
                        <a:pt x="630" y="358"/>
                        <a:pt x="630" y="358"/>
                        <a:pt x="630" y="358"/>
                      </a:cubicBezTo>
                      <a:cubicBezTo>
                        <a:pt x="634" y="359"/>
                        <a:pt x="639" y="362"/>
                        <a:pt x="643" y="364"/>
                      </a:cubicBezTo>
                      <a:cubicBezTo>
                        <a:pt x="640" y="368"/>
                        <a:pt x="638" y="371"/>
                        <a:pt x="635" y="375"/>
                      </a:cubicBezTo>
                      <a:cubicBezTo>
                        <a:pt x="634" y="375"/>
                        <a:pt x="634" y="375"/>
                        <a:pt x="634" y="375"/>
                      </a:cubicBezTo>
                      <a:cubicBezTo>
                        <a:pt x="634" y="375"/>
                        <a:pt x="633" y="375"/>
                        <a:pt x="633" y="375"/>
                      </a:cubicBezTo>
                      <a:cubicBezTo>
                        <a:pt x="633" y="376"/>
                        <a:pt x="633" y="376"/>
                        <a:pt x="634" y="377"/>
                      </a:cubicBezTo>
                      <a:cubicBezTo>
                        <a:pt x="632" y="378"/>
                        <a:pt x="632" y="380"/>
                        <a:pt x="631" y="381"/>
                      </a:cubicBezTo>
                      <a:cubicBezTo>
                        <a:pt x="632" y="381"/>
                        <a:pt x="633" y="381"/>
                        <a:pt x="634" y="381"/>
                      </a:cubicBezTo>
                      <a:cubicBezTo>
                        <a:pt x="634" y="380"/>
                        <a:pt x="634" y="380"/>
                        <a:pt x="635" y="380"/>
                      </a:cubicBezTo>
                      <a:cubicBezTo>
                        <a:pt x="635" y="380"/>
                        <a:pt x="635" y="379"/>
                        <a:pt x="635" y="379"/>
                      </a:cubicBezTo>
                      <a:cubicBezTo>
                        <a:pt x="635" y="379"/>
                        <a:pt x="636" y="379"/>
                        <a:pt x="636" y="380"/>
                      </a:cubicBezTo>
                      <a:cubicBezTo>
                        <a:pt x="636" y="380"/>
                        <a:pt x="636" y="380"/>
                        <a:pt x="637" y="379"/>
                      </a:cubicBezTo>
                      <a:cubicBezTo>
                        <a:pt x="636" y="377"/>
                        <a:pt x="638" y="377"/>
                        <a:pt x="640" y="378"/>
                      </a:cubicBezTo>
                      <a:cubicBezTo>
                        <a:pt x="636" y="383"/>
                        <a:pt x="632" y="388"/>
                        <a:pt x="629" y="394"/>
                      </a:cubicBezTo>
                      <a:cubicBezTo>
                        <a:pt x="629" y="394"/>
                        <a:pt x="630" y="394"/>
                        <a:pt x="631" y="394"/>
                      </a:cubicBezTo>
                      <a:cubicBezTo>
                        <a:pt x="631" y="393"/>
                        <a:pt x="631" y="393"/>
                        <a:pt x="631" y="392"/>
                      </a:cubicBezTo>
                      <a:cubicBezTo>
                        <a:pt x="634" y="388"/>
                        <a:pt x="638" y="383"/>
                        <a:pt x="642" y="379"/>
                      </a:cubicBezTo>
                      <a:cubicBezTo>
                        <a:pt x="647" y="382"/>
                        <a:pt x="652" y="385"/>
                        <a:pt x="657" y="388"/>
                      </a:cubicBezTo>
                      <a:cubicBezTo>
                        <a:pt x="653" y="392"/>
                        <a:pt x="648" y="395"/>
                        <a:pt x="644" y="400"/>
                      </a:cubicBezTo>
                      <a:cubicBezTo>
                        <a:pt x="640" y="398"/>
                        <a:pt x="636" y="396"/>
                        <a:pt x="632" y="395"/>
                      </a:cubicBezTo>
                      <a:cubicBezTo>
                        <a:pt x="631" y="395"/>
                        <a:pt x="630" y="396"/>
                        <a:pt x="631" y="397"/>
                      </a:cubicBezTo>
                      <a:cubicBezTo>
                        <a:pt x="633" y="400"/>
                        <a:pt x="635" y="403"/>
                        <a:pt x="638" y="404"/>
                      </a:cubicBezTo>
                      <a:cubicBezTo>
                        <a:pt x="638" y="404"/>
                        <a:pt x="638" y="403"/>
                        <a:pt x="638" y="403"/>
                      </a:cubicBezTo>
                      <a:cubicBezTo>
                        <a:pt x="635" y="400"/>
                        <a:pt x="635" y="398"/>
                        <a:pt x="637" y="398"/>
                      </a:cubicBezTo>
                      <a:cubicBezTo>
                        <a:pt x="638" y="399"/>
                        <a:pt x="640" y="399"/>
                        <a:pt x="642" y="400"/>
                      </a:cubicBezTo>
                      <a:cubicBezTo>
                        <a:pt x="642" y="400"/>
                        <a:pt x="642" y="400"/>
                        <a:pt x="643" y="400"/>
                      </a:cubicBezTo>
                      <a:cubicBezTo>
                        <a:pt x="640" y="404"/>
                        <a:pt x="636" y="408"/>
                        <a:pt x="633" y="411"/>
                      </a:cubicBezTo>
                      <a:cubicBezTo>
                        <a:pt x="631" y="411"/>
                        <a:pt x="631" y="411"/>
                        <a:pt x="631" y="411"/>
                      </a:cubicBezTo>
                      <a:cubicBezTo>
                        <a:pt x="632" y="411"/>
                        <a:pt x="632" y="411"/>
                        <a:pt x="632" y="411"/>
                      </a:cubicBezTo>
                      <a:cubicBezTo>
                        <a:pt x="630" y="414"/>
                        <a:pt x="628" y="416"/>
                        <a:pt x="626" y="419"/>
                      </a:cubicBezTo>
                      <a:cubicBezTo>
                        <a:pt x="626" y="412"/>
                        <a:pt x="626" y="404"/>
                        <a:pt x="626" y="397"/>
                      </a:cubicBezTo>
                      <a:cubicBezTo>
                        <a:pt x="626" y="362"/>
                        <a:pt x="626" y="328"/>
                        <a:pt x="625" y="293"/>
                      </a:cubicBezTo>
                      <a:cubicBezTo>
                        <a:pt x="625" y="283"/>
                        <a:pt x="625" y="273"/>
                        <a:pt x="626" y="263"/>
                      </a:cubicBezTo>
                      <a:cubicBezTo>
                        <a:pt x="626" y="259"/>
                        <a:pt x="626" y="255"/>
                        <a:pt x="626" y="251"/>
                      </a:cubicBezTo>
                      <a:close/>
                      <a:moveTo>
                        <a:pt x="678" y="228"/>
                      </a:moveTo>
                      <a:cubicBezTo>
                        <a:pt x="678" y="227"/>
                        <a:pt x="678" y="227"/>
                        <a:pt x="678" y="227"/>
                      </a:cubicBezTo>
                      <a:cubicBezTo>
                        <a:pt x="678" y="227"/>
                        <a:pt x="678" y="227"/>
                        <a:pt x="678" y="227"/>
                      </a:cubicBezTo>
                      <a:cubicBezTo>
                        <a:pt x="678" y="227"/>
                        <a:pt x="678" y="227"/>
                        <a:pt x="678" y="228"/>
                      </a:cubicBezTo>
                      <a:close/>
                      <a:moveTo>
                        <a:pt x="672" y="216"/>
                      </a:moveTo>
                      <a:cubicBezTo>
                        <a:pt x="672" y="216"/>
                        <a:pt x="672" y="216"/>
                        <a:pt x="672" y="216"/>
                      </a:cubicBezTo>
                      <a:cubicBezTo>
                        <a:pt x="675" y="224"/>
                        <a:pt x="678" y="232"/>
                        <a:pt x="682" y="239"/>
                      </a:cubicBezTo>
                      <a:cubicBezTo>
                        <a:pt x="680" y="238"/>
                        <a:pt x="678" y="236"/>
                        <a:pt x="675" y="235"/>
                      </a:cubicBezTo>
                      <a:cubicBezTo>
                        <a:pt x="675" y="234"/>
                        <a:pt x="674" y="233"/>
                        <a:pt x="674" y="232"/>
                      </a:cubicBezTo>
                      <a:cubicBezTo>
                        <a:pt x="668" y="216"/>
                        <a:pt x="662" y="200"/>
                        <a:pt x="654" y="185"/>
                      </a:cubicBezTo>
                      <a:cubicBezTo>
                        <a:pt x="660" y="195"/>
                        <a:pt x="666" y="206"/>
                        <a:pt x="672" y="216"/>
                      </a:cubicBezTo>
                      <a:close/>
                      <a:moveTo>
                        <a:pt x="642" y="224"/>
                      </a:moveTo>
                      <a:cubicBezTo>
                        <a:pt x="644" y="221"/>
                        <a:pt x="646" y="219"/>
                        <a:pt x="648" y="217"/>
                      </a:cubicBezTo>
                      <a:cubicBezTo>
                        <a:pt x="656" y="223"/>
                        <a:pt x="665" y="229"/>
                        <a:pt x="673" y="236"/>
                      </a:cubicBezTo>
                      <a:cubicBezTo>
                        <a:pt x="674" y="237"/>
                        <a:pt x="675" y="239"/>
                        <a:pt x="676" y="241"/>
                      </a:cubicBezTo>
                      <a:cubicBezTo>
                        <a:pt x="678" y="246"/>
                        <a:pt x="679" y="250"/>
                        <a:pt x="681" y="255"/>
                      </a:cubicBezTo>
                      <a:cubicBezTo>
                        <a:pt x="674" y="250"/>
                        <a:pt x="667" y="245"/>
                        <a:pt x="660" y="240"/>
                      </a:cubicBezTo>
                      <a:cubicBezTo>
                        <a:pt x="662" y="237"/>
                        <a:pt x="663" y="235"/>
                        <a:pt x="664" y="233"/>
                      </a:cubicBezTo>
                      <a:cubicBezTo>
                        <a:pt x="663" y="235"/>
                        <a:pt x="661" y="237"/>
                        <a:pt x="660" y="239"/>
                      </a:cubicBezTo>
                      <a:cubicBezTo>
                        <a:pt x="657" y="236"/>
                        <a:pt x="654" y="234"/>
                        <a:pt x="651" y="232"/>
                      </a:cubicBezTo>
                      <a:cubicBezTo>
                        <a:pt x="652" y="231"/>
                        <a:pt x="652" y="230"/>
                        <a:pt x="652" y="229"/>
                      </a:cubicBezTo>
                      <a:cubicBezTo>
                        <a:pt x="651" y="229"/>
                        <a:pt x="651" y="229"/>
                        <a:pt x="650" y="229"/>
                      </a:cubicBezTo>
                      <a:cubicBezTo>
                        <a:pt x="650" y="230"/>
                        <a:pt x="650" y="230"/>
                        <a:pt x="650" y="230"/>
                      </a:cubicBezTo>
                      <a:cubicBezTo>
                        <a:pt x="647" y="228"/>
                        <a:pt x="645" y="226"/>
                        <a:pt x="642" y="224"/>
                      </a:cubicBezTo>
                      <a:close/>
                      <a:moveTo>
                        <a:pt x="648" y="232"/>
                      </a:moveTo>
                      <a:cubicBezTo>
                        <a:pt x="647" y="234"/>
                        <a:pt x="646" y="236"/>
                        <a:pt x="644" y="238"/>
                      </a:cubicBezTo>
                      <a:cubicBezTo>
                        <a:pt x="642" y="236"/>
                        <a:pt x="639" y="233"/>
                        <a:pt x="636" y="231"/>
                      </a:cubicBezTo>
                      <a:cubicBezTo>
                        <a:pt x="638" y="229"/>
                        <a:pt x="640" y="227"/>
                        <a:pt x="642" y="225"/>
                      </a:cubicBezTo>
                      <a:cubicBezTo>
                        <a:pt x="643" y="226"/>
                        <a:pt x="645" y="228"/>
                        <a:pt x="646" y="230"/>
                      </a:cubicBezTo>
                      <a:cubicBezTo>
                        <a:pt x="647" y="230"/>
                        <a:pt x="648" y="231"/>
                        <a:pt x="648" y="232"/>
                      </a:cubicBezTo>
                      <a:close/>
                      <a:moveTo>
                        <a:pt x="658" y="242"/>
                      </a:moveTo>
                      <a:cubicBezTo>
                        <a:pt x="657" y="244"/>
                        <a:pt x="656" y="245"/>
                        <a:pt x="654" y="247"/>
                      </a:cubicBezTo>
                      <a:cubicBezTo>
                        <a:pt x="652" y="244"/>
                        <a:pt x="649" y="242"/>
                        <a:pt x="646" y="240"/>
                      </a:cubicBezTo>
                      <a:cubicBezTo>
                        <a:pt x="647" y="238"/>
                        <a:pt x="648" y="236"/>
                        <a:pt x="650" y="234"/>
                      </a:cubicBezTo>
                      <a:cubicBezTo>
                        <a:pt x="652" y="236"/>
                        <a:pt x="655" y="239"/>
                        <a:pt x="658" y="242"/>
                      </a:cubicBezTo>
                      <a:close/>
                      <a:moveTo>
                        <a:pt x="656" y="248"/>
                      </a:moveTo>
                      <a:cubicBezTo>
                        <a:pt x="656" y="246"/>
                        <a:pt x="658" y="244"/>
                        <a:pt x="659" y="242"/>
                      </a:cubicBezTo>
                      <a:cubicBezTo>
                        <a:pt x="666" y="249"/>
                        <a:pt x="674" y="255"/>
                        <a:pt x="683" y="259"/>
                      </a:cubicBezTo>
                      <a:cubicBezTo>
                        <a:pt x="685" y="264"/>
                        <a:pt x="687" y="270"/>
                        <a:pt x="689" y="275"/>
                      </a:cubicBezTo>
                      <a:cubicBezTo>
                        <a:pt x="678" y="266"/>
                        <a:pt x="666" y="257"/>
                        <a:pt x="656" y="248"/>
                      </a:cubicBezTo>
                      <a:close/>
                      <a:moveTo>
                        <a:pt x="645" y="242"/>
                      </a:moveTo>
                      <a:cubicBezTo>
                        <a:pt x="648" y="244"/>
                        <a:pt x="650" y="246"/>
                        <a:pt x="653" y="249"/>
                      </a:cubicBezTo>
                      <a:cubicBezTo>
                        <a:pt x="650" y="252"/>
                        <a:pt x="648" y="256"/>
                        <a:pt x="645" y="261"/>
                      </a:cubicBezTo>
                      <a:cubicBezTo>
                        <a:pt x="642" y="259"/>
                        <a:pt x="640" y="257"/>
                        <a:pt x="637" y="255"/>
                      </a:cubicBezTo>
                      <a:cubicBezTo>
                        <a:pt x="640" y="250"/>
                        <a:pt x="642" y="246"/>
                        <a:pt x="645" y="242"/>
                      </a:cubicBezTo>
                      <a:close/>
                      <a:moveTo>
                        <a:pt x="677" y="238"/>
                      </a:moveTo>
                      <a:cubicBezTo>
                        <a:pt x="678" y="239"/>
                        <a:pt x="678" y="239"/>
                        <a:pt x="680" y="240"/>
                      </a:cubicBezTo>
                      <a:cubicBezTo>
                        <a:pt x="679" y="241"/>
                        <a:pt x="679" y="242"/>
                        <a:pt x="679" y="243"/>
                      </a:cubicBezTo>
                      <a:cubicBezTo>
                        <a:pt x="678" y="241"/>
                        <a:pt x="678" y="240"/>
                        <a:pt x="677" y="238"/>
                      </a:cubicBezTo>
                      <a:close/>
                      <a:moveTo>
                        <a:pt x="668" y="277"/>
                      </a:moveTo>
                      <a:cubicBezTo>
                        <a:pt x="668" y="277"/>
                        <a:pt x="668" y="277"/>
                        <a:pt x="668" y="277"/>
                      </a:cubicBezTo>
                      <a:cubicBezTo>
                        <a:pt x="661" y="272"/>
                        <a:pt x="654" y="267"/>
                        <a:pt x="647" y="262"/>
                      </a:cubicBezTo>
                      <a:cubicBezTo>
                        <a:pt x="650" y="258"/>
                        <a:pt x="652" y="254"/>
                        <a:pt x="654" y="250"/>
                      </a:cubicBezTo>
                      <a:cubicBezTo>
                        <a:pt x="659" y="253"/>
                        <a:pt x="664" y="257"/>
                        <a:pt x="668" y="261"/>
                      </a:cubicBezTo>
                      <a:cubicBezTo>
                        <a:pt x="675" y="266"/>
                        <a:pt x="682" y="272"/>
                        <a:pt x="690" y="277"/>
                      </a:cubicBezTo>
                      <a:cubicBezTo>
                        <a:pt x="690" y="279"/>
                        <a:pt x="691" y="281"/>
                        <a:pt x="692" y="284"/>
                      </a:cubicBezTo>
                      <a:cubicBezTo>
                        <a:pt x="692" y="288"/>
                        <a:pt x="693" y="292"/>
                        <a:pt x="694" y="296"/>
                      </a:cubicBezTo>
                      <a:cubicBezTo>
                        <a:pt x="685" y="290"/>
                        <a:pt x="677" y="284"/>
                        <a:pt x="668" y="277"/>
                      </a:cubicBezTo>
                      <a:close/>
                      <a:moveTo>
                        <a:pt x="656" y="273"/>
                      </a:moveTo>
                      <a:cubicBezTo>
                        <a:pt x="656" y="273"/>
                        <a:pt x="655" y="274"/>
                        <a:pt x="655" y="274"/>
                      </a:cubicBezTo>
                      <a:cubicBezTo>
                        <a:pt x="651" y="280"/>
                        <a:pt x="647" y="285"/>
                        <a:pt x="643" y="290"/>
                      </a:cubicBezTo>
                      <a:cubicBezTo>
                        <a:pt x="642" y="289"/>
                        <a:pt x="640" y="288"/>
                        <a:pt x="639" y="287"/>
                      </a:cubicBezTo>
                      <a:cubicBezTo>
                        <a:pt x="637" y="287"/>
                        <a:pt x="636" y="287"/>
                        <a:pt x="634" y="287"/>
                      </a:cubicBezTo>
                      <a:cubicBezTo>
                        <a:pt x="634" y="287"/>
                        <a:pt x="634" y="287"/>
                        <a:pt x="634" y="287"/>
                      </a:cubicBezTo>
                      <a:cubicBezTo>
                        <a:pt x="638" y="279"/>
                        <a:pt x="642" y="271"/>
                        <a:pt x="647" y="263"/>
                      </a:cubicBezTo>
                      <a:cubicBezTo>
                        <a:pt x="654" y="268"/>
                        <a:pt x="660" y="273"/>
                        <a:pt x="667" y="278"/>
                      </a:cubicBezTo>
                      <a:cubicBezTo>
                        <a:pt x="662" y="284"/>
                        <a:pt x="657" y="291"/>
                        <a:pt x="653" y="297"/>
                      </a:cubicBezTo>
                      <a:cubicBezTo>
                        <a:pt x="650" y="296"/>
                        <a:pt x="648" y="294"/>
                        <a:pt x="645" y="292"/>
                      </a:cubicBezTo>
                      <a:cubicBezTo>
                        <a:pt x="649" y="286"/>
                        <a:pt x="653" y="280"/>
                        <a:pt x="656" y="273"/>
                      </a:cubicBezTo>
                      <a:close/>
                      <a:moveTo>
                        <a:pt x="664" y="297"/>
                      </a:moveTo>
                      <a:cubicBezTo>
                        <a:pt x="664" y="297"/>
                        <a:pt x="663" y="298"/>
                        <a:pt x="663" y="298"/>
                      </a:cubicBezTo>
                      <a:cubicBezTo>
                        <a:pt x="662" y="300"/>
                        <a:pt x="660" y="301"/>
                        <a:pt x="660" y="302"/>
                      </a:cubicBezTo>
                      <a:cubicBezTo>
                        <a:pt x="658" y="301"/>
                        <a:pt x="656" y="300"/>
                        <a:pt x="654" y="298"/>
                      </a:cubicBezTo>
                      <a:cubicBezTo>
                        <a:pt x="658" y="292"/>
                        <a:pt x="663" y="285"/>
                        <a:pt x="667" y="279"/>
                      </a:cubicBezTo>
                      <a:cubicBezTo>
                        <a:pt x="671" y="282"/>
                        <a:pt x="675" y="286"/>
                        <a:pt x="679" y="289"/>
                      </a:cubicBezTo>
                      <a:cubicBezTo>
                        <a:pt x="684" y="294"/>
                        <a:pt x="689" y="299"/>
                        <a:pt x="695" y="303"/>
                      </a:cubicBezTo>
                      <a:cubicBezTo>
                        <a:pt x="696" y="312"/>
                        <a:pt x="698" y="320"/>
                        <a:pt x="700" y="328"/>
                      </a:cubicBezTo>
                      <a:cubicBezTo>
                        <a:pt x="700" y="329"/>
                        <a:pt x="700" y="330"/>
                        <a:pt x="700" y="330"/>
                      </a:cubicBezTo>
                      <a:cubicBezTo>
                        <a:pt x="687" y="322"/>
                        <a:pt x="674" y="312"/>
                        <a:pt x="661" y="303"/>
                      </a:cubicBezTo>
                      <a:cubicBezTo>
                        <a:pt x="662" y="301"/>
                        <a:pt x="663" y="299"/>
                        <a:pt x="664" y="297"/>
                      </a:cubicBezTo>
                      <a:close/>
                      <a:moveTo>
                        <a:pt x="658" y="304"/>
                      </a:moveTo>
                      <a:cubicBezTo>
                        <a:pt x="655" y="308"/>
                        <a:pt x="652" y="312"/>
                        <a:pt x="649" y="317"/>
                      </a:cubicBezTo>
                      <a:cubicBezTo>
                        <a:pt x="647" y="316"/>
                        <a:pt x="646" y="315"/>
                        <a:pt x="645" y="314"/>
                      </a:cubicBezTo>
                      <a:cubicBezTo>
                        <a:pt x="648" y="309"/>
                        <a:pt x="650" y="305"/>
                        <a:pt x="654" y="300"/>
                      </a:cubicBezTo>
                      <a:cubicBezTo>
                        <a:pt x="655" y="301"/>
                        <a:pt x="657" y="302"/>
                        <a:pt x="658" y="304"/>
                      </a:cubicBezTo>
                      <a:close/>
                      <a:moveTo>
                        <a:pt x="659" y="328"/>
                      </a:moveTo>
                      <a:cubicBezTo>
                        <a:pt x="657" y="330"/>
                        <a:pt x="656" y="331"/>
                        <a:pt x="655" y="332"/>
                      </a:cubicBezTo>
                      <a:cubicBezTo>
                        <a:pt x="651" y="330"/>
                        <a:pt x="648" y="329"/>
                        <a:pt x="645" y="327"/>
                      </a:cubicBezTo>
                      <a:cubicBezTo>
                        <a:pt x="646" y="324"/>
                        <a:pt x="648" y="322"/>
                        <a:pt x="650" y="320"/>
                      </a:cubicBezTo>
                      <a:cubicBezTo>
                        <a:pt x="653" y="322"/>
                        <a:pt x="656" y="325"/>
                        <a:pt x="659" y="328"/>
                      </a:cubicBezTo>
                      <a:cubicBezTo>
                        <a:pt x="659" y="328"/>
                        <a:pt x="659" y="328"/>
                        <a:pt x="659" y="328"/>
                      </a:cubicBezTo>
                      <a:close/>
                      <a:moveTo>
                        <a:pt x="656" y="333"/>
                      </a:moveTo>
                      <a:cubicBezTo>
                        <a:pt x="657" y="331"/>
                        <a:pt x="658" y="330"/>
                        <a:pt x="660" y="328"/>
                      </a:cubicBezTo>
                      <a:cubicBezTo>
                        <a:pt x="662" y="330"/>
                        <a:pt x="664" y="331"/>
                        <a:pt x="665" y="333"/>
                      </a:cubicBezTo>
                      <a:cubicBezTo>
                        <a:pt x="676" y="343"/>
                        <a:pt x="688" y="350"/>
                        <a:pt x="700" y="354"/>
                      </a:cubicBezTo>
                      <a:cubicBezTo>
                        <a:pt x="700" y="355"/>
                        <a:pt x="700" y="357"/>
                        <a:pt x="700" y="358"/>
                      </a:cubicBezTo>
                      <a:cubicBezTo>
                        <a:pt x="686" y="349"/>
                        <a:pt x="671" y="340"/>
                        <a:pt x="656" y="333"/>
                      </a:cubicBezTo>
                      <a:close/>
                      <a:moveTo>
                        <a:pt x="643" y="349"/>
                      </a:moveTo>
                      <a:cubicBezTo>
                        <a:pt x="647" y="344"/>
                        <a:pt x="651" y="339"/>
                        <a:pt x="655" y="334"/>
                      </a:cubicBezTo>
                      <a:cubicBezTo>
                        <a:pt x="658" y="336"/>
                        <a:pt x="660" y="338"/>
                        <a:pt x="664" y="339"/>
                      </a:cubicBezTo>
                      <a:cubicBezTo>
                        <a:pt x="663" y="339"/>
                        <a:pt x="662" y="340"/>
                        <a:pt x="662" y="340"/>
                      </a:cubicBezTo>
                      <a:cubicBezTo>
                        <a:pt x="658" y="344"/>
                        <a:pt x="655" y="349"/>
                        <a:pt x="651" y="353"/>
                      </a:cubicBezTo>
                      <a:cubicBezTo>
                        <a:pt x="648" y="352"/>
                        <a:pt x="646" y="350"/>
                        <a:pt x="643" y="349"/>
                      </a:cubicBezTo>
                      <a:close/>
                      <a:moveTo>
                        <a:pt x="651" y="318"/>
                      </a:moveTo>
                      <a:cubicBezTo>
                        <a:pt x="654" y="314"/>
                        <a:pt x="657" y="309"/>
                        <a:pt x="660" y="305"/>
                      </a:cubicBezTo>
                      <a:cubicBezTo>
                        <a:pt x="672" y="314"/>
                        <a:pt x="685" y="323"/>
                        <a:pt x="697" y="333"/>
                      </a:cubicBezTo>
                      <a:cubicBezTo>
                        <a:pt x="698" y="334"/>
                        <a:pt x="699" y="334"/>
                        <a:pt x="700" y="335"/>
                      </a:cubicBezTo>
                      <a:cubicBezTo>
                        <a:pt x="700" y="340"/>
                        <a:pt x="700" y="346"/>
                        <a:pt x="700" y="352"/>
                      </a:cubicBezTo>
                      <a:cubicBezTo>
                        <a:pt x="684" y="341"/>
                        <a:pt x="667" y="330"/>
                        <a:pt x="651" y="318"/>
                      </a:cubicBezTo>
                      <a:close/>
                      <a:moveTo>
                        <a:pt x="681" y="242"/>
                      </a:moveTo>
                      <a:cubicBezTo>
                        <a:pt x="681" y="242"/>
                        <a:pt x="681" y="241"/>
                        <a:pt x="681" y="241"/>
                      </a:cubicBezTo>
                      <a:cubicBezTo>
                        <a:pt x="681" y="241"/>
                        <a:pt x="682" y="242"/>
                        <a:pt x="683" y="242"/>
                      </a:cubicBezTo>
                      <a:cubicBezTo>
                        <a:pt x="683" y="242"/>
                        <a:pt x="683" y="242"/>
                        <a:pt x="683" y="242"/>
                      </a:cubicBezTo>
                      <a:cubicBezTo>
                        <a:pt x="683" y="243"/>
                        <a:pt x="684" y="244"/>
                        <a:pt x="684" y="245"/>
                      </a:cubicBezTo>
                      <a:cubicBezTo>
                        <a:pt x="683" y="244"/>
                        <a:pt x="682" y="243"/>
                        <a:pt x="681" y="242"/>
                      </a:cubicBezTo>
                      <a:close/>
                      <a:moveTo>
                        <a:pt x="701" y="270"/>
                      </a:moveTo>
                      <a:cubicBezTo>
                        <a:pt x="701" y="270"/>
                        <a:pt x="701" y="270"/>
                        <a:pt x="701" y="270"/>
                      </a:cubicBezTo>
                      <a:cubicBezTo>
                        <a:pt x="703" y="276"/>
                        <a:pt x="705" y="282"/>
                        <a:pt x="706" y="288"/>
                      </a:cubicBezTo>
                      <a:cubicBezTo>
                        <a:pt x="705" y="287"/>
                        <a:pt x="704" y="286"/>
                        <a:pt x="703" y="286"/>
                      </a:cubicBezTo>
                      <a:cubicBezTo>
                        <a:pt x="702" y="278"/>
                        <a:pt x="700" y="271"/>
                        <a:pt x="698" y="264"/>
                      </a:cubicBezTo>
                      <a:cubicBezTo>
                        <a:pt x="699" y="266"/>
                        <a:pt x="700" y="268"/>
                        <a:pt x="701" y="270"/>
                      </a:cubicBezTo>
                      <a:close/>
                      <a:moveTo>
                        <a:pt x="682" y="256"/>
                      </a:moveTo>
                      <a:cubicBezTo>
                        <a:pt x="682" y="255"/>
                        <a:pt x="681" y="255"/>
                        <a:pt x="681" y="255"/>
                      </a:cubicBezTo>
                      <a:cubicBezTo>
                        <a:pt x="680" y="254"/>
                        <a:pt x="680" y="252"/>
                        <a:pt x="680" y="250"/>
                      </a:cubicBezTo>
                      <a:cubicBezTo>
                        <a:pt x="680" y="252"/>
                        <a:pt x="681" y="254"/>
                        <a:pt x="682" y="256"/>
                      </a:cubicBezTo>
                      <a:close/>
                      <a:moveTo>
                        <a:pt x="686" y="260"/>
                      </a:moveTo>
                      <a:cubicBezTo>
                        <a:pt x="687" y="261"/>
                        <a:pt x="688" y="261"/>
                        <a:pt x="689" y="262"/>
                      </a:cubicBezTo>
                      <a:cubicBezTo>
                        <a:pt x="689" y="262"/>
                        <a:pt x="689" y="263"/>
                        <a:pt x="689" y="263"/>
                      </a:cubicBezTo>
                      <a:cubicBezTo>
                        <a:pt x="690" y="266"/>
                        <a:pt x="690" y="269"/>
                        <a:pt x="690" y="272"/>
                      </a:cubicBezTo>
                      <a:cubicBezTo>
                        <a:pt x="690" y="273"/>
                        <a:pt x="691" y="274"/>
                        <a:pt x="691" y="276"/>
                      </a:cubicBezTo>
                      <a:cubicBezTo>
                        <a:pt x="689" y="271"/>
                        <a:pt x="688" y="266"/>
                        <a:pt x="686" y="260"/>
                      </a:cubicBezTo>
                      <a:close/>
                      <a:moveTo>
                        <a:pt x="688" y="260"/>
                      </a:moveTo>
                      <a:cubicBezTo>
                        <a:pt x="687" y="259"/>
                        <a:pt x="686" y="258"/>
                        <a:pt x="685" y="258"/>
                      </a:cubicBezTo>
                      <a:cubicBezTo>
                        <a:pt x="683" y="253"/>
                        <a:pt x="682" y="249"/>
                        <a:pt x="680" y="245"/>
                      </a:cubicBezTo>
                      <a:cubicBezTo>
                        <a:pt x="682" y="246"/>
                        <a:pt x="683" y="247"/>
                        <a:pt x="685" y="248"/>
                      </a:cubicBezTo>
                      <a:cubicBezTo>
                        <a:pt x="686" y="252"/>
                        <a:pt x="687" y="256"/>
                        <a:pt x="688" y="260"/>
                      </a:cubicBezTo>
                      <a:close/>
                      <a:moveTo>
                        <a:pt x="700" y="300"/>
                      </a:moveTo>
                      <a:cubicBezTo>
                        <a:pt x="698" y="294"/>
                        <a:pt x="697" y="288"/>
                        <a:pt x="696" y="282"/>
                      </a:cubicBezTo>
                      <a:cubicBezTo>
                        <a:pt x="698" y="288"/>
                        <a:pt x="699" y="295"/>
                        <a:pt x="701" y="301"/>
                      </a:cubicBezTo>
                      <a:cubicBezTo>
                        <a:pt x="700" y="301"/>
                        <a:pt x="700" y="301"/>
                        <a:pt x="700" y="300"/>
                      </a:cubicBezTo>
                      <a:close/>
                      <a:moveTo>
                        <a:pt x="704" y="286"/>
                      </a:moveTo>
                      <a:cubicBezTo>
                        <a:pt x="704" y="287"/>
                        <a:pt x="706" y="288"/>
                        <a:pt x="706" y="288"/>
                      </a:cubicBezTo>
                      <a:cubicBezTo>
                        <a:pt x="708" y="294"/>
                        <a:pt x="709" y="300"/>
                        <a:pt x="710" y="306"/>
                      </a:cubicBezTo>
                      <a:cubicBezTo>
                        <a:pt x="710" y="306"/>
                        <a:pt x="710" y="307"/>
                        <a:pt x="710" y="308"/>
                      </a:cubicBezTo>
                      <a:cubicBezTo>
                        <a:pt x="709" y="307"/>
                        <a:pt x="708" y="306"/>
                        <a:pt x="707" y="306"/>
                      </a:cubicBezTo>
                      <a:cubicBezTo>
                        <a:pt x="706" y="305"/>
                        <a:pt x="706" y="304"/>
                        <a:pt x="706" y="304"/>
                      </a:cubicBezTo>
                      <a:cubicBezTo>
                        <a:pt x="706" y="298"/>
                        <a:pt x="704" y="292"/>
                        <a:pt x="704" y="286"/>
                      </a:cubicBezTo>
                      <a:close/>
                      <a:moveTo>
                        <a:pt x="717" y="314"/>
                      </a:moveTo>
                      <a:cubicBezTo>
                        <a:pt x="716" y="313"/>
                        <a:pt x="715" y="312"/>
                        <a:pt x="714" y="311"/>
                      </a:cubicBezTo>
                      <a:cubicBezTo>
                        <a:pt x="714" y="307"/>
                        <a:pt x="713" y="302"/>
                        <a:pt x="712" y="297"/>
                      </a:cubicBezTo>
                      <a:cubicBezTo>
                        <a:pt x="714" y="303"/>
                        <a:pt x="716" y="308"/>
                        <a:pt x="717" y="314"/>
                      </a:cubicBezTo>
                      <a:close/>
                      <a:moveTo>
                        <a:pt x="708" y="312"/>
                      </a:moveTo>
                      <a:cubicBezTo>
                        <a:pt x="708" y="312"/>
                        <a:pt x="708" y="312"/>
                        <a:pt x="709" y="312"/>
                      </a:cubicBezTo>
                      <a:cubicBezTo>
                        <a:pt x="709" y="314"/>
                        <a:pt x="708" y="316"/>
                        <a:pt x="708" y="318"/>
                      </a:cubicBezTo>
                      <a:cubicBezTo>
                        <a:pt x="708" y="316"/>
                        <a:pt x="708" y="314"/>
                        <a:pt x="708" y="312"/>
                      </a:cubicBezTo>
                      <a:close/>
                      <a:moveTo>
                        <a:pt x="700" y="307"/>
                      </a:moveTo>
                      <a:cubicBezTo>
                        <a:pt x="701" y="307"/>
                        <a:pt x="701" y="308"/>
                        <a:pt x="702" y="308"/>
                      </a:cubicBezTo>
                      <a:cubicBezTo>
                        <a:pt x="702" y="310"/>
                        <a:pt x="702" y="312"/>
                        <a:pt x="702" y="315"/>
                      </a:cubicBezTo>
                      <a:cubicBezTo>
                        <a:pt x="703" y="321"/>
                        <a:pt x="704" y="327"/>
                        <a:pt x="704" y="334"/>
                      </a:cubicBezTo>
                      <a:cubicBezTo>
                        <a:pt x="704" y="333"/>
                        <a:pt x="704" y="333"/>
                        <a:pt x="704" y="333"/>
                      </a:cubicBezTo>
                      <a:cubicBezTo>
                        <a:pt x="703" y="326"/>
                        <a:pt x="702" y="318"/>
                        <a:pt x="701" y="310"/>
                      </a:cubicBezTo>
                      <a:cubicBezTo>
                        <a:pt x="701" y="309"/>
                        <a:pt x="701" y="308"/>
                        <a:pt x="700" y="307"/>
                      </a:cubicBezTo>
                      <a:close/>
                      <a:moveTo>
                        <a:pt x="710" y="308"/>
                      </a:moveTo>
                      <a:cubicBezTo>
                        <a:pt x="710" y="308"/>
                        <a:pt x="710" y="307"/>
                        <a:pt x="710" y="306"/>
                      </a:cubicBezTo>
                      <a:cubicBezTo>
                        <a:pt x="710" y="307"/>
                        <a:pt x="710" y="308"/>
                        <a:pt x="710" y="308"/>
                      </a:cubicBezTo>
                      <a:cubicBezTo>
                        <a:pt x="710" y="308"/>
                        <a:pt x="710" y="308"/>
                        <a:pt x="710" y="308"/>
                      </a:cubicBezTo>
                      <a:close/>
                      <a:moveTo>
                        <a:pt x="710" y="313"/>
                      </a:moveTo>
                      <a:cubicBezTo>
                        <a:pt x="710" y="313"/>
                        <a:pt x="711" y="313"/>
                        <a:pt x="711" y="314"/>
                      </a:cubicBezTo>
                      <a:cubicBezTo>
                        <a:pt x="714" y="333"/>
                        <a:pt x="714" y="352"/>
                        <a:pt x="711" y="371"/>
                      </a:cubicBezTo>
                      <a:cubicBezTo>
                        <a:pt x="712" y="360"/>
                        <a:pt x="711" y="348"/>
                        <a:pt x="710" y="337"/>
                      </a:cubicBezTo>
                      <a:cubicBezTo>
                        <a:pt x="711" y="336"/>
                        <a:pt x="712" y="336"/>
                        <a:pt x="712" y="335"/>
                      </a:cubicBezTo>
                      <a:cubicBezTo>
                        <a:pt x="712" y="335"/>
                        <a:pt x="711" y="336"/>
                        <a:pt x="711" y="336"/>
                      </a:cubicBezTo>
                      <a:cubicBezTo>
                        <a:pt x="710" y="336"/>
                        <a:pt x="710" y="336"/>
                        <a:pt x="710" y="336"/>
                      </a:cubicBezTo>
                      <a:cubicBezTo>
                        <a:pt x="710" y="335"/>
                        <a:pt x="710" y="335"/>
                        <a:pt x="710" y="334"/>
                      </a:cubicBezTo>
                      <a:cubicBezTo>
                        <a:pt x="710" y="334"/>
                        <a:pt x="710" y="334"/>
                        <a:pt x="710" y="334"/>
                      </a:cubicBezTo>
                      <a:cubicBezTo>
                        <a:pt x="710" y="330"/>
                        <a:pt x="709" y="326"/>
                        <a:pt x="709" y="323"/>
                      </a:cubicBezTo>
                      <a:cubicBezTo>
                        <a:pt x="709" y="320"/>
                        <a:pt x="710" y="316"/>
                        <a:pt x="710" y="313"/>
                      </a:cubicBezTo>
                      <a:close/>
                      <a:moveTo>
                        <a:pt x="704" y="337"/>
                      </a:moveTo>
                      <a:cubicBezTo>
                        <a:pt x="705" y="337"/>
                        <a:pt x="705" y="337"/>
                        <a:pt x="705" y="337"/>
                      </a:cubicBezTo>
                      <a:cubicBezTo>
                        <a:pt x="705" y="338"/>
                        <a:pt x="705" y="340"/>
                        <a:pt x="705" y="342"/>
                      </a:cubicBezTo>
                      <a:cubicBezTo>
                        <a:pt x="705" y="340"/>
                        <a:pt x="705" y="338"/>
                        <a:pt x="704" y="337"/>
                      </a:cubicBezTo>
                      <a:close/>
                      <a:moveTo>
                        <a:pt x="704" y="348"/>
                      </a:moveTo>
                      <a:cubicBezTo>
                        <a:pt x="704" y="349"/>
                        <a:pt x="704" y="350"/>
                        <a:pt x="704" y="351"/>
                      </a:cubicBezTo>
                      <a:cubicBezTo>
                        <a:pt x="704" y="349"/>
                        <a:pt x="704" y="347"/>
                        <a:pt x="704" y="345"/>
                      </a:cubicBezTo>
                      <a:cubicBezTo>
                        <a:pt x="704" y="346"/>
                        <a:pt x="704" y="347"/>
                        <a:pt x="704" y="348"/>
                      </a:cubicBezTo>
                      <a:close/>
                      <a:moveTo>
                        <a:pt x="706" y="354"/>
                      </a:moveTo>
                      <a:cubicBezTo>
                        <a:pt x="706" y="354"/>
                        <a:pt x="706" y="354"/>
                        <a:pt x="706" y="355"/>
                      </a:cubicBezTo>
                      <a:cubicBezTo>
                        <a:pt x="706" y="355"/>
                        <a:pt x="706" y="355"/>
                        <a:pt x="706" y="355"/>
                      </a:cubicBezTo>
                      <a:cubicBezTo>
                        <a:pt x="706" y="354"/>
                        <a:pt x="706" y="354"/>
                        <a:pt x="706" y="354"/>
                      </a:cubicBezTo>
                      <a:close/>
                      <a:moveTo>
                        <a:pt x="706" y="355"/>
                      </a:moveTo>
                      <a:cubicBezTo>
                        <a:pt x="706" y="355"/>
                        <a:pt x="706" y="355"/>
                        <a:pt x="706" y="356"/>
                      </a:cubicBezTo>
                      <a:cubicBezTo>
                        <a:pt x="706" y="358"/>
                        <a:pt x="706" y="360"/>
                        <a:pt x="706" y="362"/>
                      </a:cubicBezTo>
                      <a:cubicBezTo>
                        <a:pt x="705" y="361"/>
                        <a:pt x="705" y="361"/>
                        <a:pt x="705" y="361"/>
                      </a:cubicBezTo>
                      <a:cubicBezTo>
                        <a:pt x="705" y="359"/>
                        <a:pt x="705" y="357"/>
                        <a:pt x="706" y="355"/>
                      </a:cubicBezTo>
                      <a:close/>
                      <a:moveTo>
                        <a:pt x="705" y="361"/>
                      </a:moveTo>
                      <a:cubicBezTo>
                        <a:pt x="705" y="362"/>
                        <a:pt x="705" y="362"/>
                        <a:pt x="706" y="362"/>
                      </a:cubicBezTo>
                      <a:cubicBezTo>
                        <a:pt x="706" y="370"/>
                        <a:pt x="705" y="378"/>
                        <a:pt x="704" y="386"/>
                      </a:cubicBezTo>
                      <a:cubicBezTo>
                        <a:pt x="703" y="393"/>
                        <a:pt x="702" y="400"/>
                        <a:pt x="701" y="407"/>
                      </a:cubicBezTo>
                      <a:cubicBezTo>
                        <a:pt x="698" y="421"/>
                        <a:pt x="695" y="434"/>
                        <a:pt x="691" y="448"/>
                      </a:cubicBezTo>
                      <a:cubicBezTo>
                        <a:pt x="689" y="451"/>
                        <a:pt x="688" y="454"/>
                        <a:pt x="687" y="457"/>
                      </a:cubicBezTo>
                      <a:cubicBezTo>
                        <a:pt x="686" y="459"/>
                        <a:pt x="685" y="461"/>
                        <a:pt x="684" y="463"/>
                      </a:cubicBezTo>
                      <a:cubicBezTo>
                        <a:pt x="682" y="468"/>
                        <a:pt x="679" y="473"/>
                        <a:pt x="676" y="478"/>
                      </a:cubicBezTo>
                      <a:cubicBezTo>
                        <a:pt x="684" y="460"/>
                        <a:pt x="691" y="440"/>
                        <a:pt x="695" y="420"/>
                      </a:cubicBezTo>
                      <a:cubicBezTo>
                        <a:pt x="696" y="417"/>
                        <a:pt x="696" y="413"/>
                        <a:pt x="697" y="410"/>
                      </a:cubicBezTo>
                      <a:cubicBezTo>
                        <a:pt x="700" y="403"/>
                        <a:pt x="702" y="397"/>
                        <a:pt x="702" y="390"/>
                      </a:cubicBezTo>
                      <a:cubicBezTo>
                        <a:pt x="703" y="383"/>
                        <a:pt x="704" y="376"/>
                        <a:pt x="704" y="368"/>
                      </a:cubicBezTo>
                      <a:cubicBezTo>
                        <a:pt x="704" y="366"/>
                        <a:pt x="704" y="364"/>
                        <a:pt x="705" y="361"/>
                      </a:cubicBezTo>
                      <a:close/>
                      <a:moveTo>
                        <a:pt x="686" y="391"/>
                      </a:moveTo>
                      <a:cubicBezTo>
                        <a:pt x="686" y="391"/>
                        <a:pt x="686" y="391"/>
                        <a:pt x="686" y="390"/>
                      </a:cubicBezTo>
                      <a:cubicBezTo>
                        <a:pt x="685" y="390"/>
                        <a:pt x="684" y="389"/>
                        <a:pt x="684" y="388"/>
                      </a:cubicBezTo>
                      <a:cubicBezTo>
                        <a:pt x="674" y="380"/>
                        <a:pt x="664" y="374"/>
                        <a:pt x="654" y="368"/>
                      </a:cubicBezTo>
                      <a:cubicBezTo>
                        <a:pt x="656" y="366"/>
                        <a:pt x="659" y="363"/>
                        <a:pt x="661" y="362"/>
                      </a:cubicBezTo>
                      <a:cubicBezTo>
                        <a:pt x="672" y="368"/>
                        <a:pt x="684" y="374"/>
                        <a:pt x="695" y="378"/>
                      </a:cubicBezTo>
                      <a:cubicBezTo>
                        <a:pt x="693" y="388"/>
                        <a:pt x="690" y="398"/>
                        <a:pt x="688" y="408"/>
                      </a:cubicBezTo>
                      <a:cubicBezTo>
                        <a:pt x="682" y="402"/>
                        <a:pt x="677" y="398"/>
                        <a:pt x="671" y="394"/>
                      </a:cubicBezTo>
                      <a:cubicBezTo>
                        <a:pt x="671" y="393"/>
                        <a:pt x="671" y="393"/>
                        <a:pt x="671" y="393"/>
                      </a:cubicBezTo>
                      <a:cubicBezTo>
                        <a:pt x="670" y="392"/>
                        <a:pt x="670" y="392"/>
                        <a:pt x="670" y="392"/>
                      </a:cubicBezTo>
                      <a:cubicBezTo>
                        <a:pt x="670" y="391"/>
                        <a:pt x="669" y="391"/>
                        <a:pt x="668" y="391"/>
                      </a:cubicBezTo>
                      <a:cubicBezTo>
                        <a:pt x="668" y="391"/>
                        <a:pt x="668" y="391"/>
                        <a:pt x="667" y="391"/>
                      </a:cubicBezTo>
                      <a:cubicBezTo>
                        <a:pt x="665" y="390"/>
                        <a:pt x="663" y="388"/>
                        <a:pt x="660" y="387"/>
                      </a:cubicBezTo>
                      <a:cubicBezTo>
                        <a:pt x="663" y="384"/>
                        <a:pt x="666" y="382"/>
                        <a:pt x="668" y="379"/>
                      </a:cubicBezTo>
                      <a:cubicBezTo>
                        <a:pt x="674" y="383"/>
                        <a:pt x="679" y="388"/>
                        <a:pt x="685" y="392"/>
                      </a:cubicBezTo>
                      <a:cubicBezTo>
                        <a:pt x="685" y="392"/>
                        <a:pt x="686" y="392"/>
                        <a:pt x="686" y="391"/>
                      </a:cubicBezTo>
                      <a:close/>
                      <a:moveTo>
                        <a:pt x="699" y="379"/>
                      </a:moveTo>
                      <a:cubicBezTo>
                        <a:pt x="698" y="378"/>
                        <a:pt x="697" y="378"/>
                        <a:pt x="696" y="377"/>
                      </a:cubicBezTo>
                      <a:cubicBezTo>
                        <a:pt x="696" y="375"/>
                        <a:pt x="696" y="374"/>
                        <a:pt x="696" y="372"/>
                      </a:cubicBezTo>
                      <a:cubicBezTo>
                        <a:pt x="696" y="374"/>
                        <a:pt x="696" y="375"/>
                        <a:pt x="695" y="377"/>
                      </a:cubicBezTo>
                      <a:cubicBezTo>
                        <a:pt x="685" y="371"/>
                        <a:pt x="674" y="365"/>
                        <a:pt x="664" y="360"/>
                      </a:cubicBezTo>
                      <a:cubicBezTo>
                        <a:pt x="665" y="358"/>
                        <a:pt x="667" y="357"/>
                        <a:pt x="669" y="356"/>
                      </a:cubicBezTo>
                      <a:cubicBezTo>
                        <a:pt x="668" y="356"/>
                        <a:pt x="668" y="356"/>
                        <a:pt x="668" y="356"/>
                      </a:cubicBezTo>
                      <a:cubicBezTo>
                        <a:pt x="668" y="355"/>
                        <a:pt x="667" y="355"/>
                        <a:pt x="666" y="355"/>
                      </a:cubicBezTo>
                      <a:cubicBezTo>
                        <a:pt x="666" y="355"/>
                        <a:pt x="665" y="356"/>
                        <a:pt x="664" y="356"/>
                      </a:cubicBezTo>
                      <a:cubicBezTo>
                        <a:pt x="663" y="357"/>
                        <a:pt x="662" y="358"/>
                        <a:pt x="661" y="358"/>
                      </a:cubicBezTo>
                      <a:cubicBezTo>
                        <a:pt x="658" y="357"/>
                        <a:pt x="656" y="356"/>
                        <a:pt x="653" y="354"/>
                      </a:cubicBezTo>
                      <a:cubicBezTo>
                        <a:pt x="656" y="349"/>
                        <a:pt x="660" y="344"/>
                        <a:pt x="664" y="340"/>
                      </a:cubicBezTo>
                      <a:cubicBezTo>
                        <a:pt x="676" y="346"/>
                        <a:pt x="688" y="353"/>
                        <a:pt x="700" y="359"/>
                      </a:cubicBezTo>
                      <a:cubicBezTo>
                        <a:pt x="700" y="366"/>
                        <a:pt x="700" y="372"/>
                        <a:pt x="699" y="379"/>
                      </a:cubicBezTo>
                      <a:close/>
                      <a:moveTo>
                        <a:pt x="699" y="380"/>
                      </a:moveTo>
                      <a:cubicBezTo>
                        <a:pt x="699" y="381"/>
                        <a:pt x="699" y="382"/>
                        <a:pt x="699" y="384"/>
                      </a:cubicBezTo>
                      <a:cubicBezTo>
                        <a:pt x="697" y="395"/>
                        <a:pt x="695" y="406"/>
                        <a:pt x="692" y="418"/>
                      </a:cubicBezTo>
                      <a:cubicBezTo>
                        <a:pt x="693" y="412"/>
                        <a:pt x="694" y="406"/>
                        <a:pt x="694" y="400"/>
                      </a:cubicBezTo>
                      <a:cubicBezTo>
                        <a:pt x="693" y="402"/>
                        <a:pt x="692" y="403"/>
                        <a:pt x="692" y="405"/>
                      </a:cubicBezTo>
                      <a:cubicBezTo>
                        <a:pt x="692" y="401"/>
                        <a:pt x="693" y="396"/>
                        <a:pt x="694" y="392"/>
                      </a:cubicBezTo>
                      <a:cubicBezTo>
                        <a:pt x="693" y="397"/>
                        <a:pt x="692" y="402"/>
                        <a:pt x="690" y="406"/>
                      </a:cubicBezTo>
                      <a:cubicBezTo>
                        <a:pt x="692" y="397"/>
                        <a:pt x="694" y="388"/>
                        <a:pt x="696" y="378"/>
                      </a:cubicBezTo>
                      <a:cubicBezTo>
                        <a:pt x="697" y="379"/>
                        <a:pt x="698" y="379"/>
                        <a:pt x="699" y="380"/>
                      </a:cubicBezTo>
                      <a:close/>
                      <a:moveTo>
                        <a:pt x="682" y="426"/>
                      </a:moveTo>
                      <a:cubicBezTo>
                        <a:pt x="682" y="426"/>
                        <a:pt x="682" y="426"/>
                        <a:pt x="682" y="425"/>
                      </a:cubicBezTo>
                      <a:cubicBezTo>
                        <a:pt x="678" y="421"/>
                        <a:pt x="673" y="417"/>
                        <a:pt x="668" y="414"/>
                      </a:cubicBezTo>
                      <a:cubicBezTo>
                        <a:pt x="669" y="413"/>
                        <a:pt x="670" y="412"/>
                        <a:pt x="670" y="411"/>
                      </a:cubicBezTo>
                      <a:cubicBezTo>
                        <a:pt x="670" y="411"/>
                        <a:pt x="670" y="411"/>
                        <a:pt x="670" y="411"/>
                      </a:cubicBezTo>
                      <a:cubicBezTo>
                        <a:pt x="669" y="412"/>
                        <a:pt x="668" y="413"/>
                        <a:pt x="668" y="413"/>
                      </a:cubicBezTo>
                      <a:cubicBezTo>
                        <a:pt x="664" y="410"/>
                        <a:pt x="660" y="408"/>
                        <a:pt x="656" y="406"/>
                      </a:cubicBezTo>
                      <a:cubicBezTo>
                        <a:pt x="660" y="402"/>
                        <a:pt x="664" y="398"/>
                        <a:pt x="667" y="394"/>
                      </a:cubicBezTo>
                      <a:cubicBezTo>
                        <a:pt x="668" y="394"/>
                        <a:pt x="668" y="395"/>
                        <a:pt x="669" y="395"/>
                      </a:cubicBezTo>
                      <a:cubicBezTo>
                        <a:pt x="669" y="395"/>
                        <a:pt x="669" y="396"/>
                        <a:pt x="669" y="396"/>
                      </a:cubicBezTo>
                      <a:cubicBezTo>
                        <a:pt x="669" y="396"/>
                        <a:pt x="670" y="396"/>
                        <a:pt x="670" y="396"/>
                      </a:cubicBezTo>
                      <a:cubicBezTo>
                        <a:pt x="676" y="400"/>
                        <a:pt x="682" y="404"/>
                        <a:pt x="688" y="409"/>
                      </a:cubicBezTo>
                      <a:cubicBezTo>
                        <a:pt x="686" y="414"/>
                        <a:pt x="684" y="420"/>
                        <a:pt x="682" y="426"/>
                      </a:cubicBezTo>
                      <a:close/>
                      <a:moveTo>
                        <a:pt x="682" y="426"/>
                      </a:moveTo>
                      <a:cubicBezTo>
                        <a:pt x="682" y="426"/>
                        <a:pt x="682" y="426"/>
                        <a:pt x="682" y="426"/>
                      </a:cubicBezTo>
                      <a:cubicBezTo>
                        <a:pt x="680" y="434"/>
                        <a:pt x="677" y="443"/>
                        <a:pt x="674" y="452"/>
                      </a:cubicBezTo>
                      <a:cubicBezTo>
                        <a:pt x="673" y="454"/>
                        <a:pt x="673" y="456"/>
                        <a:pt x="672" y="458"/>
                      </a:cubicBezTo>
                      <a:cubicBezTo>
                        <a:pt x="668" y="455"/>
                        <a:pt x="665" y="452"/>
                        <a:pt x="662" y="450"/>
                      </a:cubicBezTo>
                      <a:cubicBezTo>
                        <a:pt x="663" y="447"/>
                        <a:pt x="665" y="445"/>
                        <a:pt x="666" y="443"/>
                      </a:cubicBezTo>
                      <a:cubicBezTo>
                        <a:pt x="666" y="443"/>
                        <a:pt x="665" y="443"/>
                        <a:pt x="664" y="444"/>
                      </a:cubicBezTo>
                      <a:cubicBezTo>
                        <a:pt x="663" y="445"/>
                        <a:pt x="662" y="447"/>
                        <a:pt x="660" y="448"/>
                      </a:cubicBezTo>
                      <a:cubicBezTo>
                        <a:pt x="656" y="446"/>
                        <a:pt x="652" y="442"/>
                        <a:pt x="648" y="440"/>
                      </a:cubicBezTo>
                      <a:cubicBezTo>
                        <a:pt x="651" y="436"/>
                        <a:pt x="654" y="432"/>
                        <a:pt x="657" y="428"/>
                      </a:cubicBezTo>
                      <a:cubicBezTo>
                        <a:pt x="663" y="433"/>
                        <a:pt x="669" y="438"/>
                        <a:pt x="675" y="444"/>
                      </a:cubicBezTo>
                      <a:cubicBezTo>
                        <a:pt x="675" y="444"/>
                        <a:pt x="676" y="444"/>
                        <a:pt x="676" y="443"/>
                      </a:cubicBezTo>
                      <a:cubicBezTo>
                        <a:pt x="676" y="443"/>
                        <a:pt x="676" y="443"/>
                        <a:pt x="676" y="442"/>
                      </a:cubicBezTo>
                      <a:cubicBezTo>
                        <a:pt x="676" y="442"/>
                        <a:pt x="676" y="441"/>
                        <a:pt x="676" y="440"/>
                      </a:cubicBezTo>
                      <a:cubicBezTo>
                        <a:pt x="675" y="439"/>
                        <a:pt x="674" y="437"/>
                        <a:pt x="673" y="436"/>
                      </a:cubicBezTo>
                      <a:cubicBezTo>
                        <a:pt x="672" y="434"/>
                        <a:pt x="671" y="433"/>
                        <a:pt x="669" y="433"/>
                      </a:cubicBezTo>
                      <a:cubicBezTo>
                        <a:pt x="669" y="434"/>
                        <a:pt x="669" y="434"/>
                        <a:pt x="669" y="434"/>
                      </a:cubicBezTo>
                      <a:cubicBezTo>
                        <a:pt x="669" y="435"/>
                        <a:pt x="670" y="435"/>
                        <a:pt x="670" y="436"/>
                      </a:cubicBezTo>
                      <a:cubicBezTo>
                        <a:pt x="669" y="436"/>
                        <a:pt x="668" y="435"/>
                        <a:pt x="668" y="435"/>
                      </a:cubicBezTo>
                      <a:cubicBezTo>
                        <a:pt x="665" y="432"/>
                        <a:pt x="662" y="429"/>
                        <a:pt x="658" y="426"/>
                      </a:cubicBezTo>
                      <a:cubicBezTo>
                        <a:pt x="661" y="422"/>
                        <a:pt x="664" y="419"/>
                        <a:pt x="667" y="416"/>
                      </a:cubicBezTo>
                      <a:cubicBezTo>
                        <a:pt x="671" y="419"/>
                        <a:pt x="675" y="422"/>
                        <a:pt x="679" y="426"/>
                      </a:cubicBezTo>
                      <a:cubicBezTo>
                        <a:pt x="680" y="426"/>
                        <a:pt x="681" y="426"/>
                        <a:pt x="682" y="426"/>
                      </a:cubicBezTo>
                      <a:close/>
                      <a:moveTo>
                        <a:pt x="684" y="441"/>
                      </a:moveTo>
                      <a:cubicBezTo>
                        <a:pt x="685" y="436"/>
                        <a:pt x="686" y="432"/>
                        <a:pt x="686" y="427"/>
                      </a:cubicBezTo>
                      <a:cubicBezTo>
                        <a:pt x="687" y="422"/>
                        <a:pt x="688" y="418"/>
                        <a:pt x="690" y="414"/>
                      </a:cubicBezTo>
                      <a:cubicBezTo>
                        <a:pt x="688" y="423"/>
                        <a:pt x="686" y="432"/>
                        <a:pt x="684" y="441"/>
                      </a:cubicBezTo>
                      <a:close/>
                      <a:moveTo>
                        <a:pt x="645" y="365"/>
                      </a:moveTo>
                      <a:cubicBezTo>
                        <a:pt x="647" y="366"/>
                        <a:pt x="648" y="366"/>
                        <a:pt x="650" y="368"/>
                      </a:cubicBezTo>
                      <a:cubicBezTo>
                        <a:pt x="646" y="370"/>
                        <a:pt x="644" y="374"/>
                        <a:pt x="641" y="377"/>
                      </a:cubicBezTo>
                      <a:cubicBezTo>
                        <a:pt x="640" y="377"/>
                        <a:pt x="638" y="376"/>
                        <a:pt x="637" y="376"/>
                      </a:cubicBezTo>
                      <a:cubicBezTo>
                        <a:pt x="640" y="372"/>
                        <a:pt x="642" y="368"/>
                        <a:pt x="645" y="365"/>
                      </a:cubicBezTo>
                      <a:close/>
                      <a:moveTo>
                        <a:pt x="652" y="356"/>
                      </a:moveTo>
                      <a:cubicBezTo>
                        <a:pt x="654" y="357"/>
                        <a:pt x="656" y="358"/>
                        <a:pt x="659" y="360"/>
                      </a:cubicBezTo>
                      <a:cubicBezTo>
                        <a:pt x="656" y="362"/>
                        <a:pt x="654" y="364"/>
                        <a:pt x="651" y="366"/>
                      </a:cubicBezTo>
                      <a:cubicBezTo>
                        <a:pt x="650" y="365"/>
                        <a:pt x="648" y="364"/>
                        <a:pt x="646" y="364"/>
                      </a:cubicBezTo>
                      <a:cubicBezTo>
                        <a:pt x="648" y="361"/>
                        <a:pt x="650" y="358"/>
                        <a:pt x="652" y="356"/>
                      </a:cubicBezTo>
                      <a:close/>
                      <a:moveTo>
                        <a:pt x="646" y="400"/>
                      </a:moveTo>
                      <a:cubicBezTo>
                        <a:pt x="650" y="396"/>
                        <a:pt x="654" y="392"/>
                        <a:pt x="658" y="388"/>
                      </a:cubicBezTo>
                      <a:cubicBezTo>
                        <a:pt x="661" y="390"/>
                        <a:pt x="663" y="392"/>
                        <a:pt x="665" y="393"/>
                      </a:cubicBezTo>
                      <a:cubicBezTo>
                        <a:pt x="661" y="397"/>
                        <a:pt x="658" y="400"/>
                        <a:pt x="654" y="404"/>
                      </a:cubicBezTo>
                      <a:cubicBezTo>
                        <a:pt x="651" y="403"/>
                        <a:pt x="649" y="402"/>
                        <a:pt x="646" y="400"/>
                      </a:cubicBezTo>
                      <a:close/>
                      <a:moveTo>
                        <a:pt x="659" y="386"/>
                      </a:moveTo>
                      <a:cubicBezTo>
                        <a:pt x="654" y="383"/>
                        <a:pt x="648" y="380"/>
                        <a:pt x="643" y="378"/>
                      </a:cubicBezTo>
                      <a:cubicBezTo>
                        <a:pt x="646" y="375"/>
                        <a:pt x="649" y="372"/>
                        <a:pt x="652" y="369"/>
                      </a:cubicBezTo>
                      <a:cubicBezTo>
                        <a:pt x="658" y="372"/>
                        <a:pt x="663" y="375"/>
                        <a:pt x="668" y="379"/>
                      </a:cubicBezTo>
                      <a:cubicBezTo>
                        <a:pt x="668" y="379"/>
                        <a:pt x="668" y="379"/>
                        <a:pt x="668" y="379"/>
                      </a:cubicBezTo>
                      <a:cubicBezTo>
                        <a:pt x="665" y="382"/>
                        <a:pt x="662" y="384"/>
                        <a:pt x="659" y="386"/>
                      </a:cubicBezTo>
                      <a:close/>
                      <a:moveTo>
                        <a:pt x="626" y="425"/>
                      </a:moveTo>
                      <a:cubicBezTo>
                        <a:pt x="626" y="424"/>
                        <a:pt x="626" y="422"/>
                        <a:pt x="626" y="421"/>
                      </a:cubicBezTo>
                      <a:cubicBezTo>
                        <a:pt x="628" y="418"/>
                        <a:pt x="631" y="415"/>
                        <a:pt x="634" y="412"/>
                      </a:cubicBezTo>
                      <a:cubicBezTo>
                        <a:pt x="637" y="414"/>
                        <a:pt x="640" y="416"/>
                        <a:pt x="642" y="418"/>
                      </a:cubicBezTo>
                      <a:cubicBezTo>
                        <a:pt x="639" y="422"/>
                        <a:pt x="636" y="426"/>
                        <a:pt x="633" y="430"/>
                      </a:cubicBezTo>
                      <a:cubicBezTo>
                        <a:pt x="630" y="428"/>
                        <a:pt x="628" y="427"/>
                        <a:pt x="626" y="425"/>
                      </a:cubicBezTo>
                      <a:close/>
                      <a:moveTo>
                        <a:pt x="633" y="433"/>
                      </a:moveTo>
                      <a:cubicBezTo>
                        <a:pt x="633" y="433"/>
                        <a:pt x="634" y="433"/>
                        <a:pt x="634" y="433"/>
                      </a:cubicBezTo>
                      <a:cubicBezTo>
                        <a:pt x="637" y="436"/>
                        <a:pt x="640" y="438"/>
                        <a:pt x="644" y="441"/>
                      </a:cubicBezTo>
                      <a:cubicBezTo>
                        <a:pt x="641" y="445"/>
                        <a:pt x="638" y="449"/>
                        <a:pt x="635" y="454"/>
                      </a:cubicBezTo>
                      <a:cubicBezTo>
                        <a:pt x="632" y="452"/>
                        <a:pt x="629" y="450"/>
                        <a:pt x="626" y="448"/>
                      </a:cubicBezTo>
                      <a:cubicBezTo>
                        <a:pt x="626" y="446"/>
                        <a:pt x="626" y="444"/>
                        <a:pt x="626" y="442"/>
                      </a:cubicBezTo>
                      <a:cubicBezTo>
                        <a:pt x="628" y="442"/>
                        <a:pt x="630" y="441"/>
                        <a:pt x="630" y="439"/>
                      </a:cubicBezTo>
                      <a:cubicBezTo>
                        <a:pt x="630" y="439"/>
                        <a:pt x="629" y="439"/>
                        <a:pt x="629" y="438"/>
                      </a:cubicBezTo>
                      <a:cubicBezTo>
                        <a:pt x="629" y="438"/>
                        <a:pt x="629" y="438"/>
                        <a:pt x="629" y="438"/>
                      </a:cubicBezTo>
                      <a:cubicBezTo>
                        <a:pt x="630" y="436"/>
                        <a:pt x="632" y="434"/>
                        <a:pt x="633" y="433"/>
                      </a:cubicBezTo>
                      <a:close/>
                      <a:moveTo>
                        <a:pt x="632" y="432"/>
                      </a:moveTo>
                      <a:cubicBezTo>
                        <a:pt x="630" y="434"/>
                        <a:pt x="628" y="438"/>
                        <a:pt x="626" y="441"/>
                      </a:cubicBezTo>
                      <a:cubicBezTo>
                        <a:pt x="626" y="436"/>
                        <a:pt x="626" y="432"/>
                        <a:pt x="626" y="427"/>
                      </a:cubicBezTo>
                      <a:cubicBezTo>
                        <a:pt x="628" y="428"/>
                        <a:pt x="630" y="430"/>
                        <a:pt x="632" y="432"/>
                      </a:cubicBezTo>
                      <a:close/>
                      <a:moveTo>
                        <a:pt x="645" y="402"/>
                      </a:moveTo>
                      <a:cubicBezTo>
                        <a:pt x="648" y="403"/>
                        <a:pt x="650" y="404"/>
                        <a:pt x="652" y="406"/>
                      </a:cubicBezTo>
                      <a:cubicBezTo>
                        <a:pt x="650" y="409"/>
                        <a:pt x="646" y="413"/>
                        <a:pt x="644" y="416"/>
                      </a:cubicBezTo>
                      <a:cubicBezTo>
                        <a:pt x="641" y="415"/>
                        <a:pt x="638" y="413"/>
                        <a:pt x="635" y="412"/>
                      </a:cubicBezTo>
                      <a:cubicBezTo>
                        <a:pt x="638" y="408"/>
                        <a:pt x="642" y="405"/>
                        <a:pt x="645" y="402"/>
                      </a:cubicBezTo>
                      <a:close/>
                      <a:moveTo>
                        <a:pt x="657" y="425"/>
                      </a:moveTo>
                      <a:cubicBezTo>
                        <a:pt x="653" y="422"/>
                        <a:pt x="649" y="420"/>
                        <a:pt x="646" y="417"/>
                      </a:cubicBezTo>
                      <a:cubicBezTo>
                        <a:pt x="648" y="414"/>
                        <a:pt x="652" y="410"/>
                        <a:pt x="655" y="407"/>
                      </a:cubicBezTo>
                      <a:cubicBezTo>
                        <a:pt x="658" y="410"/>
                        <a:pt x="662" y="412"/>
                        <a:pt x="666" y="415"/>
                      </a:cubicBezTo>
                      <a:cubicBezTo>
                        <a:pt x="663" y="418"/>
                        <a:pt x="660" y="422"/>
                        <a:pt x="657" y="425"/>
                      </a:cubicBezTo>
                      <a:close/>
                      <a:moveTo>
                        <a:pt x="655" y="426"/>
                      </a:moveTo>
                      <a:cubicBezTo>
                        <a:pt x="652" y="430"/>
                        <a:pt x="649" y="434"/>
                        <a:pt x="646" y="438"/>
                      </a:cubicBezTo>
                      <a:cubicBezTo>
                        <a:pt x="642" y="436"/>
                        <a:pt x="638" y="433"/>
                        <a:pt x="634" y="431"/>
                      </a:cubicBezTo>
                      <a:cubicBezTo>
                        <a:pt x="638" y="427"/>
                        <a:pt x="641" y="423"/>
                        <a:pt x="644" y="419"/>
                      </a:cubicBezTo>
                      <a:cubicBezTo>
                        <a:pt x="648" y="421"/>
                        <a:pt x="652" y="424"/>
                        <a:pt x="655" y="426"/>
                      </a:cubicBezTo>
                      <a:close/>
                      <a:moveTo>
                        <a:pt x="646" y="442"/>
                      </a:moveTo>
                      <a:cubicBezTo>
                        <a:pt x="650" y="445"/>
                        <a:pt x="654" y="448"/>
                        <a:pt x="658" y="451"/>
                      </a:cubicBezTo>
                      <a:cubicBezTo>
                        <a:pt x="655" y="454"/>
                        <a:pt x="652" y="458"/>
                        <a:pt x="649" y="462"/>
                      </a:cubicBezTo>
                      <a:cubicBezTo>
                        <a:pt x="645" y="459"/>
                        <a:pt x="641" y="457"/>
                        <a:pt x="637" y="454"/>
                      </a:cubicBezTo>
                      <a:cubicBezTo>
                        <a:pt x="640" y="450"/>
                        <a:pt x="643" y="446"/>
                        <a:pt x="646" y="442"/>
                      </a:cubicBezTo>
                      <a:close/>
                      <a:moveTo>
                        <a:pt x="540" y="550"/>
                      </a:moveTo>
                      <a:cubicBezTo>
                        <a:pt x="542" y="548"/>
                        <a:pt x="544" y="548"/>
                        <a:pt x="546" y="547"/>
                      </a:cubicBezTo>
                      <a:cubicBezTo>
                        <a:pt x="557" y="542"/>
                        <a:pt x="568" y="536"/>
                        <a:pt x="578" y="530"/>
                      </a:cubicBezTo>
                      <a:cubicBezTo>
                        <a:pt x="572" y="542"/>
                        <a:pt x="566" y="555"/>
                        <a:pt x="559" y="567"/>
                      </a:cubicBezTo>
                      <a:cubicBezTo>
                        <a:pt x="556" y="565"/>
                        <a:pt x="554" y="563"/>
                        <a:pt x="551" y="561"/>
                      </a:cubicBezTo>
                      <a:cubicBezTo>
                        <a:pt x="550" y="561"/>
                        <a:pt x="550" y="561"/>
                        <a:pt x="550" y="561"/>
                      </a:cubicBezTo>
                      <a:cubicBezTo>
                        <a:pt x="552" y="558"/>
                        <a:pt x="553" y="556"/>
                        <a:pt x="554" y="553"/>
                      </a:cubicBezTo>
                      <a:cubicBezTo>
                        <a:pt x="554" y="553"/>
                        <a:pt x="553" y="554"/>
                        <a:pt x="553" y="554"/>
                      </a:cubicBezTo>
                      <a:cubicBezTo>
                        <a:pt x="550" y="559"/>
                        <a:pt x="547" y="564"/>
                        <a:pt x="544" y="569"/>
                      </a:cubicBezTo>
                      <a:cubicBezTo>
                        <a:pt x="543" y="568"/>
                        <a:pt x="541" y="568"/>
                        <a:pt x="540" y="567"/>
                      </a:cubicBezTo>
                      <a:cubicBezTo>
                        <a:pt x="540" y="567"/>
                        <a:pt x="540" y="567"/>
                        <a:pt x="540" y="567"/>
                      </a:cubicBezTo>
                      <a:cubicBezTo>
                        <a:pt x="540" y="567"/>
                        <a:pt x="539" y="567"/>
                        <a:pt x="539" y="567"/>
                      </a:cubicBezTo>
                      <a:cubicBezTo>
                        <a:pt x="539" y="568"/>
                        <a:pt x="539" y="568"/>
                        <a:pt x="539" y="568"/>
                      </a:cubicBezTo>
                      <a:cubicBezTo>
                        <a:pt x="539" y="568"/>
                        <a:pt x="539" y="568"/>
                        <a:pt x="539" y="568"/>
                      </a:cubicBezTo>
                      <a:cubicBezTo>
                        <a:pt x="540" y="569"/>
                        <a:pt x="540" y="570"/>
                        <a:pt x="541" y="570"/>
                      </a:cubicBezTo>
                      <a:cubicBezTo>
                        <a:pt x="541" y="570"/>
                        <a:pt x="542" y="570"/>
                        <a:pt x="543" y="570"/>
                      </a:cubicBezTo>
                      <a:cubicBezTo>
                        <a:pt x="543" y="570"/>
                        <a:pt x="543" y="570"/>
                        <a:pt x="544" y="570"/>
                      </a:cubicBezTo>
                      <a:cubicBezTo>
                        <a:pt x="542" y="573"/>
                        <a:pt x="541" y="576"/>
                        <a:pt x="540" y="579"/>
                      </a:cubicBezTo>
                      <a:cubicBezTo>
                        <a:pt x="535" y="576"/>
                        <a:pt x="530" y="574"/>
                        <a:pt x="525" y="572"/>
                      </a:cubicBezTo>
                      <a:cubicBezTo>
                        <a:pt x="530" y="564"/>
                        <a:pt x="535" y="557"/>
                        <a:pt x="540" y="550"/>
                      </a:cubicBezTo>
                      <a:close/>
                      <a:moveTo>
                        <a:pt x="572" y="549"/>
                      </a:moveTo>
                      <a:cubicBezTo>
                        <a:pt x="571" y="549"/>
                        <a:pt x="571" y="549"/>
                        <a:pt x="571" y="549"/>
                      </a:cubicBezTo>
                      <a:cubicBezTo>
                        <a:pt x="574" y="550"/>
                        <a:pt x="576" y="552"/>
                        <a:pt x="579" y="553"/>
                      </a:cubicBezTo>
                      <a:cubicBezTo>
                        <a:pt x="575" y="559"/>
                        <a:pt x="571" y="565"/>
                        <a:pt x="566" y="572"/>
                      </a:cubicBezTo>
                      <a:cubicBezTo>
                        <a:pt x="564" y="570"/>
                        <a:pt x="562" y="569"/>
                        <a:pt x="560" y="568"/>
                      </a:cubicBezTo>
                      <a:cubicBezTo>
                        <a:pt x="568" y="555"/>
                        <a:pt x="575" y="542"/>
                        <a:pt x="580" y="529"/>
                      </a:cubicBezTo>
                      <a:cubicBezTo>
                        <a:pt x="584" y="526"/>
                        <a:pt x="588" y="524"/>
                        <a:pt x="592" y="521"/>
                      </a:cubicBezTo>
                      <a:cubicBezTo>
                        <a:pt x="595" y="520"/>
                        <a:pt x="597" y="519"/>
                        <a:pt x="599" y="517"/>
                      </a:cubicBezTo>
                      <a:cubicBezTo>
                        <a:pt x="594" y="526"/>
                        <a:pt x="590" y="534"/>
                        <a:pt x="585" y="542"/>
                      </a:cubicBezTo>
                      <a:cubicBezTo>
                        <a:pt x="584" y="542"/>
                        <a:pt x="583" y="542"/>
                        <a:pt x="583" y="541"/>
                      </a:cubicBezTo>
                      <a:cubicBezTo>
                        <a:pt x="582" y="541"/>
                        <a:pt x="582" y="541"/>
                        <a:pt x="582" y="541"/>
                      </a:cubicBezTo>
                      <a:cubicBezTo>
                        <a:pt x="582" y="542"/>
                        <a:pt x="583" y="543"/>
                        <a:pt x="584" y="544"/>
                      </a:cubicBezTo>
                      <a:cubicBezTo>
                        <a:pt x="583" y="546"/>
                        <a:pt x="582" y="548"/>
                        <a:pt x="580" y="550"/>
                      </a:cubicBezTo>
                      <a:cubicBezTo>
                        <a:pt x="580" y="550"/>
                        <a:pt x="579" y="550"/>
                        <a:pt x="579" y="549"/>
                      </a:cubicBezTo>
                      <a:cubicBezTo>
                        <a:pt x="576" y="549"/>
                        <a:pt x="574" y="549"/>
                        <a:pt x="572" y="549"/>
                      </a:cubicBezTo>
                      <a:close/>
                      <a:moveTo>
                        <a:pt x="598" y="550"/>
                      </a:moveTo>
                      <a:cubicBezTo>
                        <a:pt x="594" y="548"/>
                        <a:pt x="590" y="546"/>
                        <a:pt x="587" y="544"/>
                      </a:cubicBezTo>
                      <a:cubicBezTo>
                        <a:pt x="592" y="535"/>
                        <a:pt x="596" y="526"/>
                        <a:pt x="601" y="517"/>
                      </a:cubicBezTo>
                      <a:cubicBezTo>
                        <a:pt x="603" y="519"/>
                        <a:pt x="606" y="521"/>
                        <a:pt x="609" y="523"/>
                      </a:cubicBezTo>
                      <a:cubicBezTo>
                        <a:pt x="607" y="527"/>
                        <a:pt x="606" y="532"/>
                        <a:pt x="605" y="536"/>
                      </a:cubicBezTo>
                      <a:cubicBezTo>
                        <a:pt x="605" y="536"/>
                        <a:pt x="606" y="535"/>
                        <a:pt x="607" y="534"/>
                      </a:cubicBezTo>
                      <a:cubicBezTo>
                        <a:pt x="607" y="534"/>
                        <a:pt x="607" y="533"/>
                        <a:pt x="607" y="533"/>
                      </a:cubicBezTo>
                      <a:cubicBezTo>
                        <a:pt x="608" y="530"/>
                        <a:pt x="610" y="527"/>
                        <a:pt x="611" y="525"/>
                      </a:cubicBezTo>
                      <a:cubicBezTo>
                        <a:pt x="613" y="526"/>
                        <a:pt x="616" y="528"/>
                        <a:pt x="618" y="529"/>
                      </a:cubicBezTo>
                      <a:cubicBezTo>
                        <a:pt x="616" y="530"/>
                        <a:pt x="614" y="530"/>
                        <a:pt x="613" y="531"/>
                      </a:cubicBezTo>
                      <a:cubicBezTo>
                        <a:pt x="613" y="532"/>
                        <a:pt x="613" y="532"/>
                        <a:pt x="613" y="532"/>
                      </a:cubicBezTo>
                      <a:cubicBezTo>
                        <a:pt x="615" y="531"/>
                        <a:pt x="617" y="530"/>
                        <a:pt x="620" y="530"/>
                      </a:cubicBezTo>
                      <a:cubicBezTo>
                        <a:pt x="622" y="532"/>
                        <a:pt x="626" y="533"/>
                        <a:pt x="629" y="534"/>
                      </a:cubicBezTo>
                      <a:cubicBezTo>
                        <a:pt x="622" y="539"/>
                        <a:pt x="616" y="543"/>
                        <a:pt x="611" y="548"/>
                      </a:cubicBezTo>
                      <a:cubicBezTo>
                        <a:pt x="612" y="548"/>
                        <a:pt x="612" y="548"/>
                        <a:pt x="613" y="548"/>
                      </a:cubicBezTo>
                      <a:cubicBezTo>
                        <a:pt x="614" y="547"/>
                        <a:pt x="614" y="547"/>
                        <a:pt x="615" y="546"/>
                      </a:cubicBezTo>
                      <a:cubicBezTo>
                        <a:pt x="620" y="543"/>
                        <a:pt x="625" y="540"/>
                        <a:pt x="630" y="536"/>
                      </a:cubicBezTo>
                      <a:cubicBezTo>
                        <a:pt x="626" y="543"/>
                        <a:pt x="623" y="550"/>
                        <a:pt x="619" y="557"/>
                      </a:cubicBezTo>
                      <a:cubicBezTo>
                        <a:pt x="614" y="567"/>
                        <a:pt x="608" y="576"/>
                        <a:pt x="600" y="585"/>
                      </a:cubicBezTo>
                      <a:cubicBezTo>
                        <a:pt x="593" y="591"/>
                        <a:pt x="586" y="597"/>
                        <a:pt x="579" y="603"/>
                      </a:cubicBezTo>
                      <a:cubicBezTo>
                        <a:pt x="568" y="594"/>
                        <a:pt x="555" y="586"/>
                        <a:pt x="542" y="580"/>
                      </a:cubicBezTo>
                      <a:cubicBezTo>
                        <a:pt x="543" y="577"/>
                        <a:pt x="544" y="574"/>
                        <a:pt x="546" y="571"/>
                      </a:cubicBezTo>
                      <a:cubicBezTo>
                        <a:pt x="558" y="579"/>
                        <a:pt x="570" y="588"/>
                        <a:pt x="581" y="596"/>
                      </a:cubicBezTo>
                      <a:cubicBezTo>
                        <a:pt x="581" y="596"/>
                        <a:pt x="582" y="596"/>
                        <a:pt x="582" y="595"/>
                      </a:cubicBezTo>
                      <a:cubicBezTo>
                        <a:pt x="583" y="595"/>
                        <a:pt x="583" y="595"/>
                        <a:pt x="583" y="594"/>
                      </a:cubicBezTo>
                      <a:cubicBezTo>
                        <a:pt x="582" y="594"/>
                        <a:pt x="582" y="593"/>
                        <a:pt x="582" y="593"/>
                      </a:cubicBezTo>
                      <a:cubicBezTo>
                        <a:pt x="570" y="585"/>
                        <a:pt x="558" y="577"/>
                        <a:pt x="546" y="570"/>
                      </a:cubicBezTo>
                      <a:cubicBezTo>
                        <a:pt x="547" y="568"/>
                        <a:pt x="548" y="566"/>
                        <a:pt x="549" y="563"/>
                      </a:cubicBezTo>
                      <a:cubicBezTo>
                        <a:pt x="549" y="564"/>
                        <a:pt x="549" y="564"/>
                        <a:pt x="550" y="564"/>
                      </a:cubicBezTo>
                      <a:cubicBezTo>
                        <a:pt x="551" y="565"/>
                        <a:pt x="552" y="567"/>
                        <a:pt x="553" y="568"/>
                      </a:cubicBezTo>
                      <a:cubicBezTo>
                        <a:pt x="553" y="568"/>
                        <a:pt x="553" y="567"/>
                        <a:pt x="554" y="566"/>
                      </a:cubicBezTo>
                      <a:cubicBezTo>
                        <a:pt x="554" y="566"/>
                        <a:pt x="554" y="565"/>
                        <a:pt x="553" y="565"/>
                      </a:cubicBezTo>
                      <a:cubicBezTo>
                        <a:pt x="554" y="565"/>
                        <a:pt x="554" y="565"/>
                        <a:pt x="555" y="566"/>
                      </a:cubicBezTo>
                      <a:cubicBezTo>
                        <a:pt x="556" y="567"/>
                        <a:pt x="557" y="568"/>
                        <a:pt x="558" y="569"/>
                      </a:cubicBezTo>
                      <a:cubicBezTo>
                        <a:pt x="558" y="570"/>
                        <a:pt x="557" y="571"/>
                        <a:pt x="557" y="572"/>
                      </a:cubicBezTo>
                      <a:cubicBezTo>
                        <a:pt x="558" y="572"/>
                        <a:pt x="558" y="571"/>
                        <a:pt x="559" y="570"/>
                      </a:cubicBezTo>
                      <a:cubicBezTo>
                        <a:pt x="559" y="570"/>
                        <a:pt x="559" y="570"/>
                        <a:pt x="560" y="570"/>
                      </a:cubicBezTo>
                      <a:cubicBezTo>
                        <a:pt x="561" y="571"/>
                        <a:pt x="563" y="572"/>
                        <a:pt x="565" y="574"/>
                      </a:cubicBezTo>
                      <a:cubicBezTo>
                        <a:pt x="565" y="574"/>
                        <a:pt x="565" y="574"/>
                        <a:pt x="565" y="574"/>
                      </a:cubicBezTo>
                      <a:cubicBezTo>
                        <a:pt x="565" y="574"/>
                        <a:pt x="566" y="574"/>
                        <a:pt x="566" y="574"/>
                      </a:cubicBezTo>
                      <a:cubicBezTo>
                        <a:pt x="575" y="580"/>
                        <a:pt x="585" y="585"/>
                        <a:pt x="595" y="588"/>
                      </a:cubicBezTo>
                      <a:cubicBezTo>
                        <a:pt x="594" y="588"/>
                        <a:pt x="594" y="588"/>
                        <a:pt x="594" y="588"/>
                      </a:cubicBezTo>
                      <a:cubicBezTo>
                        <a:pt x="585" y="583"/>
                        <a:pt x="576" y="578"/>
                        <a:pt x="568" y="572"/>
                      </a:cubicBezTo>
                      <a:cubicBezTo>
                        <a:pt x="568" y="572"/>
                        <a:pt x="568" y="572"/>
                        <a:pt x="568" y="572"/>
                      </a:cubicBezTo>
                      <a:cubicBezTo>
                        <a:pt x="572" y="566"/>
                        <a:pt x="577" y="560"/>
                        <a:pt x="581" y="554"/>
                      </a:cubicBezTo>
                      <a:cubicBezTo>
                        <a:pt x="589" y="558"/>
                        <a:pt x="597" y="562"/>
                        <a:pt x="605" y="566"/>
                      </a:cubicBezTo>
                      <a:cubicBezTo>
                        <a:pt x="604" y="566"/>
                        <a:pt x="602" y="565"/>
                        <a:pt x="601" y="564"/>
                      </a:cubicBezTo>
                      <a:cubicBezTo>
                        <a:pt x="595" y="560"/>
                        <a:pt x="588" y="556"/>
                        <a:pt x="582" y="551"/>
                      </a:cubicBezTo>
                      <a:cubicBezTo>
                        <a:pt x="583" y="549"/>
                        <a:pt x="584" y="547"/>
                        <a:pt x="586" y="545"/>
                      </a:cubicBezTo>
                      <a:cubicBezTo>
                        <a:pt x="590" y="548"/>
                        <a:pt x="594" y="550"/>
                        <a:pt x="599" y="550"/>
                      </a:cubicBezTo>
                      <a:cubicBezTo>
                        <a:pt x="598" y="550"/>
                        <a:pt x="598" y="550"/>
                        <a:pt x="598" y="550"/>
                      </a:cubicBezTo>
                      <a:close/>
                      <a:moveTo>
                        <a:pt x="664" y="472"/>
                      </a:moveTo>
                      <a:cubicBezTo>
                        <a:pt x="664" y="472"/>
                        <a:pt x="663" y="472"/>
                        <a:pt x="663" y="471"/>
                      </a:cubicBezTo>
                      <a:cubicBezTo>
                        <a:pt x="659" y="468"/>
                        <a:pt x="655" y="466"/>
                        <a:pt x="651" y="463"/>
                      </a:cubicBezTo>
                      <a:cubicBezTo>
                        <a:pt x="654" y="459"/>
                        <a:pt x="657" y="456"/>
                        <a:pt x="660" y="452"/>
                      </a:cubicBezTo>
                      <a:cubicBezTo>
                        <a:pt x="664" y="454"/>
                        <a:pt x="668" y="456"/>
                        <a:pt x="672" y="458"/>
                      </a:cubicBezTo>
                      <a:cubicBezTo>
                        <a:pt x="670" y="464"/>
                        <a:pt x="669" y="468"/>
                        <a:pt x="669" y="473"/>
                      </a:cubicBezTo>
                      <a:cubicBezTo>
                        <a:pt x="668" y="473"/>
                        <a:pt x="668" y="473"/>
                        <a:pt x="668" y="474"/>
                      </a:cubicBezTo>
                      <a:cubicBezTo>
                        <a:pt x="666" y="473"/>
                        <a:pt x="665" y="473"/>
                        <a:pt x="664" y="472"/>
                      </a:cubicBezTo>
                      <a:close/>
                      <a:moveTo>
                        <a:pt x="663" y="474"/>
                      </a:moveTo>
                      <a:cubicBezTo>
                        <a:pt x="664" y="474"/>
                        <a:pt x="666" y="474"/>
                        <a:pt x="667" y="474"/>
                      </a:cubicBezTo>
                      <a:cubicBezTo>
                        <a:pt x="663" y="477"/>
                        <a:pt x="658" y="480"/>
                        <a:pt x="654" y="483"/>
                      </a:cubicBezTo>
                      <a:cubicBezTo>
                        <a:pt x="653" y="482"/>
                        <a:pt x="652" y="482"/>
                        <a:pt x="651" y="481"/>
                      </a:cubicBezTo>
                      <a:cubicBezTo>
                        <a:pt x="652" y="480"/>
                        <a:pt x="652" y="480"/>
                        <a:pt x="652" y="479"/>
                      </a:cubicBezTo>
                      <a:cubicBezTo>
                        <a:pt x="652" y="479"/>
                        <a:pt x="652" y="479"/>
                        <a:pt x="651" y="480"/>
                      </a:cubicBezTo>
                      <a:cubicBezTo>
                        <a:pt x="651" y="480"/>
                        <a:pt x="651" y="480"/>
                        <a:pt x="651" y="481"/>
                      </a:cubicBezTo>
                      <a:cubicBezTo>
                        <a:pt x="650" y="480"/>
                        <a:pt x="650" y="480"/>
                        <a:pt x="650" y="480"/>
                      </a:cubicBezTo>
                      <a:cubicBezTo>
                        <a:pt x="650" y="479"/>
                        <a:pt x="650" y="478"/>
                        <a:pt x="650" y="477"/>
                      </a:cubicBezTo>
                      <a:cubicBezTo>
                        <a:pt x="650" y="477"/>
                        <a:pt x="649" y="478"/>
                        <a:pt x="649" y="478"/>
                      </a:cubicBezTo>
                      <a:cubicBezTo>
                        <a:pt x="649" y="478"/>
                        <a:pt x="649" y="479"/>
                        <a:pt x="648" y="479"/>
                      </a:cubicBezTo>
                      <a:cubicBezTo>
                        <a:pt x="646" y="478"/>
                        <a:pt x="644" y="476"/>
                        <a:pt x="642" y="475"/>
                      </a:cubicBezTo>
                      <a:cubicBezTo>
                        <a:pt x="644" y="471"/>
                        <a:pt x="647" y="468"/>
                        <a:pt x="650" y="465"/>
                      </a:cubicBezTo>
                      <a:cubicBezTo>
                        <a:pt x="654" y="468"/>
                        <a:pt x="658" y="471"/>
                        <a:pt x="663" y="474"/>
                      </a:cubicBezTo>
                      <a:close/>
                      <a:moveTo>
                        <a:pt x="675" y="468"/>
                      </a:moveTo>
                      <a:cubicBezTo>
                        <a:pt x="674" y="469"/>
                        <a:pt x="673" y="470"/>
                        <a:pt x="672" y="470"/>
                      </a:cubicBezTo>
                      <a:cubicBezTo>
                        <a:pt x="674" y="464"/>
                        <a:pt x="677" y="458"/>
                        <a:pt x="679" y="452"/>
                      </a:cubicBezTo>
                      <a:cubicBezTo>
                        <a:pt x="678" y="457"/>
                        <a:pt x="676" y="463"/>
                        <a:pt x="675" y="468"/>
                      </a:cubicBezTo>
                      <a:close/>
                      <a:moveTo>
                        <a:pt x="675" y="469"/>
                      </a:moveTo>
                      <a:cubicBezTo>
                        <a:pt x="674" y="470"/>
                        <a:pt x="674" y="472"/>
                        <a:pt x="674" y="473"/>
                      </a:cubicBezTo>
                      <a:cubicBezTo>
                        <a:pt x="672" y="478"/>
                        <a:pt x="669" y="484"/>
                        <a:pt x="666" y="490"/>
                      </a:cubicBezTo>
                      <a:cubicBezTo>
                        <a:pt x="666" y="490"/>
                        <a:pt x="666" y="490"/>
                        <a:pt x="666" y="490"/>
                      </a:cubicBezTo>
                      <a:cubicBezTo>
                        <a:pt x="666" y="489"/>
                        <a:pt x="665" y="489"/>
                        <a:pt x="665" y="489"/>
                      </a:cubicBezTo>
                      <a:cubicBezTo>
                        <a:pt x="667" y="483"/>
                        <a:pt x="670" y="477"/>
                        <a:pt x="672" y="472"/>
                      </a:cubicBezTo>
                      <a:cubicBezTo>
                        <a:pt x="673" y="470"/>
                        <a:pt x="674" y="470"/>
                        <a:pt x="675" y="469"/>
                      </a:cubicBezTo>
                      <a:close/>
                      <a:moveTo>
                        <a:pt x="648" y="464"/>
                      </a:moveTo>
                      <a:cubicBezTo>
                        <a:pt x="645" y="467"/>
                        <a:pt x="642" y="470"/>
                        <a:pt x="640" y="474"/>
                      </a:cubicBezTo>
                      <a:cubicBezTo>
                        <a:pt x="635" y="471"/>
                        <a:pt x="630" y="468"/>
                        <a:pt x="625" y="465"/>
                      </a:cubicBezTo>
                      <a:cubicBezTo>
                        <a:pt x="626" y="461"/>
                        <a:pt x="626" y="456"/>
                        <a:pt x="626" y="451"/>
                      </a:cubicBezTo>
                      <a:cubicBezTo>
                        <a:pt x="628" y="453"/>
                        <a:pt x="631" y="454"/>
                        <a:pt x="634" y="456"/>
                      </a:cubicBezTo>
                      <a:cubicBezTo>
                        <a:pt x="632" y="458"/>
                        <a:pt x="630" y="461"/>
                        <a:pt x="629" y="464"/>
                      </a:cubicBezTo>
                      <a:cubicBezTo>
                        <a:pt x="630" y="464"/>
                        <a:pt x="631" y="464"/>
                        <a:pt x="633" y="464"/>
                      </a:cubicBezTo>
                      <a:cubicBezTo>
                        <a:pt x="632" y="463"/>
                        <a:pt x="632" y="463"/>
                        <a:pt x="632" y="462"/>
                      </a:cubicBezTo>
                      <a:cubicBezTo>
                        <a:pt x="632" y="462"/>
                        <a:pt x="632" y="461"/>
                        <a:pt x="632" y="461"/>
                      </a:cubicBezTo>
                      <a:cubicBezTo>
                        <a:pt x="632" y="460"/>
                        <a:pt x="633" y="460"/>
                        <a:pt x="633" y="459"/>
                      </a:cubicBezTo>
                      <a:cubicBezTo>
                        <a:pt x="634" y="458"/>
                        <a:pt x="635" y="457"/>
                        <a:pt x="636" y="456"/>
                      </a:cubicBezTo>
                      <a:cubicBezTo>
                        <a:pt x="640" y="458"/>
                        <a:pt x="644" y="461"/>
                        <a:pt x="648" y="464"/>
                      </a:cubicBezTo>
                      <a:close/>
                      <a:moveTo>
                        <a:pt x="658" y="486"/>
                      </a:moveTo>
                      <a:cubicBezTo>
                        <a:pt x="657" y="486"/>
                        <a:pt x="657" y="485"/>
                        <a:pt x="656" y="485"/>
                      </a:cubicBezTo>
                      <a:cubicBezTo>
                        <a:pt x="660" y="482"/>
                        <a:pt x="664" y="478"/>
                        <a:pt x="668" y="475"/>
                      </a:cubicBezTo>
                      <a:cubicBezTo>
                        <a:pt x="666" y="479"/>
                        <a:pt x="664" y="484"/>
                        <a:pt x="662" y="488"/>
                      </a:cubicBezTo>
                      <a:cubicBezTo>
                        <a:pt x="662" y="488"/>
                        <a:pt x="661" y="488"/>
                        <a:pt x="660" y="488"/>
                      </a:cubicBezTo>
                      <a:cubicBezTo>
                        <a:pt x="660" y="487"/>
                        <a:pt x="659" y="487"/>
                        <a:pt x="659" y="487"/>
                      </a:cubicBezTo>
                      <a:cubicBezTo>
                        <a:pt x="660" y="486"/>
                        <a:pt x="661" y="484"/>
                        <a:pt x="662" y="483"/>
                      </a:cubicBezTo>
                      <a:cubicBezTo>
                        <a:pt x="662" y="483"/>
                        <a:pt x="661" y="484"/>
                        <a:pt x="660" y="484"/>
                      </a:cubicBezTo>
                      <a:cubicBezTo>
                        <a:pt x="660" y="484"/>
                        <a:pt x="659" y="485"/>
                        <a:pt x="658" y="486"/>
                      </a:cubicBezTo>
                      <a:close/>
                      <a:moveTo>
                        <a:pt x="640" y="477"/>
                      </a:moveTo>
                      <a:cubicBezTo>
                        <a:pt x="642" y="479"/>
                        <a:pt x="644" y="481"/>
                        <a:pt x="646" y="482"/>
                      </a:cubicBezTo>
                      <a:cubicBezTo>
                        <a:pt x="645" y="485"/>
                        <a:pt x="643" y="488"/>
                        <a:pt x="642" y="491"/>
                      </a:cubicBezTo>
                      <a:cubicBezTo>
                        <a:pt x="636" y="494"/>
                        <a:pt x="630" y="497"/>
                        <a:pt x="624" y="500"/>
                      </a:cubicBezTo>
                      <a:cubicBezTo>
                        <a:pt x="624" y="496"/>
                        <a:pt x="624" y="493"/>
                        <a:pt x="625" y="489"/>
                      </a:cubicBezTo>
                      <a:cubicBezTo>
                        <a:pt x="625" y="482"/>
                        <a:pt x="625" y="475"/>
                        <a:pt x="625" y="469"/>
                      </a:cubicBezTo>
                      <a:cubicBezTo>
                        <a:pt x="625" y="468"/>
                        <a:pt x="625" y="467"/>
                        <a:pt x="625" y="466"/>
                      </a:cubicBezTo>
                      <a:cubicBezTo>
                        <a:pt x="626" y="466"/>
                        <a:pt x="626" y="467"/>
                        <a:pt x="626" y="467"/>
                      </a:cubicBezTo>
                      <a:cubicBezTo>
                        <a:pt x="630" y="470"/>
                        <a:pt x="634" y="474"/>
                        <a:pt x="638" y="476"/>
                      </a:cubicBezTo>
                      <a:cubicBezTo>
                        <a:pt x="637" y="478"/>
                        <a:pt x="636" y="480"/>
                        <a:pt x="635" y="482"/>
                      </a:cubicBezTo>
                      <a:cubicBezTo>
                        <a:pt x="635" y="482"/>
                        <a:pt x="636" y="482"/>
                        <a:pt x="636" y="482"/>
                      </a:cubicBezTo>
                      <a:cubicBezTo>
                        <a:pt x="637" y="480"/>
                        <a:pt x="638" y="479"/>
                        <a:pt x="640" y="477"/>
                      </a:cubicBezTo>
                      <a:close/>
                      <a:moveTo>
                        <a:pt x="648" y="484"/>
                      </a:moveTo>
                      <a:cubicBezTo>
                        <a:pt x="648" y="485"/>
                        <a:pt x="647" y="486"/>
                        <a:pt x="646" y="488"/>
                      </a:cubicBezTo>
                      <a:cubicBezTo>
                        <a:pt x="646" y="486"/>
                        <a:pt x="647" y="485"/>
                        <a:pt x="648" y="484"/>
                      </a:cubicBezTo>
                      <a:cubicBezTo>
                        <a:pt x="648" y="484"/>
                        <a:pt x="648" y="484"/>
                        <a:pt x="648" y="484"/>
                      </a:cubicBezTo>
                      <a:close/>
                      <a:moveTo>
                        <a:pt x="649" y="486"/>
                      </a:moveTo>
                      <a:cubicBezTo>
                        <a:pt x="649" y="486"/>
                        <a:pt x="649" y="485"/>
                        <a:pt x="650" y="485"/>
                      </a:cubicBezTo>
                      <a:cubicBezTo>
                        <a:pt x="650" y="485"/>
                        <a:pt x="650" y="485"/>
                        <a:pt x="650" y="485"/>
                      </a:cubicBezTo>
                      <a:cubicBezTo>
                        <a:pt x="650" y="486"/>
                        <a:pt x="649" y="486"/>
                        <a:pt x="649" y="486"/>
                      </a:cubicBezTo>
                      <a:close/>
                      <a:moveTo>
                        <a:pt x="656" y="489"/>
                      </a:moveTo>
                      <a:cubicBezTo>
                        <a:pt x="657" y="490"/>
                        <a:pt x="658" y="490"/>
                        <a:pt x="659" y="491"/>
                      </a:cubicBezTo>
                      <a:cubicBezTo>
                        <a:pt x="660" y="491"/>
                        <a:pt x="660" y="491"/>
                        <a:pt x="662" y="491"/>
                      </a:cubicBezTo>
                      <a:cubicBezTo>
                        <a:pt x="656" y="502"/>
                        <a:pt x="650" y="514"/>
                        <a:pt x="644" y="525"/>
                      </a:cubicBezTo>
                      <a:cubicBezTo>
                        <a:pt x="643" y="526"/>
                        <a:pt x="643" y="526"/>
                        <a:pt x="642" y="526"/>
                      </a:cubicBezTo>
                      <a:cubicBezTo>
                        <a:pt x="642" y="526"/>
                        <a:pt x="642" y="526"/>
                        <a:pt x="642" y="526"/>
                      </a:cubicBezTo>
                      <a:cubicBezTo>
                        <a:pt x="642" y="526"/>
                        <a:pt x="641" y="526"/>
                        <a:pt x="641" y="525"/>
                      </a:cubicBezTo>
                      <a:cubicBezTo>
                        <a:pt x="640" y="525"/>
                        <a:pt x="640" y="525"/>
                        <a:pt x="640" y="525"/>
                      </a:cubicBezTo>
                      <a:cubicBezTo>
                        <a:pt x="642" y="521"/>
                        <a:pt x="644" y="518"/>
                        <a:pt x="645" y="514"/>
                      </a:cubicBezTo>
                      <a:cubicBezTo>
                        <a:pt x="648" y="511"/>
                        <a:pt x="650" y="508"/>
                        <a:pt x="652" y="505"/>
                      </a:cubicBezTo>
                      <a:cubicBezTo>
                        <a:pt x="652" y="505"/>
                        <a:pt x="651" y="506"/>
                        <a:pt x="651" y="506"/>
                      </a:cubicBezTo>
                      <a:cubicBezTo>
                        <a:pt x="649" y="508"/>
                        <a:pt x="648" y="509"/>
                        <a:pt x="646" y="510"/>
                      </a:cubicBezTo>
                      <a:cubicBezTo>
                        <a:pt x="647" y="509"/>
                        <a:pt x="648" y="508"/>
                        <a:pt x="648" y="506"/>
                      </a:cubicBezTo>
                      <a:cubicBezTo>
                        <a:pt x="647" y="508"/>
                        <a:pt x="646" y="510"/>
                        <a:pt x="644" y="513"/>
                      </a:cubicBezTo>
                      <a:cubicBezTo>
                        <a:pt x="641" y="516"/>
                        <a:pt x="637" y="518"/>
                        <a:pt x="634" y="521"/>
                      </a:cubicBezTo>
                      <a:cubicBezTo>
                        <a:pt x="632" y="520"/>
                        <a:pt x="630" y="518"/>
                        <a:pt x="627" y="517"/>
                      </a:cubicBezTo>
                      <a:cubicBezTo>
                        <a:pt x="630" y="515"/>
                        <a:pt x="633" y="512"/>
                        <a:pt x="636" y="510"/>
                      </a:cubicBezTo>
                      <a:cubicBezTo>
                        <a:pt x="636" y="510"/>
                        <a:pt x="636" y="510"/>
                        <a:pt x="636" y="510"/>
                      </a:cubicBezTo>
                      <a:cubicBezTo>
                        <a:pt x="636" y="510"/>
                        <a:pt x="636" y="510"/>
                        <a:pt x="636" y="509"/>
                      </a:cubicBezTo>
                      <a:cubicBezTo>
                        <a:pt x="636" y="509"/>
                        <a:pt x="636" y="509"/>
                        <a:pt x="637" y="509"/>
                      </a:cubicBezTo>
                      <a:cubicBezTo>
                        <a:pt x="643" y="502"/>
                        <a:pt x="650" y="496"/>
                        <a:pt x="656" y="489"/>
                      </a:cubicBezTo>
                      <a:close/>
                      <a:moveTo>
                        <a:pt x="653" y="487"/>
                      </a:moveTo>
                      <a:cubicBezTo>
                        <a:pt x="654" y="488"/>
                        <a:pt x="654" y="488"/>
                        <a:pt x="655" y="488"/>
                      </a:cubicBezTo>
                      <a:cubicBezTo>
                        <a:pt x="650" y="493"/>
                        <a:pt x="644" y="498"/>
                        <a:pt x="639" y="503"/>
                      </a:cubicBezTo>
                      <a:cubicBezTo>
                        <a:pt x="641" y="499"/>
                        <a:pt x="644" y="496"/>
                        <a:pt x="646" y="492"/>
                      </a:cubicBezTo>
                      <a:cubicBezTo>
                        <a:pt x="648" y="490"/>
                        <a:pt x="650" y="489"/>
                        <a:pt x="653" y="487"/>
                      </a:cubicBezTo>
                      <a:close/>
                      <a:moveTo>
                        <a:pt x="674" y="482"/>
                      </a:moveTo>
                      <a:cubicBezTo>
                        <a:pt x="675" y="480"/>
                        <a:pt x="676" y="478"/>
                        <a:pt x="676" y="477"/>
                      </a:cubicBezTo>
                      <a:cubicBezTo>
                        <a:pt x="676" y="479"/>
                        <a:pt x="675" y="481"/>
                        <a:pt x="674" y="483"/>
                      </a:cubicBezTo>
                      <a:cubicBezTo>
                        <a:pt x="674" y="484"/>
                        <a:pt x="673" y="485"/>
                        <a:pt x="673" y="486"/>
                      </a:cubicBezTo>
                      <a:cubicBezTo>
                        <a:pt x="673" y="484"/>
                        <a:pt x="674" y="483"/>
                        <a:pt x="674" y="482"/>
                      </a:cubicBezTo>
                      <a:close/>
                      <a:moveTo>
                        <a:pt x="666" y="490"/>
                      </a:moveTo>
                      <a:cubicBezTo>
                        <a:pt x="666" y="490"/>
                        <a:pt x="666" y="490"/>
                        <a:pt x="666" y="490"/>
                      </a:cubicBezTo>
                      <a:cubicBezTo>
                        <a:pt x="662" y="499"/>
                        <a:pt x="657" y="508"/>
                        <a:pt x="652" y="516"/>
                      </a:cubicBezTo>
                      <a:cubicBezTo>
                        <a:pt x="654" y="512"/>
                        <a:pt x="656" y="508"/>
                        <a:pt x="658" y="504"/>
                      </a:cubicBezTo>
                      <a:cubicBezTo>
                        <a:pt x="660" y="500"/>
                        <a:pt x="662" y="495"/>
                        <a:pt x="664" y="491"/>
                      </a:cubicBezTo>
                      <a:cubicBezTo>
                        <a:pt x="665" y="490"/>
                        <a:pt x="665" y="490"/>
                        <a:pt x="666" y="490"/>
                      </a:cubicBezTo>
                      <a:close/>
                      <a:moveTo>
                        <a:pt x="635" y="505"/>
                      </a:moveTo>
                      <a:cubicBezTo>
                        <a:pt x="635" y="505"/>
                        <a:pt x="635" y="506"/>
                        <a:pt x="635" y="506"/>
                      </a:cubicBezTo>
                      <a:cubicBezTo>
                        <a:pt x="634" y="506"/>
                        <a:pt x="634" y="507"/>
                        <a:pt x="634" y="507"/>
                      </a:cubicBezTo>
                      <a:cubicBezTo>
                        <a:pt x="632" y="510"/>
                        <a:pt x="628" y="513"/>
                        <a:pt x="626" y="516"/>
                      </a:cubicBezTo>
                      <a:cubicBezTo>
                        <a:pt x="622" y="514"/>
                        <a:pt x="619" y="513"/>
                        <a:pt x="616" y="511"/>
                      </a:cubicBezTo>
                      <a:cubicBezTo>
                        <a:pt x="616" y="510"/>
                        <a:pt x="617" y="508"/>
                        <a:pt x="617" y="507"/>
                      </a:cubicBezTo>
                      <a:cubicBezTo>
                        <a:pt x="617" y="507"/>
                        <a:pt x="618" y="507"/>
                        <a:pt x="618" y="506"/>
                      </a:cubicBezTo>
                      <a:cubicBezTo>
                        <a:pt x="619" y="506"/>
                        <a:pt x="621" y="505"/>
                        <a:pt x="623" y="504"/>
                      </a:cubicBezTo>
                      <a:cubicBezTo>
                        <a:pt x="623" y="504"/>
                        <a:pt x="623" y="504"/>
                        <a:pt x="624" y="505"/>
                      </a:cubicBezTo>
                      <a:cubicBezTo>
                        <a:pt x="624" y="505"/>
                        <a:pt x="624" y="505"/>
                        <a:pt x="624" y="505"/>
                      </a:cubicBezTo>
                      <a:cubicBezTo>
                        <a:pt x="624" y="505"/>
                        <a:pt x="624" y="505"/>
                        <a:pt x="624" y="505"/>
                      </a:cubicBezTo>
                      <a:cubicBezTo>
                        <a:pt x="624" y="505"/>
                        <a:pt x="624" y="505"/>
                        <a:pt x="624" y="504"/>
                      </a:cubicBezTo>
                      <a:cubicBezTo>
                        <a:pt x="624" y="504"/>
                        <a:pt x="624" y="504"/>
                        <a:pt x="625" y="504"/>
                      </a:cubicBezTo>
                      <a:cubicBezTo>
                        <a:pt x="629" y="502"/>
                        <a:pt x="633" y="500"/>
                        <a:pt x="638" y="497"/>
                      </a:cubicBezTo>
                      <a:cubicBezTo>
                        <a:pt x="635" y="500"/>
                        <a:pt x="633" y="503"/>
                        <a:pt x="631" y="506"/>
                      </a:cubicBezTo>
                      <a:cubicBezTo>
                        <a:pt x="632" y="506"/>
                        <a:pt x="632" y="506"/>
                        <a:pt x="633" y="506"/>
                      </a:cubicBezTo>
                      <a:cubicBezTo>
                        <a:pt x="634" y="505"/>
                        <a:pt x="634" y="505"/>
                        <a:pt x="634" y="504"/>
                      </a:cubicBezTo>
                      <a:cubicBezTo>
                        <a:pt x="635" y="503"/>
                        <a:pt x="636" y="502"/>
                        <a:pt x="637" y="501"/>
                      </a:cubicBezTo>
                      <a:cubicBezTo>
                        <a:pt x="636" y="502"/>
                        <a:pt x="636" y="504"/>
                        <a:pt x="635" y="505"/>
                      </a:cubicBezTo>
                      <a:close/>
                      <a:moveTo>
                        <a:pt x="622" y="522"/>
                      </a:moveTo>
                      <a:cubicBezTo>
                        <a:pt x="623" y="521"/>
                        <a:pt x="624" y="520"/>
                        <a:pt x="626" y="519"/>
                      </a:cubicBezTo>
                      <a:cubicBezTo>
                        <a:pt x="628" y="520"/>
                        <a:pt x="630" y="521"/>
                        <a:pt x="632" y="522"/>
                      </a:cubicBezTo>
                      <a:cubicBezTo>
                        <a:pt x="628" y="524"/>
                        <a:pt x="624" y="526"/>
                        <a:pt x="620" y="528"/>
                      </a:cubicBezTo>
                      <a:cubicBezTo>
                        <a:pt x="617" y="526"/>
                        <a:pt x="614" y="524"/>
                        <a:pt x="612" y="523"/>
                      </a:cubicBezTo>
                      <a:cubicBezTo>
                        <a:pt x="613" y="519"/>
                        <a:pt x="614" y="516"/>
                        <a:pt x="615" y="512"/>
                      </a:cubicBezTo>
                      <a:cubicBezTo>
                        <a:pt x="618" y="514"/>
                        <a:pt x="622" y="516"/>
                        <a:pt x="624" y="518"/>
                      </a:cubicBezTo>
                      <a:cubicBezTo>
                        <a:pt x="622" y="520"/>
                        <a:pt x="620" y="522"/>
                        <a:pt x="619" y="524"/>
                      </a:cubicBezTo>
                      <a:cubicBezTo>
                        <a:pt x="619" y="524"/>
                        <a:pt x="620" y="524"/>
                        <a:pt x="621" y="524"/>
                      </a:cubicBezTo>
                      <a:cubicBezTo>
                        <a:pt x="621" y="523"/>
                        <a:pt x="622" y="523"/>
                        <a:pt x="622" y="522"/>
                      </a:cubicBezTo>
                      <a:close/>
                      <a:moveTo>
                        <a:pt x="638" y="524"/>
                      </a:moveTo>
                      <a:cubicBezTo>
                        <a:pt x="637" y="523"/>
                        <a:pt x="636" y="522"/>
                        <a:pt x="635" y="522"/>
                      </a:cubicBezTo>
                      <a:cubicBezTo>
                        <a:pt x="637" y="521"/>
                        <a:pt x="639" y="519"/>
                        <a:pt x="641" y="518"/>
                      </a:cubicBezTo>
                      <a:cubicBezTo>
                        <a:pt x="640" y="519"/>
                        <a:pt x="639" y="521"/>
                        <a:pt x="638" y="524"/>
                      </a:cubicBezTo>
                      <a:close/>
                      <a:moveTo>
                        <a:pt x="612" y="510"/>
                      </a:moveTo>
                      <a:cubicBezTo>
                        <a:pt x="612" y="510"/>
                        <a:pt x="612" y="511"/>
                        <a:pt x="613" y="511"/>
                      </a:cubicBezTo>
                      <a:cubicBezTo>
                        <a:pt x="612" y="514"/>
                        <a:pt x="610" y="518"/>
                        <a:pt x="609" y="521"/>
                      </a:cubicBezTo>
                      <a:cubicBezTo>
                        <a:pt x="607" y="520"/>
                        <a:pt x="604" y="518"/>
                        <a:pt x="602" y="516"/>
                      </a:cubicBezTo>
                      <a:cubicBezTo>
                        <a:pt x="605" y="514"/>
                        <a:pt x="608" y="512"/>
                        <a:pt x="612" y="510"/>
                      </a:cubicBezTo>
                      <a:close/>
                      <a:moveTo>
                        <a:pt x="613" y="509"/>
                      </a:moveTo>
                      <a:cubicBezTo>
                        <a:pt x="613" y="509"/>
                        <a:pt x="614" y="509"/>
                        <a:pt x="614" y="509"/>
                      </a:cubicBezTo>
                      <a:cubicBezTo>
                        <a:pt x="614" y="509"/>
                        <a:pt x="614" y="509"/>
                        <a:pt x="614" y="510"/>
                      </a:cubicBezTo>
                      <a:cubicBezTo>
                        <a:pt x="613" y="510"/>
                        <a:pt x="613" y="510"/>
                        <a:pt x="613" y="509"/>
                      </a:cubicBezTo>
                      <a:close/>
                      <a:moveTo>
                        <a:pt x="637" y="538"/>
                      </a:moveTo>
                      <a:cubicBezTo>
                        <a:pt x="635" y="540"/>
                        <a:pt x="634" y="542"/>
                        <a:pt x="632" y="544"/>
                      </a:cubicBezTo>
                      <a:cubicBezTo>
                        <a:pt x="628" y="551"/>
                        <a:pt x="623" y="557"/>
                        <a:pt x="620" y="563"/>
                      </a:cubicBezTo>
                      <a:cubicBezTo>
                        <a:pt x="627" y="556"/>
                        <a:pt x="634" y="547"/>
                        <a:pt x="641" y="539"/>
                      </a:cubicBezTo>
                      <a:cubicBezTo>
                        <a:pt x="641" y="539"/>
                        <a:pt x="641" y="539"/>
                        <a:pt x="641" y="539"/>
                      </a:cubicBezTo>
                      <a:cubicBezTo>
                        <a:pt x="637" y="545"/>
                        <a:pt x="632" y="551"/>
                        <a:pt x="628" y="557"/>
                      </a:cubicBezTo>
                      <a:cubicBezTo>
                        <a:pt x="624" y="562"/>
                        <a:pt x="620" y="566"/>
                        <a:pt x="615" y="570"/>
                      </a:cubicBezTo>
                      <a:cubicBezTo>
                        <a:pt x="613" y="573"/>
                        <a:pt x="610" y="575"/>
                        <a:pt x="608" y="578"/>
                      </a:cubicBezTo>
                      <a:cubicBezTo>
                        <a:pt x="618" y="565"/>
                        <a:pt x="627" y="551"/>
                        <a:pt x="635" y="537"/>
                      </a:cubicBezTo>
                      <a:cubicBezTo>
                        <a:pt x="635" y="537"/>
                        <a:pt x="636" y="537"/>
                        <a:pt x="637" y="538"/>
                      </a:cubicBezTo>
                      <a:close/>
                      <a:moveTo>
                        <a:pt x="637" y="537"/>
                      </a:moveTo>
                      <a:cubicBezTo>
                        <a:pt x="636" y="536"/>
                        <a:pt x="636" y="536"/>
                        <a:pt x="635" y="536"/>
                      </a:cubicBezTo>
                      <a:cubicBezTo>
                        <a:pt x="636" y="534"/>
                        <a:pt x="636" y="533"/>
                        <a:pt x="637" y="532"/>
                      </a:cubicBezTo>
                      <a:cubicBezTo>
                        <a:pt x="639" y="531"/>
                        <a:pt x="640" y="530"/>
                        <a:pt x="642" y="529"/>
                      </a:cubicBezTo>
                      <a:cubicBezTo>
                        <a:pt x="640" y="532"/>
                        <a:pt x="639" y="534"/>
                        <a:pt x="637" y="537"/>
                      </a:cubicBezTo>
                      <a:close/>
                      <a:moveTo>
                        <a:pt x="633" y="532"/>
                      </a:moveTo>
                      <a:cubicBezTo>
                        <a:pt x="632" y="532"/>
                        <a:pt x="631" y="533"/>
                        <a:pt x="630" y="534"/>
                      </a:cubicBezTo>
                      <a:cubicBezTo>
                        <a:pt x="627" y="532"/>
                        <a:pt x="624" y="530"/>
                        <a:pt x="622" y="529"/>
                      </a:cubicBezTo>
                      <a:cubicBezTo>
                        <a:pt x="626" y="528"/>
                        <a:pt x="630" y="526"/>
                        <a:pt x="634" y="523"/>
                      </a:cubicBezTo>
                      <a:cubicBezTo>
                        <a:pt x="634" y="524"/>
                        <a:pt x="636" y="525"/>
                        <a:pt x="637" y="525"/>
                      </a:cubicBezTo>
                      <a:cubicBezTo>
                        <a:pt x="635" y="528"/>
                        <a:pt x="634" y="530"/>
                        <a:pt x="633" y="532"/>
                      </a:cubicBezTo>
                      <a:close/>
                      <a:moveTo>
                        <a:pt x="662" y="508"/>
                      </a:moveTo>
                      <a:cubicBezTo>
                        <a:pt x="662" y="509"/>
                        <a:pt x="662" y="510"/>
                        <a:pt x="662" y="511"/>
                      </a:cubicBezTo>
                      <a:cubicBezTo>
                        <a:pt x="655" y="522"/>
                        <a:pt x="648" y="534"/>
                        <a:pt x="642" y="546"/>
                      </a:cubicBezTo>
                      <a:cubicBezTo>
                        <a:pt x="639" y="549"/>
                        <a:pt x="637" y="553"/>
                        <a:pt x="634" y="556"/>
                      </a:cubicBezTo>
                      <a:cubicBezTo>
                        <a:pt x="632" y="558"/>
                        <a:pt x="630" y="560"/>
                        <a:pt x="628" y="562"/>
                      </a:cubicBezTo>
                      <a:cubicBezTo>
                        <a:pt x="626" y="564"/>
                        <a:pt x="625" y="566"/>
                        <a:pt x="623" y="568"/>
                      </a:cubicBezTo>
                      <a:cubicBezTo>
                        <a:pt x="620" y="571"/>
                        <a:pt x="617" y="574"/>
                        <a:pt x="614" y="576"/>
                      </a:cubicBezTo>
                      <a:cubicBezTo>
                        <a:pt x="616" y="575"/>
                        <a:pt x="617" y="574"/>
                        <a:pt x="618" y="572"/>
                      </a:cubicBezTo>
                      <a:cubicBezTo>
                        <a:pt x="615" y="575"/>
                        <a:pt x="612" y="578"/>
                        <a:pt x="609" y="581"/>
                      </a:cubicBezTo>
                      <a:cubicBezTo>
                        <a:pt x="614" y="576"/>
                        <a:pt x="618" y="571"/>
                        <a:pt x="623" y="566"/>
                      </a:cubicBezTo>
                      <a:cubicBezTo>
                        <a:pt x="629" y="559"/>
                        <a:pt x="634" y="552"/>
                        <a:pt x="640" y="544"/>
                      </a:cubicBezTo>
                      <a:cubicBezTo>
                        <a:pt x="645" y="536"/>
                        <a:pt x="650" y="528"/>
                        <a:pt x="656" y="520"/>
                      </a:cubicBezTo>
                      <a:cubicBezTo>
                        <a:pt x="656" y="520"/>
                        <a:pt x="656" y="519"/>
                        <a:pt x="656" y="519"/>
                      </a:cubicBezTo>
                      <a:cubicBezTo>
                        <a:pt x="656" y="519"/>
                        <a:pt x="656" y="519"/>
                        <a:pt x="656" y="519"/>
                      </a:cubicBezTo>
                      <a:cubicBezTo>
                        <a:pt x="658" y="516"/>
                        <a:pt x="660" y="512"/>
                        <a:pt x="662" y="508"/>
                      </a:cubicBezTo>
                      <a:close/>
                      <a:moveTo>
                        <a:pt x="640" y="527"/>
                      </a:moveTo>
                      <a:cubicBezTo>
                        <a:pt x="640" y="527"/>
                        <a:pt x="640" y="527"/>
                        <a:pt x="640" y="528"/>
                      </a:cubicBezTo>
                      <a:cubicBezTo>
                        <a:pt x="640" y="528"/>
                        <a:pt x="639" y="528"/>
                        <a:pt x="639" y="528"/>
                      </a:cubicBezTo>
                      <a:cubicBezTo>
                        <a:pt x="639" y="528"/>
                        <a:pt x="639" y="528"/>
                        <a:pt x="640" y="527"/>
                      </a:cubicBezTo>
                      <a:close/>
                      <a:moveTo>
                        <a:pt x="641" y="539"/>
                      </a:moveTo>
                      <a:cubicBezTo>
                        <a:pt x="641" y="538"/>
                        <a:pt x="641" y="538"/>
                        <a:pt x="641" y="538"/>
                      </a:cubicBezTo>
                      <a:cubicBezTo>
                        <a:pt x="641" y="538"/>
                        <a:pt x="641" y="538"/>
                        <a:pt x="641" y="538"/>
                      </a:cubicBezTo>
                      <a:cubicBezTo>
                        <a:pt x="644" y="535"/>
                        <a:pt x="646" y="532"/>
                        <a:pt x="648" y="529"/>
                      </a:cubicBezTo>
                      <a:cubicBezTo>
                        <a:pt x="646" y="532"/>
                        <a:pt x="643" y="536"/>
                        <a:pt x="641" y="539"/>
                      </a:cubicBezTo>
                      <a:close/>
                      <a:moveTo>
                        <a:pt x="503" y="570"/>
                      </a:moveTo>
                      <a:cubicBezTo>
                        <a:pt x="503" y="570"/>
                        <a:pt x="503" y="570"/>
                        <a:pt x="504" y="569"/>
                      </a:cubicBezTo>
                      <a:cubicBezTo>
                        <a:pt x="500" y="576"/>
                        <a:pt x="496" y="583"/>
                        <a:pt x="493" y="590"/>
                      </a:cubicBezTo>
                      <a:cubicBezTo>
                        <a:pt x="490" y="588"/>
                        <a:pt x="488" y="588"/>
                        <a:pt x="486" y="587"/>
                      </a:cubicBezTo>
                      <a:cubicBezTo>
                        <a:pt x="485" y="587"/>
                        <a:pt x="485" y="587"/>
                        <a:pt x="485" y="587"/>
                      </a:cubicBezTo>
                      <a:cubicBezTo>
                        <a:pt x="488" y="588"/>
                        <a:pt x="490" y="589"/>
                        <a:pt x="492" y="590"/>
                      </a:cubicBezTo>
                      <a:cubicBezTo>
                        <a:pt x="490" y="594"/>
                        <a:pt x="488" y="598"/>
                        <a:pt x="487" y="603"/>
                      </a:cubicBezTo>
                      <a:cubicBezTo>
                        <a:pt x="483" y="601"/>
                        <a:pt x="480" y="600"/>
                        <a:pt x="477" y="599"/>
                      </a:cubicBezTo>
                      <a:cubicBezTo>
                        <a:pt x="479" y="594"/>
                        <a:pt x="482" y="589"/>
                        <a:pt x="484" y="584"/>
                      </a:cubicBezTo>
                      <a:cubicBezTo>
                        <a:pt x="486" y="583"/>
                        <a:pt x="487" y="582"/>
                        <a:pt x="489" y="580"/>
                      </a:cubicBezTo>
                      <a:cubicBezTo>
                        <a:pt x="488" y="582"/>
                        <a:pt x="486" y="582"/>
                        <a:pt x="484" y="584"/>
                      </a:cubicBezTo>
                      <a:cubicBezTo>
                        <a:pt x="485" y="582"/>
                        <a:pt x="485" y="582"/>
                        <a:pt x="486" y="580"/>
                      </a:cubicBezTo>
                      <a:cubicBezTo>
                        <a:pt x="492" y="577"/>
                        <a:pt x="497" y="573"/>
                        <a:pt x="503" y="570"/>
                      </a:cubicBezTo>
                      <a:close/>
                      <a:moveTo>
                        <a:pt x="516" y="563"/>
                      </a:moveTo>
                      <a:cubicBezTo>
                        <a:pt x="516" y="563"/>
                        <a:pt x="516" y="563"/>
                        <a:pt x="516" y="564"/>
                      </a:cubicBezTo>
                      <a:cubicBezTo>
                        <a:pt x="511" y="574"/>
                        <a:pt x="505" y="583"/>
                        <a:pt x="500" y="592"/>
                      </a:cubicBezTo>
                      <a:cubicBezTo>
                        <a:pt x="498" y="592"/>
                        <a:pt x="496" y="591"/>
                        <a:pt x="495" y="590"/>
                      </a:cubicBezTo>
                      <a:cubicBezTo>
                        <a:pt x="499" y="583"/>
                        <a:pt x="502" y="576"/>
                        <a:pt x="506" y="568"/>
                      </a:cubicBezTo>
                      <a:cubicBezTo>
                        <a:pt x="516" y="562"/>
                        <a:pt x="528" y="556"/>
                        <a:pt x="538" y="550"/>
                      </a:cubicBezTo>
                      <a:cubicBezTo>
                        <a:pt x="532" y="557"/>
                        <a:pt x="527" y="564"/>
                        <a:pt x="523" y="571"/>
                      </a:cubicBezTo>
                      <a:cubicBezTo>
                        <a:pt x="521" y="570"/>
                        <a:pt x="518" y="570"/>
                        <a:pt x="516" y="569"/>
                      </a:cubicBezTo>
                      <a:cubicBezTo>
                        <a:pt x="515" y="569"/>
                        <a:pt x="515" y="569"/>
                        <a:pt x="515" y="569"/>
                      </a:cubicBezTo>
                      <a:cubicBezTo>
                        <a:pt x="518" y="570"/>
                        <a:pt x="520" y="571"/>
                        <a:pt x="523" y="572"/>
                      </a:cubicBezTo>
                      <a:cubicBezTo>
                        <a:pt x="520" y="576"/>
                        <a:pt x="518" y="581"/>
                        <a:pt x="516" y="586"/>
                      </a:cubicBezTo>
                      <a:cubicBezTo>
                        <a:pt x="513" y="585"/>
                        <a:pt x="510" y="584"/>
                        <a:pt x="508" y="583"/>
                      </a:cubicBezTo>
                      <a:cubicBezTo>
                        <a:pt x="508" y="583"/>
                        <a:pt x="507" y="583"/>
                        <a:pt x="507" y="583"/>
                      </a:cubicBezTo>
                      <a:cubicBezTo>
                        <a:pt x="510" y="576"/>
                        <a:pt x="513" y="570"/>
                        <a:pt x="516" y="563"/>
                      </a:cubicBezTo>
                      <a:close/>
                      <a:moveTo>
                        <a:pt x="484" y="582"/>
                      </a:moveTo>
                      <a:cubicBezTo>
                        <a:pt x="484" y="583"/>
                        <a:pt x="483" y="584"/>
                        <a:pt x="482" y="585"/>
                      </a:cubicBezTo>
                      <a:cubicBezTo>
                        <a:pt x="480" y="586"/>
                        <a:pt x="479" y="587"/>
                        <a:pt x="477" y="588"/>
                      </a:cubicBezTo>
                      <a:cubicBezTo>
                        <a:pt x="474" y="590"/>
                        <a:pt x="471" y="592"/>
                        <a:pt x="468" y="593"/>
                      </a:cubicBezTo>
                      <a:cubicBezTo>
                        <a:pt x="468" y="593"/>
                        <a:pt x="468" y="593"/>
                        <a:pt x="468" y="593"/>
                      </a:cubicBezTo>
                      <a:cubicBezTo>
                        <a:pt x="468" y="593"/>
                        <a:pt x="467" y="594"/>
                        <a:pt x="467" y="594"/>
                      </a:cubicBezTo>
                      <a:cubicBezTo>
                        <a:pt x="459" y="599"/>
                        <a:pt x="451" y="604"/>
                        <a:pt x="444" y="609"/>
                      </a:cubicBezTo>
                      <a:cubicBezTo>
                        <a:pt x="445" y="606"/>
                        <a:pt x="447" y="604"/>
                        <a:pt x="448" y="602"/>
                      </a:cubicBezTo>
                      <a:cubicBezTo>
                        <a:pt x="460" y="596"/>
                        <a:pt x="472" y="589"/>
                        <a:pt x="484" y="582"/>
                      </a:cubicBezTo>
                      <a:close/>
                      <a:moveTo>
                        <a:pt x="507" y="583"/>
                      </a:moveTo>
                      <a:cubicBezTo>
                        <a:pt x="510" y="584"/>
                        <a:pt x="512" y="586"/>
                        <a:pt x="515" y="587"/>
                      </a:cubicBezTo>
                      <a:cubicBezTo>
                        <a:pt x="514" y="590"/>
                        <a:pt x="513" y="593"/>
                        <a:pt x="512" y="596"/>
                      </a:cubicBezTo>
                      <a:cubicBezTo>
                        <a:pt x="512" y="596"/>
                        <a:pt x="513" y="596"/>
                        <a:pt x="513" y="595"/>
                      </a:cubicBezTo>
                      <a:cubicBezTo>
                        <a:pt x="514" y="592"/>
                        <a:pt x="515" y="590"/>
                        <a:pt x="516" y="588"/>
                      </a:cubicBezTo>
                      <a:cubicBezTo>
                        <a:pt x="518" y="588"/>
                        <a:pt x="518" y="589"/>
                        <a:pt x="520" y="590"/>
                      </a:cubicBezTo>
                      <a:cubicBezTo>
                        <a:pt x="536" y="598"/>
                        <a:pt x="551" y="605"/>
                        <a:pt x="567" y="612"/>
                      </a:cubicBezTo>
                      <a:cubicBezTo>
                        <a:pt x="566" y="612"/>
                        <a:pt x="566" y="612"/>
                        <a:pt x="566" y="611"/>
                      </a:cubicBezTo>
                      <a:cubicBezTo>
                        <a:pt x="551" y="601"/>
                        <a:pt x="534" y="593"/>
                        <a:pt x="517" y="586"/>
                      </a:cubicBezTo>
                      <a:cubicBezTo>
                        <a:pt x="520" y="582"/>
                        <a:pt x="522" y="577"/>
                        <a:pt x="525" y="573"/>
                      </a:cubicBezTo>
                      <a:cubicBezTo>
                        <a:pt x="528" y="574"/>
                        <a:pt x="530" y="576"/>
                        <a:pt x="532" y="577"/>
                      </a:cubicBezTo>
                      <a:cubicBezTo>
                        <a:pt x="535" y="578"/>
                        <a:pt x="537" y="580"/>
                        <a:pt x="539" y="581"/>
                      </a:cubicBezTo>
                      <a:cubicBezTo>
                        <a:pt x="538" y="583"/>
                        <a:pt x="537" y="586"/>
                        <a:pt x="537" y="588"/>
                      </a:cubicBezTo>
                      <a:cubicBezTo>
                        <a:pt x="537" y="588"/>
                        <a:pt x="538" y="588"/>
                        <a:pt x="539" y="588"/>
                      </a:cubicBezTo>
                      <a:cubicBezTo>
                        <a:pt x="539" y="587"/>
                        <a:pt x="539" y="587"/>
                        <a:pt x="540" y="586"/>
                      </a:cubicBezTo>
                      <a:cubicBezTo>
                        <a:pt x="540" y="585"/>
                        <a:pt x="540" y="584"/>
                        <a:pt x="541" y="582"/>
                      </a:cubicBezTo>
                      <a:cubicBezTo>
                        <a:pt x="554" y="590"/>
                        <a:pt x="566" y="597"/>
                        <a:pt x="578" y="603"/>
                      </a:cubicBezTo>
                      <a:cubicBezTo>
                        <a:pt x="573" y="608"/>
                        <a:pt x="568" y="612"/>
                        <a:pt x="562" y="616"/>
                      </a:cubicBezTo>
                      <a:cubicBezTo>
                        <a:pt x="558" y="618"/>
                        <a:pt x="554" y="621"/>
                        <a:pt x="550" y="623"/>
                      </a:cubicBezTo>
                      <a:cubicBezTo>
                        <a:pt x="535" y="612"/>
                        <a:pt x="519" y="602"/>
                        <a:pt x="502" y="594"/>
                      </a:cubicBezTo>
                      <a:cubicBezTo>
                        <a:pt x="504" y="590"/>
                        <a:pt x="506" y="586"/>
                        <a:pt x="507" y="583"/>
                      </a:cubicBezTo>
                      <a:close/>
                      <a:moveTo>
                        <a:pt x="499" y="594"/>
                      </a:moveTo>
                      <a:cubicBezTo>
                        <a:pt x="498" y="595"/>
                        <a:pt x="496" y="597"/>
                        <a:pt x="495" y="599"/>
                      </a:cubicBezTo>
                      <a:cubicBezTo>
                        <a:pt x="495" y="600"/>
                        <a:pt x="494" y="600"/>
                        <a:pt x="494" y="600"/>
                      </a:cubicBezTo>
                      <a:cubicBezTo>
                        <a:pt x="493" y="602"/>
                        <a:pt x="493" y="604"/>
                        <a:pt x="493" y="606"/>
                      </a:cubicBezTo>
                      <a:cubicBezTo>
                        <a:pt x="492" y="605"/>
                        <a:pt x="490" y="604"/>
                        <a:pt x="488" y="604"/>
                      </a:cubicBezTo>
                      <a:cubicBezTo>
                        <a:pt x="490" y="600"/>
                        <a:pt x="492" y="596"/>
                        <a:pt x="494" y="592"/>
                      </a:cubicBezTo>
                      <a:cubicBezTo>
                        <a:pt x="496" y="592"/>
                        <a:pt x="497" y="593"/>
                        <a:pt x="499" y="594"/>
                      </a:cubicBezTo>
                      <a:close/>
                      <a:moveTo>
                        <a:pt x="475" y="598"/>
                      </a:moveTo>
                      <a:cubicBezTo>
                        <a:pt x="474" y="598"/>
                        <a:pt x="473" y="597"/>
                        <a:pt x="472" y="597"/>
                      </a:cubicBezTo>
                      <a:cubicBezTo>
                        <a:pt x="472" y="597"/>
                        <a:pt x="474" y="598"/>
                        <a:pt x="474" y="598"/>
                      </a:cubicBezTo>
                      <a:cubicBezTo>
                        <a:pt x="472" y="602"/>
                        <a:pt x="470" y="606"/>
                        <a:pt x="468" y="610"/>
                      </a:cubicBezTo>
                      <a:cubicBezTo>
                        <a:pt x="466" y="609"/>
                        <a:pt x="463" y="608"/>
                        <a:pt x="460" y="607"/>
                      </a:cubicBezTo>
                      <a:cubicBezTo>
                        <a:pt x="462" y="603"/>
                        <a:pt x="464" y="600"/>
                        <a:pt x="467" y="596"/>
                      </a:cubicBezTo>
                      <a:cubicBezTo>
                        <a:pt x="472" y="593"/>
                        <a:pt x="476" y="590"/>
                        <a:pt x="481" y="586"/>
                      </a:cubicBezTo>
                      <a:cubicBezTo>
                        <a:pt x="479" y="590"/>
                        <a:pt x="477" y="594"/>
                        <a:pt x="475" y="598"/>
                      </a:cubicBezTo>
                      <a:close/>
                      <a:moveTo>
                        <a:pt x="458" y="607"/>
                      </a:moveTo>
                      <a:cubicBezTo>
                        <a:pt x="458" y="607"/>
                        <a:pt x="458" y="607"/>
                        <a:pt x="458" y="607"/>
                      </a:cubicBezTo>
                      <a:cubicBezTo>
                        <a:pt x="458" y="607"/>
                        <a:pt x="457" y="607"/>
                        <a:pt x="457" y="607"/>
                      </a:cubicBezTo>
                      <a:cubicBezTo>
                        <a:pt x="457" y="608"/>
                        <a:pt x="457" y="608"/>
                        <a:pt x="457" y="608"/>
                      </a:cubicBezTo>
                      <a:cubicBezTo>
                        <a:pt x="456" y="610"/>
                        <a:pt x="454" y="613"/>
                        <a:pt x="453" y="615"/>
                      </a:cubicBezTo>
                      <a:cubicBezTo>
                        <a:pt x="450" y="614"/>
                        <a:pt x="448" y="612"/>
                        <a:pt x="445" y="611"/>
                      </a:cubicBezTo>
                      <a:cubicBezTo>
                        <a:pt x="443" y="611"/>
                        <a:pt x="443" y="611"/>
                        <a:pt x="443" y="611"/>
                      </a:cubicBezTo>
                      <a:cubicBezTo>
                        <a:pt x="446" y="612"/>
                        <a:pt x="450" y="614"/>
                        <a:pt x="453" y="616"/>
                      </a:cubicBezTo>
                      <a:cubicBezTo>
                        <a:pt x="451" y="619"/>
                        <a:pt x="449" y="622"/>
                        <a:pt x="447" y="625"/>
                      </a:cubicBezTo>
                      <a:cubicBezTo>
                        <a:pt x="446" y="624"/>
                        <a:pt x="444" y="624"/>
                        <a:pt x="443" y="623"/>
                      </a:cubicBezTo>
                      <a:cubicBezTo>
                        <a:pt x="442" y="623"/>
                        <a:pt x="442" y="623"/>
                        <a:pt x="442" y="623"/>
                      </a:cubicBezTo>
                      <a:cubicBezTo>
                        <a:pt x="444" y="624"/>
                        <a:pt x="445" y="625"/>
                        <a:pt x="447" y="626"/>
                      </a:cubicBezTo>
                      <a:cubicBezTo>
                        <a:pt x="446" y="626"/>
                        <a:pt x="446" y="627"/>
                        <a:pt x="446" y="627"/>
                      </a:cubicBezTo>
                      <a:cubicBezTo>
                        <a:pt x="442" y="626"/>
                        <a:pt x="439" y="624"/>
                        <a:pt x="436" y="623"/>
                      </a:cubicBezTo>
                      <a:cubicBezTo>
                        <a:pt x="438" y="618"/>
                        <a:pt x="441" y="614"/>
                        <a:pt x="444" y="610"/>
                      </a:cubicBezTo>
                      <a:cubicBezTo>
                        <a:pt x="451" y="606"/>
                        <a:pt x="458" y="602"/>
                        <a:pt x="465" y="597"/>
                      </a:cubicBezTo>
                      <a:cubicBezTo>
                        <a:pt x="462" y="600"/>
                        <a:pt x="460" y="604"/>
                        <a:pt x="458" y="607"/>
                      </a:cubicBezTo>
                      <a:close/>
                      <a:moveTo>
                        <a:pt x="458" y="610"/>
                      </a:moveTo>
                      <a:cubicBezTo>
                        <a:pt x="459" y="611"/>
                        <a:pt x="459" y="611"/>
                        <a:pt x="460" y="612"/>
                      </a:cubicBezTo>
                      <a:cubicBezTo>
                        <a:pt x="460" y="612"/>
                        <a:pt x="460" y="612"/>
                        <a:pt x="461" y="611"/>
                      </a:cubicBezTo>
                      <a:cubicBezTo>
                        <a:pt x="460" y="608"/>
                        <a:pt x="462" y="608"/>
                        <a:pt x="466" y="610"/>
                      </a:cubicBezTo>
                      <a:cubicBezTo>
                        <a:pt x="467" y="610"/>
                        <a:pt x="467" y="611"/>
                        <a:pt x="468" y="611"/>
                      </a:cubicBezTo>
                      <a:cubicBezTo>
                        <a:pt x="466" y="614"/>
                        <a:pt x="465" y="617"/>
                        <a:pt x="463" y="620"/>
                      </a:cubicBezTo>
                      <a:cubicBezTo>
                        <a:pt x="460" y="618"/>
                        <a:pt x="458" y="617"/>
                        <a:pt x="455" y="616"/>
                      </a:cubicBezTo>
                      <a:cubicBezTo>
                        <a:pt x="456" y="614"/>
                        <a:pt x="457" y="612"/>
                        <a:pt x="458" y="610"/>
                      </a:cubicBezTo>
                      <a:close/>
                      <a:moveTo>
                        <a:pt x="466" y="621"/>
                      </a:moveTo>
                      <a:cubicBezTo>
                        <a:pt x="467" y="618"/>
                        <a:pt x="468" y="615"/>
                        <a:pt x="470" y="612"/>
                      </a:cubicBezTo>
                      <a:cubicBezTo>
                        <a:pt x="474" y="614"/>
                        <a:pt x="477" y="615"/>
                        <a:pt x="480" y="617"/>
                      </a:cubicBezTo>
                      <a:cubicBezTo>
                        <a:pt x="479" y="620"/>
                        <a:pt x="478" y="624"/>
                        <a:pt x="476" y="627"/>
                      </a:cubicBezTo>
                      <a:cubicBezTo>
                        <a:pt x="473" y="624"/>
                        <a:pt x="469" y="622"/>
                        <a:pt x="466" y="621"/>
                      </a:cubicBezTo>
                      <a:close/>
                      <a:moveTo>
                        <a:pt x="445" y="603"/>
                      </a:moveTo>
                      <a:cubicBezTo>
                        <a:pt x="446" y="602"/>
                        <a:pt x="446" y="602"/>
                        <a:pt x="447" y="602"/>
                      </a:cubicBezTo>
                      <a:cubicBezTo>
                        <a:pt x="442" y="609"/>
                        <a:pt x="438" y="616"/>
                        <a:pt x="434" y="622"/>
                      </a:cubicBezTo>
                      <a:cubicBezTo>
                        <a:pt x="432" y="622"/>
                        <a:pt x="431" y="621"/>
                        <a:pt x="430" y="621"/>
                      </a:cubicBezTo>
                      <a:cubicBezTo>
                        <a:pt x="430" y="621"/>
                        <a:pt x="430" y="621"/>
                        <a:pt x="430" y="621"/>
                      </a:cubicBezTo>
                      <a:cubicBezTo>
                        <a:pt x="431" y="618"/>
                        <a:pt x="433" y="614"/>
                        <a:pt x="434" y="611"/>
                      </a:cubicBezTo>
                      <a:cubicBezTo>
                        <a:pt x="434" y="611"/>
                        <a:pt x="433" y="612"/>
                        <a:pt x="433" y="612"/>
                      </a:cubicBezTo>
                      <a:cubicBezTo>
                        <a:pt x="431" y="616"/>
                        <a:pt x="428" y="619"/>
                        <a:pt x="426" y="623"/>
                      </a:cubicBezTo>
                      <a:cubicBezTo>
                        <a:pt x="424" y="622"/>
                        <a:pt x="422" y="620"/>
                        <a:pt x="420" y="619"/>
                      </a:cubicBezTo>
                      <a:cubicBezTo>
                        <a:pt x="419" y="619"/>
                        <a:pt x="419" y="619"/>
                        <a:pt x="419" y="619"/>
                      </a:cubicBezTo>
                      <a:cubicBezTo>
                        <a:pt x="422" y="620"/>
                        <a:pt x="424" y="622"/>
                        <a:pt x="426" y="624"/>
                      </a:cubicBezTo>
                      <a:cubicBezTo>
                        <a:pt x="422" y="629"/>
                        <a:pt x="419" y="635"/>
                        <a:pt x="416" y="640"/>
                      </a:cubicBezTo>
                      <a:cubicBezTo>
                        <a:pt x="414" y="639"/>
                        <a:pt x="412" y="638"/>
                        <a:pt x="411" y="637"/>
                      </a:cubicBezTo>
                      <a:cubicBezTo>
                        <a:pt x="410" y="637"/>
                        <a:pt x="410" y="637"/>
                        <a:pt x="410" y="637"/>
                      </a:cubicBezTo>
                      <a:cubicBezTo>
                        <a:pt x="412" y="639"/>
                        <a:pt x="414" y="640"/>
                        <a:pt x="415" y="641"/>
                      </a:cubicBezTo>
                      <a:cubicBezTo>
                        <a:pt x="414" y="643"/>
                        <a:pt x="413" y="646"/>
                        <a:pt x="412" y="648"/>
                      </a:cubicBezTo>
                      <a:cubicBezTo>
                        <a:pt x="408" y="646"/>
                        <a:pt x="404" y="645"/>
                        <a:pt x="401" y="644"/>
                      </a:cubicBezTo>
                      <a:cubicBezTo>
                        <a:pt x="407" y="636"/>
                        <a:pt x="412" y="626"/>
                        <a:pt x="417" y="617"/>
                      </a:cubicBezTo>
                      <a:cubicBezTo>
                        <a:pt x="422" y="614"/>
                        <a:pt x="427" y="612"/>
                        <a:pt x="432" y="609"/>
                      </a:cubicBezTo>
                      <a:cubicBezTo>
                        <a:pt x="436" y="607"/>
                        <a:pt x="441" y="605"/>
                        <a:pt x="445" y="603"/>
                      </a:cubicBezTo>
                      <a:close/>
                      <a:moveTo>
                        <a:pt x="448" y="628"/>
                      </a:moveTo>
                      <a:cubicBezTo>
                        <a:pt x="448" y="628"/>
                        <a:pt x="448" y="627"/>
                        <a:pt x="448" y="627"/>
                      </a:cubicBezTo>
                      <a:cubicBezTo>
                        <a:pt x="451" y="629"/>
                        <a:pt x="454" y="630"/>
                        <a:pt x="457" y="632"/>
                      </a:cubicBezTo>
                      <a:cubicBezTo>
                        <a:pt x="457" y="632"/>
                        <a:pt x="457" y="632"/>
                        <a:pt x="457" y="632"/>
                      </a:cubicBezTo>
                      <a:cubicBezTo>
                        <a:pt x="454" y="631"/>
                        <a:pt x="451" y="630"/>
                        <a:pt x="448" y="628"/>
                      </a:cubicBezTo>
                      <a:close/>
                      <a:moveTo>
                        <a:pt x="445" y="628"/>
                      </a:moveTo>
                      <a:cubicBezTo>
                        <a:pt x="444" y="630"/>
                        <a:pt x="444" y="632"/>
                        <a:pt x="443" y="633"/>
                      </a:cubicBezTo>
                      <a:cubicBezTo>
                        <a:pt x="440" y="631"/>
                        <a:pt x="436" y="629"/>
                        <a:pt x="433" y="627"/>
                      </a:cubicBezTo>
                      <a:cubicBezTo>
                        <a:pt x="434" y="626"/>
                        <a:pt x="435" y="625"/>
                        <a:pt x="435" y="624"/>
                      </a:cubicBezTo>
                      <a:cubicBezTo>
                        <a:pt x="438" y="626"/>
                        <a:pt x="442" y="627"/>
                        <a:pt x="445" y="628"/>
                      </a:cubicBezTo>
                      <a:close/>
                      <a:moveTo>
                        <a:pt x="441" y="640"/>
                      </a:moveTo>
                      <a:cubicBezTo>
                        <a:pt x="442" y="639"/>
                        <a:pt x="442" y="638"/>
                        <a:pt x="442" y="638"/>
                      </a:cubicBezTo>
                      <a:cubicBezTo>
                        <a:pt x="443" y="637"/>
                        <a:pt x="443" y="636"/>
                        <a:pt x="444" y="636"/>
                      </a:cubicBezTo>
                      <a:cubicBezTo>
                        <a:pt x="452" y="641"/>
                        <a:pt x="460" y="646"/>
                        <a:pt x="468" y="650"/>
                      </a:cubicBezTo>
                      <a:cubicBezTo>
                        <a:pt x="454" y="645"/>
                        <a:pt x="441" y="641"/>
                        <a:pt x="428" y="637"/>
                      </a:cubicBezTo>
                      <a:cubicBezTo>
                        <a:pt x="430" y="634"/>
                        <a:pt x="431" y="631"/>
                        <a:pt x="433" y="628"/>
                      </a:cubicBezTo>
                      <a:cubicBezTo>
                        <a:pt x="436" y="630"/>
                        <a:pt x="439" y="632"/>
                        <a:pt x="442" y="634"/>
                      </a:cubicBezTo>
                      <a:cubicBezTo>
                        <a:pt x="441" y="636"/>
                        <a:pt x="440" y="638"/>
                        <a:pt x="439" y="640"/>
                      </a:cubicBezTo>
                      <a:cubicBezTo>
                        <a:pt x="440" y="640"/>
                        <a:pt x="440" y="640"/>
                        <a:pt x="441" y="640"/>
                      </a:cubicBezTo>
                      <a:close/>
                      <a:moveTo>
                        <a:pt x="445" y="634"/>
                      </a:moveTo>
                      <a:cubicBezTo>
                        <a:pt x="446" y="632"/>
                        <a:pt x="446" y="631"/>
                        <a:pt x="447" y="630"/>
                      </a:cubicBezTo>
                      <a:cubicBezTo>
                        <a:pt x="461" y="636"/>
                        <a:pt x="475" y="642"/>
                        <a:pt x="489" y="648"/>
                      </a:cubicBezTo>
                      <a:cubicBezTo>
                        <a:pt x="489" y="648"/>
                        <a:pt x="488" y="648"/>
                        <a:pt x="488" y="648"/>
                      </a:cubicBezTo>
                      <a:cubicBezTo>
                        <a:pt x="483" y="645"/>
                        <a:pt x="478" y="642"/>
                        <a:pt x="474" y="640"/>
                      </a:cubicBezTo>
                      <a:cubicBezTo>
                        <a:pt x="483" y="644"/>
                        <a:pt x="494" y="648"/>
                        <a:pt x="504" y="651"/>
                      </a:cubicBezTo>
                      <a:cubicBezTo>
                        <a:pt x="500" y="653"/>
                        <a:pt x="497" y="655"/>
                        <a:pt x="493" y="657"/>
                      </a:cubicBezTo>
                      <a:cubicBezTo>
                        <a:pt x="485" y="660"/>
                        <a:pt x="476" y="664"/>
                        <a:pt x="467" y="666"/>
                      </a:cubicBezTo>
                      <a:cubicBezTo>
                        <a:pt x="474" y="664"/>
                        <a:pt x="480" y="661"/>
                        <a:pt x="486" y="658"/>
                      </a:cubicBezTo>
                      <a:cubicBezTo>
                        <a:pt x="487" y="658"/>
                        <a:pt x="487" y="658"/>
                        <a:pt x="487" y="658"/>
                      </a:cubicBezTo>
                      <a:cubicBezTo>
                        <a:pt x="487" y="658"/>
                        <a:pt x="487" y="658"/>
                        <a:pt x="487" y="658"/>
                      </a:cubicBezTo>
                      <a:cubicBezTo>
                        <a:pt x="488" y="657"/>
                        <a:pt x="489" y="657"/>
                        <a:pt x="490" y="656"/>
                      </a:cubicBezTo>
                      <a:cubicBezTo>
                        <a:pt x="488" y="656"/>
                        <a:pt x="487" y="657"/>
                        <a:pt x="485" y="657"/>
                      </a:cubicBezTo>
                      <a:cubicBezTo>
                        <a:pt x="482" y="656"/>
                        <a:pt x="478" y="654"/>
                        <a:pt x="475" y="653"/>
                      </a:cubicBezTo>
                      <a:cubicBezTo>
                        <a:pt x="465" y="647"/>
                        <a:pt x="455" y="640"/>
                        <a:pt x="445" y="634"/>
                      </a:cubicBezTo>
                      <a:close/>
                      <a:moveTo>
                        <a:pt x="459" y="633"/>
                      </a:moveTo>
                      <a:cubicBezTo>
                        <a:pt x="459" y="633"/>
                        <a:pt x="459" y="633"/>
                        <a:pt x="459" y="633"/>
                      </a:cubicBezTo>
                      <a:cubicBezTo>
                        <a:pt x="460" y="634"/>
                        <a:pt x="461" y="634"/>
                        <a:pt x="462" y="635"/>
                      </a:cubicBezTo>
                      <a:cubicBezTo>
                        <a:pt x="461" y="634"/>
                        <a:pt x="460" y="634"/>
                        <a:pt x="459" y="633"/>
                      </a:cubicBezTo>
                      <a:close/>
                      <a:moveTo>
                        <a:pt x="462" y="621"/>
                      </a:moveTo>
                      <a:cubicBezTo>
                        <a:pt x="461" y="624"/>
                        <a:pt x="459" y="628"/>
                        <a:pt x="458" y="631"/>
                      </a:cubicBezTo>
                      <a:cubicBezTo>
                        <a:pt x="455" y="629"/>
                        <a:pt x="452" y="628"/>
                        <a:pt x="449" y="626"/>
                      </a:cubicBezTo>
                      <a:cubicBezTo>
                        <a:pt x="451" y="623"/>
                        <a:pt x="452" y="620"/>
                        <a:pt x="454" y="617"/>
                      </a:cubicBezTo>
                      <a:cubicBezTo>
                        <a:pt x="457" y="618"/>
                        <a:pt x="460" y="620"/>
                        <a:pt x="462" y="621"/>
                      </a:cubicBezTo>
                      <a:close/>
                      <a:moveTo>
                        <a:pt x="460" y="632"/>
                      </a:moveTo>
                      <a:cubicBezTo>
                        <a:pt x="461" y="628"/>
                        <a:pt x="463" y="625"/>
                        <a:pt x="465" y="622"/>
                      </a:cubicBezTo>
                      <a:cubicBezTo>
                        <a:pt x="478" y="630"/>
                        <a:pt x="491" y="637"/>
                        <a:pt x="504" y="644"/>
                      </a:cubicBezTo>
                      <a:cubicBezTo>
                        <a:pt x="504" y="644"/>
                        <a:pt x="504" y="643"/>
                        <a:pt x="504" y="643"/>
                      </a:cubicBezTo>
                      <a:cubicBezTo>
                        <a:pt x="495" y="637"/>
                        <a:pt x="486" y="632"/>
                        <a:pt x="477" y="627"/>
                      </a:cubicBezTo>
                      <a:cubicBezTo>
                        <a:pt x="478" y="624"/>
                        <a:pt x="480" y="621"/>
                        <a:pt x="482" y="618"/>
                      </a:cubicBezTo>
                      <a:cubicBezTo>
                        <a:pt x="494" y="624"/>
                        <a:pt x="506" y="632"/>
                        <a:pt x="516" y="640"/>
                      </a:cubicBezTo>
                      <a:cubicBezTo>
                        <a:pt x="516" y="640"/>
                        <a:pt x="516" y="639"/>
                        <a:pt x="516" y="639"/>
                      </a:cubicBezTo>
                      <a:cubicBezTo>
                        <a:pt x="510" y="634"/>
                        <a:pt x="504" y="629"/>
                        <a:pt x="498" y="625"/>
                      </a:cubicBezTo>
                      <a:cubicBezTo>
                        <a:pt x="498" y="625"/>
                        <a:pt x="498" y="625"/>
                        <a:pt x="498" y="625"/>
                      </a:cubicBezTo>
                      <a:cubicBezTo>
                        <a:pt x="498" y="624"/>
                        <a:pt x="497" y="624"/>
                        <a:pt x="496" y="624"/>
                      </a:cubicBezTo>
                      <a:cubicBezTo>
                        <a:pt x="492" y="621"/>
                        <a:pt x="487" y="618"/>
                        <a:pt x="482" y="616"/>
                      </a:cubicBezTo>
                      <a:cubicBezTo>
                        <a:pt x="484" y="612"/>
                        <a:pt x="486" y="609"/>
                        <a:pt x="488" y="605"/>
                      </a:cubicBezTo>
                      <a:cubicBezTo>
                        <a:pt x="504" y="614"/>
                        <a:pt x="521" y="622"/>
                        <a:pt x="537" y="630"/>
                      </a:cubicBezTo>
                      <a:cubicBezTo>
                        <a:pt x="538" y="630"/>
                        <a:pt x="539" y="631"/>
                        <a:pt x="540" y="631"/>
                      </a:cubicBezTo>
                      <a:cubicBezTo>
                        <a:pt x="530" y="637"/>
                        <a:pt x="520" y="643"/>
                        <a:pt x="510" y="648"/>
                      </a:cubicBezTo>
                      <a:cubicBezTo>
                        <a:pt x="508" y="649"/>
                        <a:pt x="506" y="650"/>
                        <a:pt x="505" y="651"/>
                      </a:cubicBezTo>
                      <a:cubicBezTo>
                        <a:pt x="490" y="645"/>
                        <a:pt x="474" y="639"/>
                        <a:pt x="460" y="632"/>
                      </a:cubicBezTo>
                      <a:close/>
                      <a:moveTo>
                        <a:pt x="486" y="604"/>
                      </a:moveTo>
                      <a:cubicBezTo>
                        <a:pt x="484" y="608"/>
                        <a:pt x="482" y="612"/>
                        <a:pt x="481" y="615"/>
                      </a:cubicBezTo>
                      <a:cubicBezTo>
                        <a:pt x="478" y="613"/>
                        <a:pt x="474" y="612"/>
                        <a:pt x="471" y="610"/>
                      </a:cubicBezTo>
                      <a:cubicBezTo>
                        <a:pt x="473" y="607"/>
                        <a:pt x="475" y="603"/>
                        <a:pt x="477" y="599"/>
                      </a:cubicBezTo>
                      <a:cubicBezTo>
                        <a:pt x="479" y="600"/>
                        <a:pt x="482" y="602"/>
                        <a:pt x="486" y="604"/>
                      </a:cubicBezTo>
                      <a:close/>
                      <a:moveTo>
                        <a:pt x="495" y="606"/>
                      </a:moveTo>
                      <a:cubicBezTo>
                        <a:pt x="498" y="603"/>
                        <a:pt x="500" y="599"/>
                        <a:pt x="502" y="595"/>
                      </a:cubicBezTo>
                      <a:cubicBezTo>
                        <a:pt x="518" y="603"/>
                        <a:pt x="534" y="613"/>
                        <a:pt x="550" y="624"/>
                      </a:cubicBezTo>
                      <a:cubicBezTo>
                        <a:pt x="546" y="625"/>
                        <a:pt x="542" y="627"/>
                        <a:pt x="539" y="629"/>
                      </a:cubicBezTo>
                      <a:cubicBezTo>
                        <a:pt x="542" y="628"/>
                        <a:pt x="546" y="626"/>
                        <a:pt x="550" y="624"/>
                      </a:cubicBezTo>
                      <a:cubicBezTo>
                        <a:pt x="550" y="624"/>
                        <a:pt x="550" y="624"/>
                        <a:pt x="551" y="624"/>
                      </a:cubicBezTo>
                      <a:cubicBezTo>
                        <a:pt x="548" y="626"/>
                        <a:pt x="544" y="628"/>
                        <a:pt x="541" y="631"/>
                      </a:cubicBezTo>
                      <a:cubicBezTo>
                        <a:pt x="540" y="630"/>
                        <a:pt x="539" y="630"/>
                        <a:pt x="539" y="629"/>
                      </a:cubicBezTo>
                      <a:cubicBezTo>
                        <a:pt x="524" y="621"/>
                        <a:pt x="510" y="613"/>
                        <a:pt x="495" y="606"/>
                      </a:cubicBezTo>
                      <a:close/>
                      <a:moveTo>
                        <a:pt x="375" y="648"/>
                      </a:moveTo>
                      <a:cubicBezTo>
                        <a:pt x="374" y="648"/>
                        <a:pt x="373" y="647"/>
                        <a:pt x="372" y="647"/>
                      </a:cubicBezTo>
                      <a:cubicBezTo>
                        <a:pt x="372" y="647"/>
                        <a:pt x="372" y="647"/>
                        <a:pt x="372" y="647"/>
                      </a:cubicBezTo>
                      <a:cubicBezTo>
                        <a:pt x="372" y="648"/>
                        <a:pt x="371" y="648"/>
                        <a:pt x="371" y="648"/>
                      </a:cubicBezTo>
                      <a:cubicBezTo>
                        <a:pt x="371" y="649"/>
                        <a:pt x="371" y="650"/>
                        <a:pt x="371" y="651"/>
                      </a:cubicBezTo>
                      <a:cubicBezTo>
                        <a:pt x="371" y="652"/>
                        <a:pt x="372" y="652"/>
                        <a:pt x="372" y="652"/>
                      </a:cubicBezTo>
                      <a:cubicBezTo>
                        <a:pt x="372" y="652"/>
                        <a:pt x="372" y="652"/>
                        <a:pt x="372" y="651"/>
                      </a:cubicBezTo>
                      <a:cubicBezTo>
                        <a:pt x="373" y="650"/>
                        <a:pt x="373" y="650"/>
                        <a:pt x="373" y="650"/>
                      </a:cubicBezTo>
                      <a:cubicBezTo>
                        <a:pt x="374" y="650"/>
                        <a:pt x="374" y="650"/>
                        <a:pt x="375" y="650"/>
                      </a:cubicBezTo>
                      <a:cubicBezTo>
                        <a:pt x="373" y="652"/>
                        <a:pt x="372" y="655"/>
                        <a:pt x="371" y="658"/>
                      </a:cubicBezTo>
                      <a:cubicBezTo>
                        <a:pt x="368" y="664"/>
                        <a:pt x="367" y="669"/>
                        <a:pt x="368" y="672"/>
                      </a:cubicBezTo>
                      <a:cubicBezTo>
                        <a:pt x="369" y="672"/>
                        <a:pt x="369" y="671"/>
                        <a:pt x="369" y="670"/>
                      </a:cubicBezTo>
                      <a:cubicBezTo>
                        <a:pt x="370" y="667"/>
                        <a:pt x="372" y="664"/>
                        <a:pt x="373" y="661"/>
                      </a:cubicBezTo>
                      <a:cubicBezTo>
                        <a:pt x="375" y="662"/>
                        <a:pt x="378" y="662"/>
                        <a:pt x="380" y="662"/>
                      </a:cubicBezTo>
                      <a:cubicBezTo>
                        <a:pt x="380" y="663"/>
                        <a:pt x="379" y="664"/>
                        <a:pt x="379" y="664"/>
                      </a:cubicBezTo>
                      <a:cubicBezTo>
                        <a:pt x="379" y="664"/>
                        <a:pt x="380" y="664"/>
                        <a:pt x="380" y="664"/>
                      </a:cubicBezTo>
                      <a:cubicBezTo>
                        <a:pt x="380" y="663"/>
                        <a:pt x="380" y="663"/>
                        <a:pt x="381" y="663"/>
                      </a:cubicBezTo>
                      <a:cubicBezTo>
                        <a:pt x="390" y="664"/>
                        <a:pt x="399" y="668"/>
                        <a:pt x="408" y="672"/>
                      </a:cubicBezTo>
                      <a:cubicBezTo>
                        <a:pt x="408" y="672"/>
                        <a:pt x="408" y="671"/>
                        <a:pt x="408" y="671"/>
                      </a:cubicBezTo>
                      <a:cubicBezTo>
                        <a:pt x="399" y="666"/>
                        <a:pt x="391" y="663"/>
                        <a:pt x="382" y="661"/>
                      </a:cubicBezTo>
                      <a:cubicBezTo>
                        <a:pt x="383" y="659"/>
                        <a:pt x="385" y="656"/>
                        <a:pt x="386" y="654"/>
                      </a:cubicBezTo>
                      <a:cubicBezTo>
                        <a:pt x="398" y="660"/>
                        <a:pt x="410" y="665"/>
                        <a:pt x="422" y="669"/>
                      </a:cubicBezTo>
                      <a:cubicBezTo>
                        <a:pt x="410" y="672"/>
                        <a:pt x="398" y="674"/>
                        <a:pt x="387" y="678"/>
                      </a:cubicBezTo>
                      <a:cubicBezTo>
                        <a:pt x="374" y="681"/>
                        <a:pt x="362" y="683"/>
                        <a:pt x="348" y="684"/>
                      </a:cubicBezTo>
                      <a:cubicBezTo>
                        <a:pt x="323" y="687"/>
                        <a:pt x="298" y="686"/>
                        <a:pt x="274" y="683"/>
                      </a:cubicBezTo>
                      <a:cubicBezTo>
                        <a:pt x="270" y="682"/>
                        <a:pt x="267" y="682"/>
                        <a:pt x="264" y="681"/>
                      </a:cubicBezTo>
                      <a:cubicBezTo>
                        <a:pt x="264" y="681"/>
                        <a:pt x="264" y="681"/>
                        <a:pt x="264" y="681"/>
                      </a:cubicBezTo>
                      <a:cubicBezTo>
                        <a:pt x="255" y="678"/>
                        <a:pt x="247" y="676"/>
                        <a:pt x="238" y="674"/>
                      </a:cubicBezTo>
                      <a:cubicBezTo>
                        <a:pt x="242" y="674"/>
                        <a:pt x="246" y="675"/>
                        <a:pt x="251" y="675"/>
                      </a:cubicBezTo>
                      <a:cubicBezTo>
                        <a:pt x="244" y="674"/>
                        <a:pt x="238" y="673"/>
                        <a:pt x="231" y="671"/>
                      </a:cubicBezTo>
                      <a:cubicBezTo>
                        <a:pt x="204" y="655"/>
                        <a:pt x="176" y="638"/>
                        <a:pt x="149" y="622"/>
                      </a:cubicBezTo>
                      <a:cubicBezTo>
                        <a:pt x="151" y="622"/>
                        <a:pt x="153" y="623"/>
                        <a:pt x="155" y="623"/>
                      </a:cubicBezTo>
                      <a:cubicBezTo>
                        <a:pt x="148" y="622"/>
                        <a:pt x="142" y="618"/>
                        <a:pt x="137" y="614"/>
                      </a:cubicBezTo>
                      <a:cubicBezTo>
                        <a:pt x="133" y="610"/>
                        <a:pt x="128" y="606"/>
                        <a:pt x="124" y="602"/>
                      </a:cubicBezTo>
                      <a:cubicBezTo>
                        <a:pt x="120" y="597"/>
                        <a:pt x="117" y="592"/>
                        <a:pt x="113" y="586"/>
                      </a:cubicBezTo>
                      <a:cubicBezTo>
                        <a:pt x="97" y="559"/>
                        <a:pt x="79" y="532"/>
                        <a:pt x="60" y="507"/>
                      </a:cubicBezTo>
                      <a:cubicBezTo>
                        <a:pt x="73" y="527"/>
                        <a:pt x="86" y="548"/>
                        <a:pt x="99" y="568"/>
                      </a:cubicBezTo>
                      <a:cubicBezTo>
                        <a:pt x="104" y="577"/>
                        <a:pt x="109" y="585"/>
                        <a:pt x="115" y="593"/>
                      </a:cubicBezTo>
                      <a:cubicBezTo>
                        <a:pt x="110" y="588"/>
                        <a:pt x="105" y="583"/>
                        <a:pt x="100" y="579"/>
                      </a:cubicBezTo>
                      <a:cubicBezTo>
                        <a:pt x="99" y="577"/>
                        <a:pt x="97" y="576"/>
                        <a:pt x="96" y="574"/>
                      </a:cubicBezTo>
                      <a:cubicBezTo>
                        <a:pt x="92" y="568"/>
                        <a:pt x="88" y="562"/>
                        <a:pt x="84" y="556"/>
                      </a:cubicBezTo>
                      <a:cubicBezTo>
                        <a:pt x="86" y="558"/>
                        <a:pt x="89" y="559"/>
                        <a:pt x="92" y="561"/>
                      </a:cubicBezTo>
                      <a:cubicBezTo>
                        <a:pt x="91" y="559"/>
                        <a:pt x="90" y="557"/>
                        <a:pt x="88" y="556"/>
                      </a:cubicBezTo>
                      <a:cubicBezTo>
                        <a:pt x="85" y="554"/>
                        <a:pt x="82" y="551"/>
                        <a:pt x="80" y="548"/>
                      </a:cubicBezTo>
                      <a:cubicBezTo>
                        <a:pt x="69" y="531"/>
                        <a:pt x="59" y="514"/>
                        <a:pt x="49" y="496"/>
                      </a:cubicBezTo>
                      <a:cubicBezTo>
                        <a:pt x="46" y="494"/>
                        <a:pt x="44" y="490"/>
                        <a:pt x="44" y="486"/>
                      </a:cubicBezTo>
                      <a:cubicBezTo>
                        <a:pt x="40" y="478"/>
                        <a:pt x="37" y="469"/>
                        <a:pt x="34" y="461"/>
                      </a:cubicBezTo>
                      <a:cubicBezTo>
                        <a:pt x="34" y="460"/>
                        <a:pt x="34" y="460"/>
                        <a:pt x="34" y="458"/>
                      </a:cubicBezTo>
                      <a:cubicBezTo>
                        <a:pt x="34" y="458"/>
                        <a:pt x="33" y="457"/>
                        <a:pt x="33" y="456"/>
                      </a:cubicBezTo>
                      <a:cubicBezTo>
                        <a:pt x="50" y="473"/>
                        <a:pt x="67" y="489"/>
                        <a:pt x="85" y="505"/>
                      </a:cubicBezTo>
                      <a:cubicBezTo>
                        <a:pt x="85" y="508"/>
                        <a:pt x="85" y="511"/>
                        <a:pt x="85" y="514"/>
                      </a:cubicBezTo>
                      <a:cubicBezTo>
                        <a:pt x="86" y="514"/>
                        <a:pt x="86" y="513"/>
                        <a:pt x="87" y="512"/>
                      </a:cubicBezTo>
                      <a:cubicBezTo>
                        <a:pt x="87" y="510"/>
                        <a:pt x="87" y="508"/>
                        <a:pt x="87" y="506"/>
                      </a:cubicBezTo>
                      <a:cubicBezTo>
                        <a:pt x="89" y="508"/>
                        <a:pt x="91" y="510"/>
                        <a:pt x="93" y="512"/>
                      </a:cubicBezTo>
                      <a:cubicBezTo>
                        <a:pt x="92" y="512"/>
                        <a:pt x="92" y="512"/>
                        <a:pt x="92" y="513"/>
                      </a:cubicBezTo>
                      <a:cubicBezTo>
                        <a:pt x="93" y="514"/>
                        <a:pt x="94" y="515"/>
                        <a:pt x="96" y="514"/>
                      </a:cubicBezTo>
                      <a:cubicBezTo>
                        <a:pt x="96" y="515"/>
                        <a:pt x="97" y="516"/>
                        <a:pt x="98" y="516"/>
                      </a:cubicBezTo>
                      <a:cubicBezTo>
                        <a:pt x="98" y="517"/>
                        <a:pt x="98" y="517"/>
                        <a:pt x="99" y="517"/>
                      </a:cubicBezTo>
                      <a:cubicBezTo>
                        <a:pt x="108" y="530"/>
                        <a:pt x="117" y="542"/>
                        <a:pt x="126" y="554"/>
                      </a:cubicBezTo>
                      <a:cubicBezTo>
                        <a:pt x="126" y="554"/>
                        <a:pt x="126" y="554"/>
                        <a:pt x="126" y="554"/>
                      </a:cubicBezTo>
                      <a:cubicBezTo>
                        <a:pt x="120" y="542"/>
                        <a:pt x="113" y="532"/>
                        <a:pt x="105" y="522"/>
                      </a:cubicBezTo>
                      <a:cubicBezTo>
                        <a:pt x="110" y="526"/>
                        <a:pt x="114" y="530"/>
                        <a:pt x="119" y="534"/>
                      </a:cubicBezTo>
                      <a:cubicBezTo>
                        <a:pt x="120" y="534"/>
                        <a:pt x="120" y="534"/>
                        <a:pt x="121" y="534"/>
                      </a:cubicBezTo>
                      <a:cubicBezTo>
                        <a:pt x="118" y="531"/>
                        <a:pt x="115" y="528"/>
                        <a:pt x="112" y="526"/>
                      </a:cubicBezTo>
                      <a:cubicBezTo>
                        <a:pt x="104" y="518"/>
                        <a:pt x="95" y="510"/>
                        <a:pt x="87" y="503"/>
                      </a:cubicBezTo>
                      <a:cubicBezTo>
                        <a:pt x="87" y="502"/>
                        <a:pt x="87" y="502"/>
                        <a:pt x="87" y="501"/>
                      </a:cubicBezTo>
                      <a:cubicBezTo>
                        <a:pt x="88" y="502"/>
                        <a:pt x="89" y="503"/>
                        <a:pt x="90" y="504"/>
                      </a:cubicBezTo>
                      <a:cubicBezTo>
                        <a:pt x="90" y="504"/>
                        <a:pt x="90" y="504"/>
                        <a:pt x="90" y="504"/>
                      </a:cubicBezTo>
                      <a:cubicBezTo>
                        <a:pt x="90" y="504"/>
                        <a:pt x="90" y="504"/>
                        <a:pt x="90" y="504"/>
                      </a:cubicBezTo>
                      <a:cubicBezTo>
                        <a:pt x="94" y="508"/>
                        <a:pt x="99" y="511"/>
                        <a:pt x="103" y="515"/>
                      </a:cubicBezTo>
                      <a:cubicBezTo>
                        <a:pt x="104" y="515"/>
                        <a:pt x="104" y="515"/>
                        <a:pt x="104" y="514"/>
                      </a:cubicBezTo>
                      <a:cubicBezTo>
                        <a:pt x="104" y="514"/>
                        <a:pt x="104" y="514"/>
                        <a:pt x="104" y="514"/>
                      </a:cubicBezTo>
                      <a:cubicBezTo>
                        <a:pt x="104" y="514"/>
                        <a:pt x="103" y="514"/>
                        <a:pt x="103" y="513"/>
                      </a:cubicBezTo>
                      <a:cubicBezTo>
                        <a:pt x="99" y="510"/>
                        <a:pt x="95" y="507"/>
                        <a:pt x="91" y="503"/>
                      </a:cubicBezTo>
                      <a:cubicBezTo>
                        <a:pt x="92" y="503"/>
                        <a:pt x="92" y="503"/>
                        <a:pt x="92" y="503"/>
                      </a:cubicBezTo>
                      <a:cubicBezTo>
                        <a:pt x="96" y="504"/>
                        <a:pt x="100" y="506"/>
                        <a:pt x="104" y="508"/>
                      </a:cubicBezTo>
                      <a:cubicBezTo>
                        <a:pt x="110" y="511"/>
                        <a:pt x="115" y="514"/>
                        <a:pt x="120" y="517"/>
                      </a:cubicBezTo>
                      <a:cubicBezTo>
                        <a:pt x="123" y="523"/>
                        <a:pt x="127" y="529"/>
                        <a:pt x="130" y="535"/>
                      </a:cubicBezTo>
                      <a:cubicBezTo>
                        <a:pt x="130" y="535"/>
                        <a:pt x="130" y="535"/>
                        <a:pt x="130" y="535"/>
                      </a:cubicBezTo>
                      <a:cubicBezTo>
                        <a:pt x="130" y="536"/>
                        <a:pt x="131" y="536"/>
                        <a:pt x="131" y="536"/>
                      </a:cubicBezTo>
                      <a:cubicBezTo>
                        <a:pt x="135" y="543"/>
                        <a:pt x="139" y="550"/>
                        <a:pt x="143" y="556"/>
                      </a:cubicBezTo>
                      <a:cubicBezTo>
                        <a:pt x="144" y="556"/>
                        <a:pt x="144" y="556"/>
                        <a:pt x="144" y="555"/>
                      </a:cubicBezTo>
                      <a:cubicBezTo>
                        <a:pt x="144" y="555"/>
                        <a:pt x="144" y="555"/>
                        <a:pt x="144" y="554"/>
                      </a:cubicBezTo>
                      <a:cubicBezTo>
                        <a:pt x="143" y="554"/>
                        <a:pt x="143" y="553"/>
                        <a:pt x="143" y="552"/>
                      </a:cubicBezTo>
                      <a:cubicBezTo>
                        <a:pt x="142" y="551"/>
                        <a:pt x="141" y="549"/>
                        <a:pt x="140" y="547"/>
                      </a:cubicBezTo>
                      <a:cubicBezTo>
                        <a:pt x="149" y="560"/>
                        <a:pt x="159" y="572"/>
                        <a:pt x="170" y="584"/>
                      </a:cubicBezTo>
                      <a:cubicBezTo>
                        <a:pt x="170" y="584"/>
                        <a:pt x="170" y="583"/>
                        <a:pt x="170" y="583"/>
                      </a:cubicBezTo>
                      <a:cubicBezTo>
                        <a:pt x="159" y="570"/>
                        <a:pt x="149" y="556"/>
                        <a:pt x="139" y="543"/>
                      </a:cubicBezTo>
                      <a:cubicBezTo>
                        <a:pt x="142" y="544"/>
                        <a:pt x="144" y="546"/>
                        <a:pt x="147" y="548"/>
                      </a:cubicBezTo>
                      <a:cubicBezTo>
                        <a:pt x="148" y="548"/>
                        <a:pt x="148" y="548"/>
                        <a:pt x="149" y="548"/>
                      </a:cubicBezTo>
                      <a:cubicBezTo>
                        <a:pt x="150" y="550"/>
                        <a:pt x="151" y="552"/>
                        <a:pt x="152" y="554"/>
                      </a:cubicBezTo>
                      <a:cubicBezTo>
                        <a:pt x="152" y="554"/>
                        <a:pt x="152" y="553"/>
                        <a:pt x="152" y="553"/>
                      </a:cubicBezTo>
                      <a:cubicBezTo>
                        <a:pt x="152" y="552"/>
                        <a:pt x="151" y="551"/>
                        <a:pt x="151" y="550"/>
                      </a:cubicBezTo>
                      <a:cubicBezTo>
                        <a:pt x="153" y="551"/>
                        <a:pt x="156" y="553"/>
                        <a:pt x="158" y="554"/>
                      </a:cubicBezTo>
                      <a:cubicBezTo>
                        <a:pt x="164" y="563"/>
                        <a:pt x="170" y="573"/>
                        <a:pt x="176" y="582"/>
                      </a:cubicBezTo>
                      <a:cubicBezTo>
                        <a:pt x="176" y="582"/>
                        <a:pt x="176" y="582"/>
                        <a:pt x="176" y="582"/>
                      </a:cubicBezTo>
                      <a:cubicBezTo>
                        <a:pt x="174" y="578"/>
                        <a:pt x="173" y="574"/>
                        <a:pt x="171" y="571"/>
                      </a:cubicBezTo>
                      <a:cubicBezTo>
                        <a:pt x="177" y="578"/>
                        <a:pt x="184" y="583"/>
                        <a:pt x="193" y="586"/>
                      </a:cubicBezTo>
                      <a:cubicBezTo>
                        <a:pt x="190" y="584"/>
                        <a:pt x="188" y="583"/>
                        <a:pt x="186" y="581"/>
                      </a:cubicBezTo>
                      <a:cubicBezTo>
                        <a:pt x="180" y="575"/>
                        <a:pt x="175" y="568"/>
                        <a:pt x="170" y="562"/>
                      </a:cubicBezTo>
                      <a:cubicBezTo>
                        <a:pt x="179" y="568"/>
                        <a:pt x="188" y="574"/>
                        <a:pt x="197" y="580"/>
                      </a:cubicBezTo>
                      <a:cubicBezTo>
                        <a:pt x="207" y="594"/>
                        <a:pt x="217" y="608"/>
                        <a:pt x="226" y="622"/>
                      </a:cubicBezTo>
                      <a:cubicBezTo>
                        <a:pt x="221" y="618"/>
                        <a:pt x="215" y="615"/>
                        <a:pt x="210" y="611"/>
                      </a:cubicBezTo>
                      <a:cubicBezTo>
                        <a:pt x="177" y="590"/>
                        <a:pt x="144" y="568"/>
                        <a:pt x="112" y="545"/>
                      </a:cubicBezTo>
                      <a:cubicBezTo>
                        <a:pt x="112" y="545"/>
                        <a:pt x="112" y="545"/>
                        <a:pt x="112" y="545"/>
                      </a:cubicBezTo>
                      <a:cubicBezTo>
                        <a:pt x="88" y="526"/>
                        <a:pt x="66" y="505"/>
                        <a:pt x="44" y="483"/>
                      </a:cubicBezTo>
                      <a:cubicBezTo>
                        <a:pt x="44" y="483"/>
                        <a:pt x="44" y="483"/>
                        <a:pt x="44" y="483"/>
                      </a:cubicBezTo>
                      <a:cubicBezTo>
                        <a:pt x="45" y="486"/>
                        <a:pt x="47" y="489"/>
                        <a:pt x="50" y="492"/>
                      </a:cubicBezTo>
                      <a:cubicBezTo>
                        <a:pt x="77" y="522"/>
                        <a:pt x="106" y="547"/>
                        <a:pt x="138" y="567"/>
                      </a:cubicBezTo>
                      <a:cubicBezTo>
                        <a:pt x="138" y="566"/>
                        <a:pt x="137" y="565"/>
                        <a:pt x="136" y="564"/>
                      </a:cubicBezTo>
                      <a:cubicBezTo>
                        <a:pt x="166" y="583"/>
                        <a:pt x="195" y="602"/>
                        <a:pt x="224" y="623"/>
                      </a:cubicBezTo>
                      <a:cubicBezTo>
                        <a:pt x="226" y="624"/>
                        <a:pt x="228" y="626"/>
                        <a:pt x="230" y="627"/>
                      </a:cubicBezTo>
                      <a:cubicBezTo>
                        <a:pt x="230" y="627"/>
                        <a:pt x="230" y="628"/>
                        <a:pt x="230" y="628"/>
                      </a:cubicBezTo>
                      <a:cubicBezTo>
                        <a:pt x="230" y="628"/>
                        <a:pt x="230" y="628"/>
                        <a:pt x="230" y="627"/>
                      </a:cubicBezTo>
                      <a:cubicBezTo>
                        <a:pt x="264" y="650"/>
                        <a:pt x="299" y="669"/>
                        <a:pt x="336" y="683"/>
                      </a:cubicBezTo>
                      <a:cubicBezTo>
                        <a:pt x="328" y="680"/>
                        <a:pt x="320" y="676"/>
                        <a:pt x="312" y="672"/>
                      </a:cubicBezTo>
                      <a:cubicBezTo>
                        <a:pt x="289" y="660"/>
                        <a:pt x="266" y="647"/>
                        <a:pt x="244" y="633"/>
                      </a:cubicBezTo>
                      <a:cubicBezTo>
                        <a:pt x="244" y="633"/>
                        <a:pt x="244" y="633"/>
                        <a:pt x="244" y="633"/>
                      </a:cubicBezTo>
                      <a:cubicBezTo>
                        <a:pt x="236" y="621"/>
                        <a:pt x="228" y="609"/>
                        <a:pt x="220" y="597"/>
                      </a:cubicBezTo>
                      <a:cubicBezTo>
                        <a:pt x="228" y="602"/>
                        <a:pt x="236" y="609"/>
                        <a:pt x="244" y="615"/>
                      </a:cubicBezTo>
                      <a:cubicBezTo>
                        <a:pt x="247" y="617"/>
                        <a:pt x="249" y="619"/>
                        <a:pt x="252" y="621"/>
                      </a:cubicBezTo>
                      <a:cubicBezTo>
                        <a:pt x="256" y="629"/>
                        <a:pt x="261" y="637"/>
                        <a:pt x="267" y="644"/>
                      </a:cubicBezTo>
                      <a:cubicBezTo>
                        <a:pt x="268" y="644"/>
                        <a:pt x="270" y="644"/>
                        <a:pt x="271" y="644"/>
                      </a:cubicBezTo>
                      <a:cubicBezTo>
                        <a:pt x="271" y="644"/>
                        <a:pt x="270" y="644"/>
                        <a:pt x="270" y="643"/>
                      </a:cubicBezTo>
                      <a:cubicBezTo>
                        <a:pt x="265" y="637"/>
                        <a:pt x="260" y="630"/>
                        <a:pt x="256" y="624"/>
                      </a:cubicBezTo>
                      <a:cubicBezTo>
                        <a:pt x="264" y="630"/>
                        <a:pt x="273" y="635"/>
                        <a:pt x="282" y="641"/>
                      </a:cubicBezTo>
                      <a:cubicBezTo>
                        <a:pt x="284" y="644"/>
                        <a:pt x="286" y="647"/>
                        <a:pt x="289" y="650"/>
                      </a:cubicBezTo>
                      <a:cubicBezTo>
                        <a:pt x="289" y="650"/>
                        <a:pt x="290" y="649"/>
                        <a:pt x="290" y="648"/>
                      </a:cubicBezTo>
                      <a:cubicBezTo>
                        <a:pt x="289" y="648"/>
                        <a:pt x="289" y="647"/>
                        <a:pt x="288" y="646"/>
                      </a:cubicBezTo>
                      <a:cubicBezTo>
                        <a:pt x="288" y="646"/>
                        <a:pt x="287" y="645"/>
                        <a:pt x="286" y="644"/>
                      </a:cubicBezTo>
                      <a:cubicBezTo>
                        <a:pt x="292" y="647"/>
                        <a:pt x="299" y="650"/>
                        <a:pt x="305" y="654"/>
                      </a:cubicBezTo>
                      <a:cubicBezTo>
                        <a:pt x="307" y="656"/>
                        <a:pt x="308" y="658"/>
                        <a:pt x="310" y="659"/>
                      </a:cubicBezTo>
                      <a:cubicBezTo>
                        <a:pt x="310" y="658"/>
                        <a:pt x="310" y="658"/>
                        <a:pt x="309" y="658"/>
                      </a:cubicBezTo>
                      <a:cubicBezTo>
                        <a:pt x="309" y="657"/>
                        <a:pt x="308" y="656"/>
                        <a:pt x="308" y="656"/>
                      </a:cubicBezTo>
                      <a:cubicBezTo>
                        <a:pt x="321" y="662"/>
                        <a:pt x="334" y="667"/>
                        <a:pt x="347" y="672"/>
                      </a:cubicBezTo>
                      <a:cubicBezTo>
                        <a:pt x="334" y="666"/>
                        <a:pt x="321" y="660"/>
                        <a:pt x="308" y="652"/>
                      </a:cubicBezTo>
                      <a:cubicBezTo>
                        <a:pt x="308" y="652"/>
                        <a:pt x="306" y="651"/>
                        <a:pt x="306" y="650"/>
                      </a:cubicBezTo>
                      <a:cubicBezTo>
                        <a:pt x="301" y="643"/>
                        <a:pt x="297" y="636"/>
                        <a:pt x="292" y="629"/>
                      </a:cubicBezTo>
                      <a:cubicBezTo>
                        <a:pt x="291" y="631"/>
                        <a:pt x="292" y="634"/>
                        <a:pt x="294" y="639"/>
                      </a:cubicBezTo>
                      <a:cubicBezTo>
                        <a:pt x="296" y="642"/>
                        <a:pt x="298" y="644"/>
                        <a:pt x="300" y="647"/>
                      </a:cubicBezTo>
                      <a:cubicBezTo>
                        <a:pt x="293" y="643"/>
                        <a:pt x="287" y="639"/>
                        <a:pt x="281" y="636"/>
                      </a:cubicBezTo>
                      <a:cubicBezTo>
                        <a:pt x="276" y="628"/>
                        <a:pt x="272" y="620"/>
                        <a:pt x="268" y="612"/>
                      </a:cubicBezTo>
                      <a:cubicBezTo>
                        <a:pt x="290" y="626"/>
                        <a:pt x="312" y="640"/>
                        <a:pt x="335" y="654"/>
                      </a:cubicBezTo>
                      <a:cubicBezTo>
                        <a:pt x="336" y="654"/>
                        <a:pt x="336" y="654"/>
                        <a:pt x="337" y="654"/>
                      </a:cubicBezTo>
                      <a:cubicBezTo>
                        <a:pt x="308" y="635"/>
                        <a:pt x="278" y="616"/>
                        <a:pt x="249" y="598"/>
                      </a:cubicBezTo>
                      <a:cubicBezTo>
                        <a:pt x="220" y="580"/>
                        <a:pt x="191" y="563"/>
                        <a:pt x="162" y="548"/>
                      </a:cubicBezTo>
                      <a:cubicBezTo>
                        <a:pt x="160" y="545"/>
                        <a:pt x="159" y="543"/>
                        <a:pt x="158" y="540"/>
                      </a:cubicBezTo>
                      <a:cubicBezTo>
                        <a:pt x="166" y="545"/>
                        <a:pt x="174" y="550"/>
                        <a:pt x="182" y="555"/>
                      </a:cubicBezTo>
                      <a:cubicBezTo>
                        <a:pt x="183" y="555"/>
                        <a:pt x="185" y="556"/>
                        <a:pt x="187" y="557"/>
                      </a:cubicBezTo>
                      <a:cubicBezTo>
                        <a:pt x="193" y="560"/>
                        <a:pt x="199" y="564"/>
                        <a:pt x="206" y="567"/>
                      </a:cubicBezTo>
                      <a:cubicBezTo>
                        <a:pt x="212" y="570"/>
                        <a:pt x="218" y="573"/>
                        <a:pt x="224" y="576"/>
                      </a:cubicBezTo>
                      <a:cubicBezTo>
                        <a:pt x="222" y="575"/>
                        <a:pt x="222" y="575"/>
                        <a:pt x="222" y="575"/>
                      </a:cubicBezTo>
                      <a:cubicBezTo>
                        <a:pt x="230" y="580"/>
                        <a:pt x="238" y="585"/>
                        <a:pt x="246" y="590"/>
                      </a:cubicBezTo>
                      <a:cubicBezTo>
                        <a:pt x="252" y="594"/>
                        <a:pt x="258" y="598"/>
                        <a:pt x="264" y="602"/>
                      </a:cubicBezTo>
                      <a:cubicBezTo>
                        <a:pt x="264" y="602"/>
                        <a:pt x="264" y="602"/>
                        <a:pt x="265" y="602"/>
                      </a:cubicBezTo>
                      <a:cubicBezTo>
                        <a:pt x="265" y="602"/>
                        <a:pt x="266" y="603"/>
                        <a:pt x="266" y="603"/>
                      </a:cubicBezTo>
                      <a:cubicBezTo>
                        <a:pt x="276" y="610"/>
                        <a:pt x="286" y="616"/>
                        <a:pt x="296" y="623"/>
                      </a:cubicBezTo>
                      <a:cubicBezTo>
                        <a:pt x="296" y="623"/>
                        <a:pt x="297" y="624"/>
                        <a:pt x="298" y="624"/>
                      </a:cubicBezTo>
                      <a:cubicBezTo>
                        <a:pt x="300" y="626"/>
                        <a:pt x="302" y="628"/>
                        <a:pt x="305" y="629"/>
                      </a:cubicBezTo>
                      <a:cubicBezTo>
                        <a:pt x="282" y="618"/>
                        <a:pt x="282" y="618"/>
                        <a:pt x="282" y="618"/>
                      </a:cubicBezTo>
                      <a:cubicBezTo>
                        <a:pt x="286" y="621"/>
                        <a:pt x="290" y="623"/>
                        <a:pt x="294" y="626"/>
                      </a:cubicBezTo>
                      <a:cubicBezTo>
                        <a:pt x="302" y="630"/>
                        <a:pt x="309" y="634"/>
                        <a:pt x="317" y="638"/>
                      </a:cubicBezTo>
                      <a:cubicBezTo>
                        <a:pt x="323" y="642"/>
                        <a:pt x="329" y="645"/>
                        <a:pt x="336" y="648"/>
                      </a:cubicBezTo>
                      <a:cubicBezTo>
                        <a:pt x="338" y="649"/>
                        <a:pt x="342" y="650"/>
                        <a:pt x="345" y="652"/>
                      </a:cubicBezTo>
                      <a:cubicBezTo>
                        <a:pt x="332" y="644"/>
                        <a:pt x="332" y="644"/>
                        <a:pt x="332" y="644"/>
                      </a:cubicBezTo>
                      <a:cubicBezTo>
                        <a:pt x="354" y="655"/>
                        <a:pt x="354" y="655"/>
                        <a:pt x="354" y="655"/>
                      </a:cubicBezTo>
                      <a:cubicBezTo>
                        <a:pt x="353" y="657"/>
                        <a:pt x="353" y="657"/>
                        <a:pt x="353" y="657"/>
                      </a:cubicBezTo>
                      <a:cubicBezTo>
                        <a:pt x="355" y="656"/>
                        <a:pt x="355" y="656"/>
                        <a:pt x="355" y="656"/>
                      </a:cubicBezTo>
                      <a:cubicBezTo>
                        <a:pt x="357" y="656"/>
                        <a:pt x="357" y="656"/>
                        <a:pt x="357" y="656"/>
                      </a:cubicBezTo>
                      <a:cubicBezTo>
                        <a:pt x="357" y="656"/>
                        <a:pt x="357" y="656"/>
                        <a:pt x="358" y="656"/>
                      </a:cubicBezTo>
                      <a:cubicBezTo>
                        <a:pt x="358" y="655"/>
                        <a:pt x="358" y="655"/>
                        <a:pt x="358" y="655"/>
                      </a:cubicBezTo>
                      <a:cubicBezTo>
                        <a:pt x="358" y="654"/>
                        <a:pt x="358" y="654"/>
                        <a:pt x="358" y="654"/>
                      </a:cubicBezTo>
                      <a:cubicBezTo>
                        <a:pt x="365" y="649"/>
                        <a:pt x="372" y="644"/>
                        <a:pt x="380" y="639"/>
                      </a:cubicBezTo>
                      <a:cubicBezTo>
                        <a:pt x="380" y="639"/>
                        <a:pt x="379" y="640"/>
                        <a:pt x="379" y="640"/>
                      </a:cubicBezTo>
                      <a:cubicBezTo>
                        <a:pt x="378" y="641"/>
                        <a:pt x="376" y="642"/>
                        <a:pt x="375" y="643"/>
                      </a:cubicBezTo>
                      <a:cubicBezTo>
                        <a:pt x="376" y="642"/>
                        <a:pt x="378" y="642"/>
                        <a:pt x="378" y="641"/>
                      </a:cubicBezTo>
                      <a:cubicBezTo>
                        <a:pt x="378" y="643"/>
                        <a:pt x="376" y="646"/>
                        <a:pt x="375" y="648"/>
                      </a:cubicBezTo>
                      <a:close/>
                      <a:moveTo>
                        <a:pt x="390" y="643"/>
                      </a:moveTo>
                      <a:cubicBezTo>
                        <a:pt x="390" y="643"/>
                        <a:pt x="390" y="643"/>
                        <a:pt x="390" y="643"/>
                      </a:cubicBezTo>
                      <a:cubicBezTo>
                        <a:pt x="390" y="643"/>
                        <a:pt x="389" y="643"/>
                        <a:pt x="389" y="643"/>
                      </a:cubicBezTo>
                      <a:cubicBezTo>
                        <a:pt x="389" y="644"/>
                        <a:pt x="389" y="644"/>
                        <a:pt x="389" y="644"/>
                      </a:cubicBezTo>
                      <a:cubicBezTo>
                        <a:pt x="389" y="644"/>
                        <a:pt x="389" y="644"/>
                        <a:pt x="389" y="644"/>
                      </a:cubicBezTo>
                      <a:cubicBezTo>
                        <a:pt x="390" y="645"/>
                        <a:pt x="390" y="645"/>
                        <a:pt x="390" y="645"/>
                      </a:cubicBezTo>
                      <a:cubicBezTo>
                        <a:pt x="388" y="648"/>
                        <a:pt x="387" y="650"/>
                        <a:pt x="386" y="652"/>
                      </a:cubicBezTo>
                      <a:cubicBezTo>
                        <a:pt x="383" y="652"/>
                        <a:pt x="381" y="650"/>
                        <a:pt x="378" y="649"/>
                      </a:cubicBezTo>
                      <a:cubicBezTo>
                        <a:pt x="380" y="646"/>
                        <a:pt x="381" y="642"/>
                        <a:pt x="383" y="638"/>
                      </a:cubicBezTo>
                      <a:cubicBezTo>
                        <a:pt x="386" y="636"/>
                        <a:pt x="390" y="634"/>
                        <a:pt x="392" y="632"/>
                      </a:cubicBezTo>
                      <a:cubicBezTo>
                        <a:pt x="395" y="630"/>
                        <a:pt x="398" y="628"/>
                        <a:pt x="400" y="626"/>
                      </a:cubicBezTo>
                      <a:cubicBezTo>
                        <a:pt x="397" y="632"/>
                        <a:pt x="394" y="638"/>
                        <a:pt x="391" y="643"/>
                      </a:cubicBezTo>
                      <a:cubicBezTo>
                        <a:pt x="391" y="643"/>
                        <a:pt x="390" y="643"/>
                        <a:pt x="390" y="643"/>
                      </a:cubicBezTo>
                      <a:close/>
                      <a:moveTo>
                        <a:pt x="384" y="637"/>
                      </a:moveTo>
                      <a:cubicBezTo>
                        <a:pt x="384" y="636"/>
                        <a:pt x="384" y="636"/>
                        <a:pt x="384" y="636"/>
                      </a:cubicBezTo>
                      <a:cubicBezTo>
                        <a:pt x="388" y="634"/>
                        <a:pt x="391" y="631"/>
                        <a:pt x="395" y="629"/>
                      </a:cubicBezTo>
                      <a:cubicBezTo>
                        <a:pt x="391" y="632"/>
                        <a:pt x="388" y="634"/>
                        <a:pt x="384" y="637"/>
                      </a:cubicBezTo>
                      <a:close/>
                      <a:moveTo>
                        <a:pt x="430" y="621"/>
                      </a:moveTo>
                      <a:cubicBezTo>
                        <a:pt x="431" y="622"/>
                        <a:pt x="432" y="622"/>
                        <a:pt x="434" y="623"/>
                      </a:cubicBezTo>
                      <a:cubicBezTo>
                        <a:pt x="433" y="624"/>
                        <a:pt x="432" y="625"/>
                        <a:pt x="432" y="626"/>
                      </a:cubicBezTo>
                      <a:cubicBezTo>
                        <a:pt x="430" y="625"/>
                        <a:pt x="429" y="624"/>
                        <a:pt x="428" y="624"/>
                      </a:cubicBezTo>
                      <a:cubicBezTo>
                        <a:pt x="428" y="623"/>
                        <a:pt x="429" y="622"/>
                        <a:pt x="430" y="621"/>
                      </a:cubicBezTo>
                      <a:close/>
                      <a:moveTo>
                        <a:pt x="405" y="623"/>
                      </a:moveTo>
                      <a:cubicBezTo>
                        <a:pt x="408" y="621"/>
                        <a:pt x="412" y="620"/>
                        <a:pt x="415" y="618"/>
                      </a:cubicBezTo>
                      <a:cubicBezTo>
                        <a:pt x="410" y="626"/>
                        <a:pt x="404" y="635"/>
                        <a:pt x="399" y="644"/>
                      </a:cubicBezTo>
                      <a:cubicBezTo>
                        <a:pt x="397" y="644"/>
                        <a:pt x="395" y="643"/>
                        <a:pt x="393" y="643"/>
                      </a:cubicBezTo>
                      <a:cubicBezTo>
                        <a:pt x="397" y="637"/>
                        <a:pt x="401" y="630"/>
                        <a:pt x="404" y="624"/>
                      </a:cubicBezTo>
                      <a:cubicBezTo>
                        <a:pt x="404" y="624"/>
                        <a:pt x="405" y="623"/>
                        <a:pt x="405" y="623"/>
                      </a:cubicBezTo>
                      <a:close/>
                      <a:moveTo>
                        <a:pt x="399" y="645"/>
                      </a:moveTo>
                      <a:cubicBezTo>
                        <a:pt x="398" y="645"/>
                        <a:pt x="398" y="646"/>
                        <a:pt x="398" y="646"/>
                      </a:cubicBezTo>
                      <a:cubicBezTo>
                        <a:pt x="398" y="646"/>
                        <a:pt x="397" y="646"/>
                        <a:pt x="396" y="647"/>
                      </a:cubicBezTo>
                      <a:cubicBezTo>
                        <a:pt x="395" y="648"/>
                        <a:pt x="394" y="649"/>
                        <a:pt x="395" y="651"/>
                      </a:cubicBezTo>
                      <a:cubicBezTo>
                        <a:pt x="395" y="652"/>
                        <a:pt x="395" y="652"/>
                        <a:pt x="395" y="652"/>
                      </a:cubicBezTo>
                      <a:cubicBezTo>
                        <a:pt x="397" y="650"/>
                        <a:pt x="399" y="647"/>
                        <a:pt x="400" y="645"/>
                      </a:cubicBezTo>
                      <a:cubicBezTo>
                        <a:pt x="404" y="645"/>
                        <a:pt x="408" y="646"/>
                        <a:pt x="411" y="648"/>
                      </a:cubicBezTo>
                      <a:cubicBezTo>
                        <a:pt x="410" y="650"/>
                        <a:pt x="410" y="651"/>
                        <a:pt x="409" y="652"/>
                      </a:cubicBezTo>
                      <a:cubicBezTo>
                        <a:pt x="410" y="652"/>
                        <a:pt x="410" y="652"/>
                        <a:pt x="411" y="652"/>
                      </a:cubicBezTo>
                      <a:cubicBezTo>
                        <a:pt x="411" y="651"/>
                        <a:pt x="412" y="651"/>
                        <a:pt x="412" y="650"/>
                      </a:cubicBezTo>
                      <a:cubicBezTo>
                        <a:pt x="412" y="650"/>
                        <a:pt x="412" y="649"/>
                        <a:pt x="413" y="649"/>
                      </a:cubicBezTo>
                      <a:cubicBezTo>
                        <a:pt x="414" y="650"/>
                        <a:pt x="414" y="650"/>
                        <a:pt x="415" y="651"/>
                      </a:cubicBezTo>
                      <a:cubicBezTo>
                        <a:pt x="424" y="658"/>
                        <a:pt x="434" y="663"/>
                        <a:pt x="445" y="665"/>
                      </a:cubicBezTo>
                      <a:cubicBezTo>
                        <a:pt x="442" y="664"/>
                        <a:pt x="439" y="663"/>
                        <a:pt x="437" y="661"/>
                      </a:cubicBezTo>
                      <a:cubicBezTo>
                        <a:pt x="429" y="656"/>
                        <a:pt x="422" y="651"/>
                        <a:pt x="413" y="648"/>
                      </a:cubicBezTo>
                      <a:cubicBezTo>
                        <a:pt x="414" y="646"/>
                        <a:pt x="416" y="644"/>
                        <a:pt x="417" y="642"/>
                      </a:cubicBezTo>
                      <a:cubicBezTo>
                        <a:pt x="418" y="643"/>
                        <a:pt x="420" y="644"/>
                        <a:pt x="422" y="646"/>
                      </a:cubicBezTo>
                      <a:cubicBezTo>
                        <a:pt x="422" y="646"/>
                        <a:pt x="422" y="646"/>
                        <a:pt x="422" y="646"/>
                      </a:cubicBezTo>
                      <a:cubicBezTo>
                        <a:pt x="422" y="646"/>
                        <a:pt x="422" y="646"/>
                        <a:pt x="422" y="646"/>
                      </a:cubicBezTo>
                      <a:cubicBezTo>
                        <a:pt x="434" y="653"/>
                        <a:pt x="446" y="660"/>
                        <a:pt x="459" y="666"/>
                      </a:cubicBezTo>
                      <a:cubicBezTo>
                        <a:pt x="451" y="670"/>
                        <a:pt x="443" y="672"/>
                        <a:pt x="435" y="675"/>
                      </a:cubicBezTo>
                      <a:cubicBezTo>
                        <a:pt x="426" y="677"/>
                        <a:pt x="418" y="679"/>
                        <a:pt x="409" y="680"/>
                      </a:cubicBezTo>
                      <a:cubicBezTo>
                        <a:pt x="412" y="680"/>
                        <a:pt x="415" y="680"/>
                        <a:pt x="418" y="680"/>
                      </a:cubicBezTo>
                      <a:cubicBezTo>
                        <a:pt x="414" y="682"/>
                        <a:pt x="410" y="683"/>
                        <a:pt x="405" y="684"/>
                      </a:cubicBezTo>
                      <a:cubicBezTo>
                        <a:pt x="404" y="684"/>
                        <a:pt x="402" y="684"/>
                        <a:pt x="401" y="685"/>
                      </a:cubicBezTo>
                      <a:cubicBezTo>
                        <a:pt x="405" y="682"/>
                        <a:pt x="410" y="679"/>
                        <a:pt x="414" y="676"/>
                      </a:cubicBezTo>
                      <a:cubicBezTo>
                        <a:pt x="406" y="680"/>
                        <a:pt x="398" y="684"/>
                        <a:pt x="389" y="687"/>
                      </a:cubicBezTo>
                      <a:cubicBezTo>
                        <a:pt x="387" y="688"/>
                        <a:pt x="385" y="688"/>
                        <a:pt x="383" y="688"/>
                      </a:cubicBezTo>
                      <a:cubicBezTo>
                        <a:pt x="375" y="688"/>
                        <a:pt x="366" y="688"/>
                        <a:pt x="358" y="688"/>
                      </a:cubicBezTo>
                      <a:cubicBezTo>
                        <a:pt x="354" y="688"/>
                        <a:pt x="351" y="688"/>
                        <a:pt x="348" y="688"/>
                      </a:cubicBezTo>
                      <a:cubicBezTo>
                        <a:pt x="374" y="684"/>
                        <a:pt x="400" y="678"/>
                        <a:pt x="424" y="670"/>
                      </a:cubicBezTo>
                      <a:cubicBezTo>
                        <a:pt x="429" y="672"/>
                        <a:pt x="433" y="673"/>
                        <a:pt x="437" y="674"/>
                      </a:cubicBezTo>
                      <a:cubicBezTo>
                        <a:pt x="437" y="674"/>
                        <a:pt x="436" y="674"/>
                        <a:pt x="436" y="674"/>
                      </a:cubicBezTo>
                      <a:cubicBezTo>
                        <a:pt x="433" y="672"/>
                        <a:pt x="430" y="671"/>
                        <a:pt x="426" y="670"/>
                      </a:cubicBezTo>
                      <a:cubicBezTo>
                        <a:pt x="430" y="668"/>
                        <a:pt x="433" y="667"/>
                        <a:pt x="436" y="666"/>
                      </a:cubicBezTo>
                      <a:cubicBezTo>
                        <a:pt x="432" y="667"/>
                        <a:pt x="428" y="668"/>
                        <a:pt x="424" y="669"/>
                      </a:cubicBezTo>
                      <a:cubicBezTo>
                        <a:pt x="412" y="663"/>
                        <a:pt x="400" y="658"/>
                        <a:pt x="387" y="653"/>
                      </a:cubicBezTo>
                      <a:cubicBezTo>
                        <a:pt x="388" y="651"/>
                        <a:pt x="390" y="648"/>
                        <a:pt x="392" y="646"/>
                      </a:cubicBezTo>
                      <a:cubicBezTo>
                        <a:pt x="394" y="645"/>
                        <a:pt x="396" y="645"/>
                        <a:pt x="399" y="645"/>
                      </a:cubicBezTo>
                      <a:close/>
                      <a:moveTo>
                        <a:pt x="428" y="625"/>
                      </a:moveTo>
                      <a:cubicBezTo>
                        <a:pt x="428" y="626"/>
                        <a:pt x="430" y="626"/>
                        <a:pt x="431" y="627"/>
                      </a:cubicBezTo>
                      <a:cubicBezTo>
                        <a:pt x="429" y="630"/>
                        <a:pt x="427" y="633"/>
                        <a:pt x="425" y="636"/>
                      </a:cubicBezTo>
                      <a:cubicBezTo>
                        <a:pt x="424" y="636"/>
                        <a:pt x="423" y="635"/>
                        <a:pt x="422" y="635"/>
                      </a:cubicBezTo>
                      <a:cubicBezTo>
                        <a:pt x="424" y="632"/>
                        <a:pt x="426" y="628"/>
                        <a:pt x="428" y="625"/>
                      </a:cubicBezTo>
                      <a:close/>
                      <a:moveTo>
                        <a:pt x="423" y="645"/>
                      </a:moveTo>
                      <a:cubicBezTo>
                        <a:pt x="423" y="645"/>
                        <a:pt x="423" y="645"/>
                        <a:pt x="423" y="645"/>
                      </a:cubicBezTo>
                      <a:cubicBezTo>
                        <a:pt x="424" y="643"/>
                        <a:pt x="426" y="641"/>
                        <a:pt x="427" y="639"/>
                      </a:cubicBezTo>
                      <a:cubicBezTo>
                        <a:pt x="428" y="640"/>
                        <a:pt x="430" y="640"/>
                        <a:pt x="433" y="642"/>
                      </a:cubicBezTo>
                      <a:cubicBezTo>
                        <a:pt x="448" y="647"/>
                        <a:pt x="463" y="652"/>
                        <a:pt x="478" y="656"/>
                      </a:cubicBezTo>
                      <a:cubicBezTo>
                        <a:pt x="479" y="656"/>
                        <a:pt x="480" y="657"/>
                        <a:pt x="482" y="658"/>
                      </a:cubicBezTo>
                      <a:cubicBezTo>
                        <a:pt x="475" y="660"/>
                        <a:pt x="469" y="662"/>
                        <a:pt x="462" y="664"/>
                      </a:cubicBezTo>
                      <a:cubicBezTo>
                        <a:pt x="462" y="665"/>
                        <a:pt x="461" y="665"/>
                        <a:pt x="460" y="666"/>
                      </a:cubicBezTo>
                      <a:cubicBezTo>
                        <a:pt x="460" y="665"/>
                        <a:pt x="459" y="664"/>
                        <a:pt x="459" y="664"/>
                      </a:cubicBezTo>
                      <a:cubicBezTo>
                        <a:pt x="446" y="658"/>
                        <a:pt x="435" y="652"/>
                        <a:pt x="423" y="645"/>
                      </a:cubicBezTo>
                      <a:close/>
                      <a:moveTo>
                        <a:pt x="421" y="643"/>
                      </a:moveTo>
                      <a:cubicBezTo>
                        <a:pt x="421" y="643"/>
                        <a:pt x="421" y="643"/>
                        <a:pt x="421" y="644"/>
                      </a:cubicBezTo>
                      <a:cubicBezTo>
                        <a:pt x="420" y="643"/>
                        <a:pt x="419" y="642"/>
                        <a:pt x="418" y="642"/>
                      </a:cubicBezTo>
                      <a:cubicBezTo>
                        <a:pt x="419" y="640"/>
                        <a:pt x="420" y="638"/>
                        <a:pt x="421" y="636"/>
                      </a:cubicBezTo>
                      <a:cubicBezTo>
                        <a:pt x="422" y="636"/>
                        <a:pt x="423" y="637"/>
                        <a:pt x="424" y="638"/>
                      </a:cubicBezTo>
                      <a:cubicBezTo>
                        <a:pt x="423" y="640"/>
                        <a:pt x="422" y="641"/>
                        <a:pt x="421" y="643"/>
                      </a:cubicBezTo>
                      <a:close/>
                      <a:moveTo>
                        <a:pt x="379" y="650"/>
                      </a:moveTo>
                      <a:cubicBezTo>
                        <a:pt x="381" y="651"/>
                        <a:pt x="383" y="652"/>
                        <a:pt x="385" y="654"/>
                      </a:cubicBezTo>
                      <a:cubicBezTo>
                        <a:pt x="384" y="656"/>
                        <a:pt x="382" y="659"/>
                        <a:pt x="381" y="661"/>
                      </a:cubicBezTo>
                      <a:cubicBezTo>
                        <a:pt x="378" y="661"/>
                        <a:pt x="376" y="661"/>
                        <a:pt x="373" y="661"/>
                      </a:cubicBezTo>
                      <a:cubicBezTo>
                        <a:pt x="375" y="657"/>
                        <a:pt x="376" y="653"/>
                        <a:pt x="378" y="650"/>
                      </a:cubicBezTo>
                      <a:cubicBezTo>
                        <a:pt x="378" y="650"/>
                        <a:pt x="378" y="650"/>
                        <a:pt x="379" y="650"/>
                      </a:cubicBezTo>
                      <a:close/>
                      <a:moveTo>
                        <a:pt x="383" y="693"/>
                      </a:moveTo>
                      <a:cubicBezTo>
                        <a:pt x="384" y="692"/>
                        <a:pt x="384" y="692"/>
                        <a:pt x="384" y="692"/>
                      </a:cubicBezTo>
                      <a:cubicBezTo>
                        <a:pt x="388" y="692"/>
                        <a:pt x="392" y="692"/>
                        <a:pt x="397" y="692"/>
                      </a:cubicBezTo>
                      <a:cubicBezTo>
                        <a:pt x="392" y="692"/>
                        <a:pt x="388" y="692"/>
                        <a:pt x="383" y="693"/>
                      </a:cubicBezTo>
                      <a:close/>
                      <a:moveTo>
                        <a:pt x="498" y="660"/>
                      </a:moveTo>
                      <a:cubicBezTo>
                        <a:pt x="498" y="660"/>
                        <a:pt x="498" y="660"/>
                        <a:pt x="498" y="660"/>
                      </a:cubicBezTo>
                      <a:cubicBezTo>
                        <a:pt x="498" y="661"/>
                        <a:pt x="497" y="661"/>
                        <a:pt x="496" y="662"/>
                      </a:cubicBezTo>
                      <a:cubicBezTo>
                        <a:pt x="496" y="661"/>
                        <a:pt x="497" y="661"/>
                        <a:pt x="498" y="660"/>
                      </a:cubicBezTo>
                      <a:close/>
                      <a:moveTo>
                        <a:pt x="482" y="658"/>
                      </a:moveTo>
                      <a:cubicBezTo>
                        <a:pt x="482" y="658"/>
                        <a:pt x="482" y="657"/>
                        <a:pt x="482" y="657"/>
                      </a:cubicBezTo>
                      <a:cubicBezTo>
                        <a:pt x="481" y="657"/>
                        <a:pt x="481" y="656"/>
                        <a:pt x="480" y="656"/>
                      </a:cubicBezTo>
                      <a:cubicBezTo>
                        <a:pt x="482" y="656"/>
                        <a:pt x="483" y="657"/>
                        <a:pt x="484" y="657"/>
                      </a:cubicBezTo>
                      <a:cubicBezTo>
                        <a:pt x="484" y="658"/>
                        <a:pt x="483" y="658"/>
                        <a:pt x="482" y="658"/>
                      </a:cubicBezTo>
                      <a:close/>
                      <a:moveTo>
                        <a:pt x="487" y="662"/>
                      </a:moveTo>
                      <a:cubicBezTo>
                        <a:pt x="487" y="662"/>
                        <a:pt x="487" y="662"/>
                        <a:pt x="487" y="662"/>
                      </a:cubicBezTo>
                      <a:cubicBezTo>
                        <a:pt x="488" y="662"/>
                        <a:pt x="489" y="662"/>
                        <a:pt x="490" y="662"/>
                      </a:cubicBezTo>
                      <a:cubicBezTo>
                        <a:pt x="481" y="666"/>
                        <a:pt x="472" y="671"/>
                        <a:pt x="463" y="675"/>
                      </a:cubicBezTo>
                      <a:cubicBezTo>
                        <a:pt x="468" y="673"/>
                        <a:pt x="472" y="672"/>
                        <a:pt x="478" y="670"/>
                      </a:cubicBezTo>
                      <a:cubicBezTo>
                        <a:pt x="471" y="672"/>
                        <a:pt x="464" y="675"/>
                        <a:pt x="458" y="678"/>
                      </a:cubicBezTo>
                      <a:cubicBezTo>
                        <a:pt x="468" y="672"/>
                        <a:pt x="477" y="667"/>
                        <a:pt x="487" y="662"/>
                      </a:cubicBezTo>
                      <a:close/>
                      <a:moveTo>
                        <a:pt x="449" y="680"/>
                      </a:moveTo>
                      <a:cubicBezTo>
                        <a:pt x="447" y="681"/>
                        <a:pt x="444" y="682"/>
                        <a:pt x="442" y="683"/>
                      </a:cubicBezTo>
                      <a:cubicBezTo>
                        <a:pt x="428" y="685"/>
                        <a:pt x="413" y="686"/>
                        <a:pt x="398" y="688"/>
                      </a:cubicBezTo>
                      <a:cubicBezTo>
                        <a:pt x="413" y="684"/>
                        <a:pt x="428" y="680"/>
                        <a:pt x="442" y="676"/>
                      </a:cubicBezTo>
                      <a:cubicBezTo>
                        <a:pt x="444" y="675"/>
                        <a:pt x="446" y="674"/>
                        <a:pt x="448" y="674"/>
                      </a:cubicBezTo>
                      <a:cubicBezTo>
                        <a:pt x="458" y="672"/>
                        <a:pt x="466" y="669"/>
                        <a:pt x="475" y="666"/>
                      </a:cubicBezTo>
                      <a:cubicBezTo>
                        <a:pt x="466" y="671"/>
                        <a:pt x="457" y="676"/>
                        <a:pt x="449" y="680"/>
                      </a:cubicBezTo>
                      <a:close/>
                      <a:moveTo>
                        <a:pt x="554" y="622"/>
                      </a:moveTo>
                      <a:cubicBezTo>
                        <a:pt x="553" y="622"/>
                        <a:pt x="552" y="623"/>
                        <a:pt x="552" y="624"/>
                      </a:cubicBezTo>
                      <a:cubicBezTo>
                        <a:pt x="551" y="624"/>
                        <a:pt x="551" y="624"/>
                        <a:pt x="551" y="624"/>
                      </a:cubicBezTo>
                      <a:cubicBezTo>
                        <a:pt x="552" y="623"/>
                        <a:pt x="553" y="622"/>
                        <a:pt x="554" y="622"/>
                      </a:cubicBezTo>
                      <a:close/>
                      <a:moveTo>
                        <a:pt x="534" y="636"/>
                      </a:moveTo>
                      <a:cubicBezTo>
                        <a:pt x="529" y="639"/>
                        <a:pt x="524" y="642"/>
                        <a:pt x="519" y="645"/>
                      </a:cubicBezTo>
                      <a:cubicBezTo>
                        <a:pt x="515" y="647"/>
                        <a:pt x="511" y="649"/>
                        <a:pt x="506" y="651"/>
                      </a:cubicBezTo>
                      <a:cubicBezTo>
                        <a:pt x="516" y="646"/>
                        <a:pt x="525" y="641"/>
                        <a:pt x="534" y="636"/>
                      </a:cubicBezTo>
                      <a:close/>
                      <a:moveTo>
                        <a:pt x="533" y="642"/>
                      </a:moveTo>
                      <a:cubicBezTo>
                        <a:pt x="534" y="641"/>
                        <a:pt x="534" y="641"/>
                        <a:pt x="534" y="641"/>
                      </a:cubicBezTo>
                      <a:cubicBezTo>
                        <a:pt x="540" y="637"/>
                        <a:pt x="547" y="634"/>
                        <a:pt x="554" y="630"/>
                      </a:cubicBezTo>
                      <a:cubicBezTo>
                        <a:pt x="543" y="637"/>
                        <a:pt x="532" y="643"/>
                        <a:pt x="521" y="648"/>
                      </a:cubicBezTo>
                      <a:cubicBezTo>
                        <a:pt x="525" y="646"/>
                        <a:pt x="528" y="644"/>
                        <a:pt x="532" y="642"/>
                      </a:cubicBezTo>
                      <a:cubicBezTo>
                        <a:pt x="532" y="642"/>
                        <a:pt x="532" y="642"/>
                        <a:pt x="533" y="642"/>
                      </a:cubicBezTo>
                      <a:close/>
                      <a:moveTo>
                        <a:pt x="577" y="610"/>
                      </a:moveTo>
                      <a:cubicBezTo>
                        <a:pt x="577" y="610"/>
                        <a:pt x="577" y="610"/>
                        <a:pt x="577" y="610"/>
                      </a:cubicBezTo>
                      <a:cubicBezTo>
                        <a:pt x="577" y="610"/>
                        <a:pt x="577" y="610"/>
                        <a:pt x="576" y="610"/>
                      </a:cubicBezTo>
                      <a:cubicBezTo>
                        <a:pt x="576" y="610"/>
                        <a:pt x="576" y="610"/>
                        <a:pt x="577" y="610"/>
                      </a:cubicBezTo>
                      <a:close/>
                      <a:moveTo>
                        <a:pt x="24" y="305"/>
                      </a:moveTo>
                      <a:cubicBezTo>
                        <a:pt x="24" y="305"/>
                        <a:pt x="24" y="306"/>
                        <a:pt x="24" y="306"/>
                      </a:cubicBezTo>
                      <a:cubicBezTo>
                        <a:pt x="25" y="300"/>
                        <a:pt x="26" y="294"/>
                        <a:pt x="27" y="289"/>
                      </a:cubicBezTo>
                      <a:cubicBezTo>
                        <a:pt x="26" y="294"/>
                        <a:pt x="25" y="300"/>
                        <a:pt x="24" y="305"/>
                      </a:cubicBezTo>
                      <a:close/>
                      <a:moveTo>
                        <a:pt x="23" y="318"/>
                      </a:moveTo>
                      <a:cubicBezTo>
                        <a:pt x="22" y="319"/>
                        <a:pt x="22" y="320"/>
                        <a:pt x="22" y="322"/>
                      </a:cubicBezTo>
                      <a:cubicBezTo>
                        <a:pt x="22" y="321"/>
                        <a:pt x="22" y="320"/>
                        <a:pt x="22" y="320"/>
                      </a:cubicBezTo>
                      <a:cubicBezTo>
                        <a:pt x="22" y="319"/>
                        <a:pt x="22" y="318"/>
                        <a:pt x="23" y="318"/>
                      </a:cubicBezTo>
                      <a:close/>
                      <a:moveTo>
                        <a:pt x="20" y="330"/>
                      </a:moveTo>
                      <a:cubicBezTo>
                        <a:pt x="20" y="333"/>
                        <a:pt x="21" y="336"/>
                        <a:pt x="21" y="339"/>
                      </a:cubicBezTo>
                      <a:cubicBezTo>
                        <a:pt x="20" y="355"/>
                        <a:pt x="20" y="372"/>
                        <a:pt x="20" y="389"/>
                      </a:cubicBezTo>
                      <a:cubicBezTo>
                        <a:pt x="20" y="389"/>
                        <a:pt x="20" y="389"/>
                        <a:pt x="20" y="389"/>
                      </a:cubicBezTo>
                      <a:cubicBezTo>
                        <a:pt x="20" y="388"/>
                        <a:pt x="20" y="388"/>
                        <a:pt x="19" y="388"/>
                      </a:cubicBezTo>
                      <a:cubicBezTo>
                        <a:pt x="18" y="380"/>
                        <a:pt x="18" y="373"/>
                        <a:pt x="18" y="365"/>
                      </a:cubicBezTo>
                      <a:cubicBezTo>
                        <a:pt x="17" y="353"/>
                        <a:pt x="18" y="342"/>
                        <a:pt x="20" y="330"/>
                      </a:cubicBezTo>
                      <a:close/>
                      <a:moveTo>
                        <a:pt x="25" y="351"/>
                      </a:moveTo>
                      <a:cubicBezTo>
                        <a:pt x="24" y="350"/>
                        <a:pt x="24" y="350"/>
                        <a:pt x="24" y="349"/>
                      </a:cubicBezTo>
                      <a:cubicBezTo>
                        <a:pt x="44" y="372"/>
                        <a:pt x="65" y="396"/>
                        <a:pt x="85" y="419"/>
                      </a:cubicBezTo>
                      <a:cubicBezTo>
                        <a:pt x="85" y="432"/>
                        <a:pt x="85" y="444"/>
                        <a:pt x="85" y="457"/>
                      </a:cubicBezTo>
                      <a:cubicBezTo>
                        <a:pt x="67" y="433"/>
                        <a:pt x="46" y="411"/>
                        <a:pt x="24" y="392"/>
                      </a:cubicBezTo>
                      <a:cubicBezTo>
                        <a:pt x="23" y="378"/>
                        <a:pt x="22" y="366"/>
                        <a:pt x="23" y="353"/>
                      </a:cubicBezTo>
                      <a:cubicBezTo>
                        <a:pt x="24" y="352"/>
                        <a:pt x="24" y="352"/>
                        <a:pt x="25" y="351"/>
                      </a:cubicBezTo>
                      <a:close/>
                      <a:moveTo>
                        <a:pt x="30" y="329"/>
                      </a:moveTo>
                      <a:cubicBezTo>
                        <a:pt x="29" y="329"/>
                        <a:pt x="29" y="329"/>
                        <a:pt x="29" y="329"/>
                      </a:cubicBezTo>
                      <a:cubicBezTo>
                        <a:pt x="48" y="351"/>
                        <a:pt x="67" y="371"/>
                        <a:pt x="85" y="391"/>
                      </a:cubicBezTo>
                      <a:cubicBezTo>
                        <a:pt x="85" y="397"/>
                        <a:pt x="85" y="404"/>
                        <a:pt x="86" y="411"/>
                      </a:cubicBezTo>
                      <a:cubicBezTo>
                        <a:pt x="85" y="413"/>
                        <a:pt x="85" y="415"/>
                        <a:pt x="85" y="418"/>
                      </a:cubicBezTo>
                      <a:cubicBezTo>
                        <a:pt x="65" y="393"/>
                        <a:pt x="45" y="369"/>
                        <a:pt x="24" y="345"/>
                      </a:cubicBezTo>
                      <a:cubicBezTo>
                        <a:pt x="24" y="345"/>
                        <a:pt x="24" y="345"/>
                        <a:pt x="24" y="345"/>
                      </a:cubicBezTo>
                      <a:cubicBezTo>
                        <a:pt x="24" y="344"/>
                        <a:pt x="24" y="343"/>
                        <a:pt x="24" y="341"/>
                      </a:cubicBezTo>
                      <a:cubicBezTo>
                        <a:pt x="24" y="329"/>
                        <a:pt x="26" y="317"/>
                        <a:pt x="27" y="305"/>
                      </a:cubicBezTo>
                      <a:cubicBezTo>
                        <a:pt x="31" y="281"/>
                        <a:pt x="36" y="258"/>
                        <a:pt x="44" y="236"/>
                      </a:cubicBezTo>
                      <a:cubicBezTo>
                        <a:pt x="50" y="221"/>
                        <a:pt x="57" y="207"/>
                        <a:pt x="64" y="192"/>
                      </a:cubicBezTo>
                      <a:cubicBezTo>
                        <a:pt x="63" y="197"/>
                        <a:pt x="62" y="201"/>
                        <a:pt x="61" y="205"/>
                      </a:cubicBezTo>
                      <a:cubicBezTo>
                        <a:pt x="61" y="205"/>
                        <a:pt x="62" y="205"/>
                        <a:pt x="63" y="205"/>
                      </a:cubicBezTo>
                      <a:cubicBezTo>
                        <a:pt x="66" y="194"/>
                        <a:pt x="70" y="184"/>
                        <a:pt x="76" y="175"/>
                      </a:cubicBezTo>
                      <a:cubicBezTo>
                        <a:pt x="79" y="170"/>
                        <a:pt x="82" y="164"/>
                        <a:pt x="85" y="160"/>
                      </a:cubicBezTo>
                      <a:cubicBezTo>
                        <a:pt x="92" y="168"/>
                        <a:pt x="98" y="176"/>
                        <a:pt x="105" y="184"/>
                      </a:cubicBezTo>
                      <a:cubicBezTo>
                        <a:pt x="100" y="186"/>
                        <a:pt x="96" y="190"/>
                        <a:pt x="93" y="194"/>
                      </a:cubicBezTo>
                      <a:cubicBezTo>
                        <a:pt x="92" y="194"/>
                        <a:pt x="92" y="194"/>
                        <a:pt x="92" y="194"/>
                      </a:cubicBezTo>
                      <a:cubicBezTo>
                        <a:pt x="88" y="190"/>
                        <a:pt x="85" y="186"/>
                        <a:pt x="81" y="182"/>
                      </a:cubicBezTo>
                      <a:cubicBezTo>
                        <a:pt x="81" y="181"/>
                        <a:pt x="81" y="181"/>
                        <a:pt x="81" y="180"/>
                      </a:cubicBezTo>
                      <a:cubicBezTo>
                        <a:pt x="81" y="179"/>
                        <a:pt x="80" y="178"/>
                        <a:pt x="80" y="177"/>
                      </a:cubicBezTo>
                      <a:cubicBezTo>
                        <a:pt x="80" y="177"/>
                        <a:pt x="80" y="178"/>
                        <a:pt x="80" y="178"/>
                      </a:cubicBezTo>
                      <a:cubicBezTo>
                        <a:pt x="79" y="179"/>
                        <a:pt x="79" y="181"/>
                        <a:pt x="79" y="182"/>
                      </a:cubicBezTo>
                      <a:cubicBezTo>
                        <a:pt x="81" y="185"/>
                        <a:pt x="84" y="188"/>
                        <a:pt x="86" y="190"/>
                      </a:cubicBezTo>
                      <a:cubicBezTo>
                        <a:pt x="86" y="200"/>
                        <a:pt x="87" y="211"/>
                        <a:pt x="87" y="221"/>
                      </a:cubicBezTo>
                      <a:cubicBezTo>
                        <a:pt x="87" y="222"/>
                        <a:pt x="87" y="222"/>
                        <a:pt x="87" y="222"/>
                      </a:cubicBezTo>
                      <a:cubicBezTo>
                        <a:pt x="86" y="232"/>
                        <a:pt x="86" y="242"/>
                        <a:pt x="86" y="252"/>
                      </a:cubicBezTo>
                      <a:cubicBezTo>
                        <a:pt x="78" y="238"/>
                        <a:pt x="68" y="224"/>
                        <a:pt x="58" y="211"/>
                      </a:cubicBezTo>
                      <a:cubicBezTo>
                        <a:pt x="58" y="211"/>
                        <a:pt x="58" y="211"/>
                        <a:pt x="58" y="211"/>
                      </a:cubicBezTo>
                      <a:cubicBezTo>
                        <a:pt x="60" y="216"/>
                        <a:pt x="63" y="220"/>
                        <a:pt x="66" y="225"/>
                      </a:cubicBezTo>
                      <a:cubicBezTo>
                        <a:pt x="72" y="236"/>
                        <a:pt x="79" y="246"/>
                        <a:pt x="86" y="256"/>
                      </a:cubicBezTo>
                      <a:cubicBezTo>
                        <a:pt x="87" y="259"/>
                        <a:pt x="87" y="262"/>
                        <a:pt x="87" y="266"/>
                      </a:cubicBezTo>
                      <a:cubicBezTo>
                        <a:pt x="87" y="279"/>
                        <a:pt x="87" y="292"/>
                        <a:pt x="86" y="304"/>
                      </a:cubicBezTo>
                      <a:cubicBezTo>
                        <a:pt x="75" y="286"/>
                        <a:pt x="62" y="268"/>
                        <a:pt x="48" y="251"/>
                      </a:cubicBezTo>
                      <a:cubicBezTo>
                        <a:pt x="47" y="251"/>
                        <a:pt x="47" y="251"/>
                        <a:pt x="47" y="251"/>
                      </a:cubicBezTo>
                      <a:cubicBezTo>
                        <a:pt x="60" y="270"/>
                        <a:pt x="74" y="288"/>
                        <a:pt x="86" y="306"/>
                      </a:cubicBezTo>
                      <a:cubicBezTo>
                        <a:pt x="86" y="326"/>
                        <a:pt x="86" y="346"/>
                        <a:pt x="86" y="366"/>
                      </a:cubicBezTo>
                      <a:cubicBezTo>
                        <a:pt x="70" y="348"/>
                        <a:pt x="53" y="329"/>
                        <a:pt x="36" y="311"/>
                      </a:cubicBezTo>
                      <a:cubicBezTo>
                        <a:pt x="36" y="312"/>
                        <a:pt x="36" y="312"/>
                        <a:pt x="36" y="312"/>
                      </a:cubicBezTo>
                      <a:cubicBezTo>
                        <a:pt x="52" y="331"/>
                        <a:pt x="68" y="350"/>
                        <a:pt x="85" y="370"/>
                      </a:cubicBezTo>
                      <a:cubicBezTo>
                        <a:pt x="85" y="372"/>
                        <a:pt x="85" y="375"/>
                        <a:pt x="85" y="378"/>
                      </a:cubicBezTo>
                      <a:cubicBezTo>
                        <a:pt x="85" y="382"/>
                        <a:pt x="85" y="385"/>
                        <a:pt x="85" y="389"/>
                      </a:cubicBezTo>
                      <a:cubicBezTo>
                        <a:pt x="67" y="368"/>
                        <a:pt x="49" y="348"/>
                        <a:pt x="30" y="329"/>
                      </a:cubicBezTo>
                      <a:close/>
                      <a:moveTo>
                        <a:pt x="352" y="46"/>
                      </a:moveTo>
                      <a:cubicBezTo>
                        <a:pt x="353" y="46"/>
                        <a:pt x="354" y="47"/>
                        <a:pt x="356" y="48"/>
                      </a:cubicBezTo>
                      <a:cubicBezTo>
                        <a:pt x="354" y="48"/>
                        <a:pt x="353" y="49"/>
                        <a:pt x="351" y="49"/>
                      </a:cubicBezTo>
                      <a:cubicBezTo>
                        <a:pt x="349" y="50"/>
                        <a:pt x="346" y="51"/>
                        <a:pt x="344" y="52"/>
                      </a:cubicBezTo>
                      <a:cubicBezTo>
                        <a:pt x="333" y="57"/>
                        <a:pt x="323" y="63"/>
                        <a:pt x="313" y="69"/>
                      </a:cubicBezTo>
                      <a:cubicBezTo>
                        <a:pt x="330" y="58"/>
                        <a:pt x="330" y="58"/>
                        <a:pt x="330" y="58"/>
                      </a:cubicBezTo>
                      <a:cubicBezTo>
                        <a:pt x="327" y="59"/>
                        <a:pt x="327" y="59"/>
                        <a:pt x="327" y="59"/>
                      </a:cubicBezTo>
                      <a:cubicBezTo>
                        <a:pt x="333" y="55"/>
                        <a:pt x="333" y="55"/>
                        <a:pt x="333" y="55"/>
                      </a:cubicBezTo>
                      <a:cubicBezTo>
                        <a:pt x="334" y="56"/>
                        <a:pt x="334" y="56"/>
                        <a:pt x="334" y="56"/>
                      </a:cubicBezTo>
                      <a:cubicBezTo>
                        <a:pt x="334" y="56"/>
                        <a:pt x="334" y="55"/>
                        <a:pt x="334" y="55"/>
                      </a:cubicBezTo>
                      <a:lnTo>
                        <a:pt x="352" y="46"/>
                      </a:lnTo>
                      <a:close/>
                      <a:moveTo>
                        <a:pt x="210" y="44"/>
                      </a:moveTo>
                      <a:cubicBezTo>
                        <a:pt x="213" y="44"/>
                        <a:pt x="216" y="42"/>
                        <a:pt x="219" y="42"/>
                      </a:cubicBezTo>
                      <a:cubicBezTo>
                        <a:pt x="204" y="49"/>
                        <a:pt x="190" y="57"/>
                        <a:pt x="176" y="66"/>
                      </a:cubicBezTo>
                      <a:cubicBezTo>
                        <a:pt x="176" y="66"/>
                        <a:pt x="175" y="65"/>
                        <a:pt x="175" y="65"/>
                      </a:cubicBezTo>
                      <a:cubicBezTo>
                        <a:pt x="174" y="65"/>
                        <a:pt x="173" y="65"/>
                        <a:pt x="174" y="65"/>
                      </a:cubicBezTo>
                      <a:cubicBezTo>
                        <a:pt x="174" y="66"/>
                        <a:pt x="174" y="66"/>
                        <a:pt x="175" y="66"/>
                      </a:cubicBezTo>
                      <a:cubicBezTo>
                        <a:pt x="165" y="72"/>
                        <a:pt x="155" y="78"/>
                        <a:pt x="145" y="85"/>
                      </a:cubicBezTo>
                      <a:cubicBezTo>
                        <a:pt x="144" y="86"/>
                        <a:pt x="143" y="86"/>
                        <a:pt x="143" y="86"/>
                      </a:cubicBezTo>
                      <a:cubicBezTo>
                        <a:pt x="144" y="85"/>
                        <a:pt x="146" y="83"/>
                        <a:pt x="148" y="82"/>
                      </a:cubicBezTo>
                      <a:cubicBezTo>
                        <a:pt x="154" y="76"/>
                        <a:pt x="160" y="72"/>
                        <a:pt x="166" y="67"/>
                      </a:cubicBezTo>
                      <a:cubicBezTo>
                        <a:pt x="180" y="58"/>
                        <a:pt x="195" y="51"/>
                        <a:pt x="210" y="44"/>
                      </a:cubicBezTo>
                      <a:close/>
                      <a:moveTo>
                        <a:pt x="250" y="31"/>
                      </a:moveTo>
                      <a:cubicBezTo>
                        <a:pt x="250" y="31"/>
                        <a:pt x="250" y="31"/>
                        <a:pt x="250" y="31"/>
                      </a:cubicBezTo>
                      <a:cubicBezTo>
                        <a:pt x="248" y="32"/>
                        <a:pt x="246" y="33"/>
                        <a:pt x="245" y="34"/>
                      </a:cubicBezTo>
                      <a:cubicBezTo>
                        <a:pt x="243" y="34"/>
                        <a:pt x="242" y="34"/>
                        <a:pt x="240" y="34"/>
                      </a:cubicBezTo>
                      <a:cubicBezTo>
                        <a:pt x="244" y="33"/>
                        <a:pt x="247" y="32"/>
                        <a:pt x="250" y="31"/>
                      </a:cubicBezTo>
                      <a:close/>
                      <a:moveTo>
                        <a:pt x="242" y="36"/>
                      </a:moveTo>
                      <a:cubicBezTo>
                        <a:pt x="242" y="37"/>
                        <a:pt x="241" y="38"/>
                        <a:pt x="241" y="39"/>
                      </a:cubicBezTo>
                      <a:cubicBezTo>
                        <a:pt x="224" y="45"/>
                        <a:pt x="208" y="52"/>
                        <a:pt x="192" y="62"/>
                      </a:cubicBezTo>
                      <a:cubicBezTo>
                        <a:pt x="188" y="64"/>
                        <a:pt x="184" y="66"/>
                        <a:pt x="179" y="69"/>
                      </a:cubicBezTo>
                      <a:cubicBezTo>
                        <a:pt x="179" y="69"/>
                        <a:pt x="178" y="68"/>
                        <a:pt x="178" y="68"/>
                      </a:cubicBezTo>
                      <a:cubicBezTo>
                        <a:pt x="194" y="58"/>
                        <a:pt x="210" y="49"/>
                        <a:pt x="226" y="40"/>
                      </a:cubicBezTo>
                      <a:cubicBezTo>
                        <a:pt x="231" y="38"/>
                        <a:pt x="237" y="37"/>
                        <a:pt x="242" y="36"/>
                      </a:cubicBezTo>
                      <a:close/>
                      <a:moveTo>
                        <a:pt x="243" y="100"/>
                      </a:moveTo>
                      <a:cubicBezTo>
                        <a:pt x="244" y="102"/>
                        <a:pt x="244" y="102"/>
                        <a:pt x="244" y="102"/>
                      </a:cubicBezTo>
                      <a:cubicBezTo>
                        <a:pt x="244" y="102"/>
                        <a:pt x="244" y="102"/>
                        <a:pt x="243" y="103"/>
                      </a:cubicBezTo>
                      <a:cubicBezTo>
                        <a:pt x="242" y="103"/>
                        <a:pt x="241" y="104"/>
                        <a:pt x="240" y="105"/>
                      </a:cubicBezTo>
                      <a:cubicBezTo>
                        <a:pt x="239" y="104"/>
                        <a:pt x="238" y="103"/>
                        <a:pt x="238" y="102"/>
                      </a:cubicBezTo>
                      <a:cubicBezTo>
                        <a:pt x="241" y="101"/>
                        <a:pt x="244" y="99"/>
                        <a:pt x="246" y="98"/>
                      </a:cubicBezTo>
                      <a:cubicBezTo>
                        <a:pt x="247" y="98"/>
                        <a:pt x="247" y="98"/>
                        <a:pt x="247" y="98"/>
                      </a:cubicBezTo>
                      <a:cubicBezTo>
                        <a:pt x="248" y="98"/>
                        <a:pt x="248" y="98"/>
                        <a:pt x="249" y="98"/>
                      </a:cubicBezTo>
                      <a:cubicBezTo>
                        <a:pt x="247" y="99"/>
                        <a:pt x="245" y="100"/>
                        <a:pt x="243" y="100"/>
                      </a:cubicBezTo>
                      <a:close/>
                      <a:moveTo>
                        <a:pt x="251" y="97"/>
                      </a:moveTo>
                      <a:cubicBezTo>
                        <a:pt x="251" y="96"/>
                        <a:pt x="250" y="96"/>
                        <a:pt x="250" y="95"/>
                      </a:cubicBezTo>
                      <a:cubicBezTo>
                        <a:pt x="252" y="94"/>
                        <a:pt x="254" y="93"/>
                        <a:pt x="256" y="92"/>
                      </a:cubicBezTo>
                      <a:cubicBezTo>
                        <a:pt x="256" y="93"/>
                        <a:pt x="256" y="93"/>
                        <a:pt x="257" y="94"/>
                      </a:cubicBezTo>
                      <a:cubicBezTo>
                        <a:pt x="256" y="94"/>
                        <a:pt x="255" y="95"/>
                        <a:pt x="254" y="95"/>
                      </a:cubicBezTo>
                      <a:cubicBezTo>
                        <a:pt x="253" y="96"/>
                        <a:pt x="252" y="96"/>
                        <a:pt x="251" y="97"/>
                      </a:cubicBezTo>
                      <a:close/>
                      <a:moveTo>
                        <a:pt x="262" y="96"/>
                      </a:moveTo>
                      <a:cubicBezTo>
                        <a:pt x="262" y="96"/>
                        <a:pt x="262" y="96"/>
                        <a:pt x="263" y="96"/>
                      </a:cubicBezTo>
                      <a:cubicBezTo>
                        <a:pt x="263" y="96"/>
                        <a:pt x="263" y="96"/>
                        <a:pt x="263" y="96"/>
                      </a:cubicBezTo>
                      <a:cubicBezTo>
                        <a:pt x="264" y="96"/>
                        <a:pt x="264" y="96"/>
                        <a:pt x="264" y="96"/>
                      </a:cubicBezTo>
                      <a:cubicBezTo>
                        <a:pt x="243" y="108"/>
                        <a:pt x="243" y="108"/>
                        <a:pt x="243" y="108"/>
                      </a:cubicBezTo>
                      <a:cubicBezTo>
                        <a:pt x="242" y="107"/>
                        <a:pt x="242" y="107"/>
                        <a:pt x="242" y="107"/>
                      </a:cubicBezTo>
                      <a:cubicBezTo>
                        <a:pt x="248" y="103"/>
                        <a:pt x="254" y="100"/>
                        <a:pt x="260" y="96"/>
                      </a:cubicBezTo>
                      <a:cubicBezTo>
                        <a:pt x="260" y="96"/>
                        <a:pt x="261" y="96"/>
                        <a:pt x="262" y="96"/>
                      </a:cubicBezTo>
                      <a:close/>
                      <a:moveTo>
                        <a:pt x="263" y="95"/>
                      </a:moveTo>
                      <a:cubicBezTo>
                        <a:pt x="262" y="95"/>
                        <a:pt x="262" y="95"/>
                        <a:pt x="262" y="95"/>
                      </a:cubicBezTo>
                      <a:cubicBezTo>
                        <a:pt x="268" y="91"/>
                        <a:pt x="273" y="88"/>
                        <a:pt x="279" y="84"/>
                      </a:cubicBezTo>
                      <a:cubicBezTo>
                        <a:pt x="276" y="86"/>
                        <a:pt x="276" y="86"/>
                        <a:pt x="276" y="86"/>
                      </a:cubicBezTo>
                      <a:cubicBezTo>
                        <a:pt x="299" y="74"/>
                        <a:pt x="299" y="74"/>
                        <a:pt x="299" y="74"/>
                      </a:cubicBezTo>
                      <a:cubicBezTo>
                        <a:pt x="299" y="74"/>
                        <a:pt x="299" y="74"/>
                        <a:pt x="299" y="74"/>
                      </a:cubicBezTo>
                      <a:lnTo>
                        <a:pt x="263" y="95"/>
                      </a:lnTo>
                      <a:close/>
                      <a:moveTo>
                        <a:pt x="216" y="119"/>
                      </a:moveTo>
                      <a:cubicBezTo>
                        <a:pt x="215" y="118"/>
                        <a:pt x="215" y="117"/>
                        <a:pt x="214" y="116"/>
                      </a:cubicBezTo>
                      <a:cubicBezTo>
                        <a:pt x="221" y="112"/>
                        <a:pt x="228" y="108"/>
                        <a:pt x="235" y="104"/>
                      </a:cubicBezTo>
                      <a:cubicBezTo>
                        <a:pt x="236" y="104"/>
                        <a:pt x="237" y="105"/>
                        <a:pt x="238" y="106"/>
                      </a:cubicBezTo>
                      <a:cubicBezTo>
                        <a:pt x="230" y="111"/>
                        <a:pt x="223" y="115"/>
                        <a:pt x="216" y="120"/>
                      </a:cubicBezTo>
                      <a:cubicBezTo>
                        <a:pt x="216" y="119"/>
                        <a:pt x="216" y="119"/>
                        <a:pt x="216" y="119"/>
                      </a:cubicBezTo>
                      <a:close/>
                      <a:moveTo>
                        <a:pt x="206" y="122"/>
                      </a:moveTo>
                      <a:cubicBezTo>
                        <a:pt x="208" y="120"/>
                        <a:pt x="211" y="118"/>
                        <a:pt x="214" y="117"/>
                      </a:cubicBezTo>
                      <a:cubicBezTo>
                        <a:pt x="214" y="118"/>
                        <a:pt x="215" y="119"/>
                        <a:pt x="216" y="120"/>
                      </a:cubicBezTo>
                      <a:cubicBezTo>
                        <a:pt x="210" y="123"/>
                        <a:pt x="205" y="126"/>
                        <a:pt x="199" y="130"/>
                      </a:cubicBezTo>
                      <a:cubicBezTo>
                        <a:pt x="199" y="130"/>
                        <a:pt x="198" y="130"/>
                        <a:pt x="197" y="130"/>
                      </a:cubicBezTo>
                      <a:cubicBezTo>
                        <a:pt x="194" y="132"/>
                        <a:pt x="190" y="134"/>
                        <a:pt x="186" y="136"/>
                      </a:cubicBezTo>
                      <a:cubicBezTo>
                        <a:pt x="186" y="136"/>
                        <a:pt x="186" y="136"/>
                        <a:pt x="186" y="136"/>
                      </a:cubicBezTo>
                      <a:cubicBezTo>
                        <a:pt x="186" y="136"/>
                        <a:pt x="186" y="136"/>
                        <a:pt x="185" y="136"/>
                      </a:cubicBezTo>
                      <a:cubicBezTo>
                        <a:pt x="185" y="136"/>
                        <a:pt x="185" y="136"/>
                        <a:pt x="185" y="136"/>
                      </a:cubicBezTo>
                      <a:cubicBezTo>
                        <a:pt x="190" y="132"/>
                        <a:pt x="194" y="130"/>
                        <a:pt x="198" y="127"/>
                      </a:cubicBezTo>
                      <a:cubicBezTo>
                        <a:pt x="201" y="125"/>
                        <a:pt x="203" y="123"/>
                        <a:pt x="206" y="122"/>
                      </a:cubicBezTo>
                      <a:close/>
                      <a:moveTo>
                        <a:pt x="240" y="109"/>
                      </a:moveTo>
                      <a:cubicBezTo>
                        <a:pt x="240" y="109"/>
                        <a:pt x="240" y="109"/>
                        <a:pt x="240" y="109"/>
                      </a:cubicBezTo>
                      <a:cubicBezTo>
                        <a:pt x="233" y="113"/>
                        <a:pt x="233" y="113"/>
                        <a:pt x="233" y="113"/>
                      </a:cubicBezTo>
                      <a:cubicBezTo>
                        <a:pt x="236" y="112"/>
                        <a:pt x="238" y="110"/>
                        <a:pt x="240" y="109"/>
                      </a:cubicBezTo>
                      <a:close/>
                      <a:moveTo>
                        <a:pt x="300" y="73"/>
                      </a:moveTo>
                      <a:cubicBezTo>
                        <a:pt x="300" y="73"/>
                        <a:pt x="300" y="73"/>
                        <a:pt x="300" y="73"/>
                      </a:cubicBezTo>
                      <a:cubicBezTo>
                        <a:pt x="310" y="67"/>
                        <a:pt x="310" y="67"/>
                        <a:pt x="310" y="67"/>
                      </a:cubicBezTo>
                      <a:lnTo>
                        <a:pt x="300" y="73"/>
                      </a:lnTo>
                      <a:close/>
                      <a:moveTo>
                        <a:pt x="112" y="123"/>
                      </a:moveTo>
                      <a:cubicBezTo>
                        <a:pt x="110" y="124"/>
                        <a:pt x="109" y="126"/>
                        <a:pt x="108" y="127"/>
                      </a:cubicBezTo>
                      <a:cubicBezTo>
                        <a:pt x="107" y="126"/>
                        <a:pt x="106" y="125"/>
                        <a:pt x="105" y="124"/>
                      </a:cubicBezTo>
                      <a:cubicBezTo>
                        <a:pt x="106" y="122"/>
                        <a:pt x="108" y="121"/>
                        <a:pt x="109" y="120"/>
                      </a:cubicBezTo>
                      <a:cubicBezTo>
                        <a:pt x="110" y="121"/>
                        <a:pt x="110" y="122"/>
                        <a:pt x="112" y="123"/>
                      </a:cubicBezTo>
                      <a:close/>
                      <a:moveTo>
                        <a:pt x="104" y="124"/>
                      </a:moveTo>
                      <a:cubicBezTo>
                        <a:pt x="105" y="126"/>
                        <a:pt x="106" y="127"/>
                        <a:pt x="107" y="128"/>
                      </a:cubicBezTo>
                      <a:cubicBezTo>
                        <a:pt x="101" y="134"/>
                        <a:pt x="95" y="141"/>
                        <a:pt x="90" y="148"/>
                      </a:cubicBezTo>
                      <a:cubicBezTo>
                        <a:pt x="88" y="150"/>
                        <a:pt x="86" y="152"/>
                        <a:pt x="85" y="154"/>
                      </a:cubicBezTo>
                      <a:cubicBezTo>
                        <a:pt x="86" y="151"/>
                        <a:pt x="88" y="148"/>
                        <a:pt x="90" y="145"/>
                      </a:cubicBezTo>
                      <a:cubicBezTo>
                        <a:pt x="90" y="145"/>
                        <a:pt x="90" y="145"/>
                        <a:pt x="91" y="145"/>
                      </a:cubicBezTo>
                      <a:cubicBezTo>
                        <a:pt x="91" y="144"/>
                        <a:pt x="91" y="144"/>
                        <a:pt x="91" y="143"/>
                      </a:cubicBezTo>
                      <a:cubicBezTo>
                        <a:pt x="91" y="143"/>
                        <a:pt x="91" y="142"/>
                        <a:pt x="91" y="142"/>
                      </a:cubicBezTo>
                      <a:cubicBezTo>
                        <a:pt x="92" y="141"/>
                        <a:pt x="92" y="140"/>
                        <a:pt x="93" y="139"/>
                      </a:cubicBezTo>
                      <a:cubicBezTo>
                        <a:pt x="94" y="137"/>
                        <a:pt x="95" y="136"/>
                        <a:pt x="96" y="134"/>
                      </a:cubicBezTo>
                      <a:cubicBezTo>
                        <a:pt x="97" y="133"/>
                        <a:pt x="97" y="133"/>
                        <a:pt x="97" y="133"/>
                      </a:cubicBezTo>
                      <a:cubicBezTo>
                        <a:pt x="99" y="131"/>
                        <a:pt x="100" y="128"/>
                        <a:pt x="102" y="126"/>
                      </a:cubicBezTo>
                      <a:cubicBezTo>
                        <a:pt x="103" y="126"/>
                        <a:pt x="104" y="125"/>
                        <a:pt x="104" y="124"/>
                      </a:cubicBezTo>
                      <a:close/>
                      <a:moveTo>
                        <a:pt x="112" y="122"/>
                      </a:moveTo>
                      <a:cubicBezTo>
                        <a:pt x="112" y="121"/>
                        <a:pt x="110" y="120"/>
                        <a:pt x="110" y="119"/>
                      </a:cubicBezTo>
                      <a:cubicBezTo>
                        <a:pt x="111" y="117"/>
                        <a:pt x="113" y="115"/>
                        <a:pt x="114" y="114"/>
                      </a:cubicBezTo>
                      <a:cubicBezTo>
                        <a:pt x="115" y="115"/>
                        <a:pt x="116" y="116"/>
                        <a:pt x="117" y="118"/>
                      </a:cubicBezTo>
                      <a:cubicBezTo>
                        <a:pt x="116" y="119"/>
                        <a:pt x="114" y="121"/>
                        <a:pt x="112" y="122"/>
                      </a:cubicBezTo>
                      <a:close/>
                      <a:moveTo>
                        <a:pt x="89" y="145"/>
                      </a:moveTo>
                      <a:cubicBezTo>
                        <a:pt x="89" y="145"/>
                        <a:pt x="90" y="145"/>
                        <a:pt x="90" y="145"/>
                      </a:cubicBezTo>
                      <a:cubicBezTo>
                        <a:pt x="88" y="148"/>
                        <a:pt x="85" y="151"/>
                        <a:pt x="83" y="155"/>
                      </a:cubicBezTo>
                      <a:cubicBezTo>
                        <a:pt x="83" y="154"/>
                        <a:pt x="82" y="154"/>
                        <a:pt x="82" y="154"/>
                      </a:cubicBezTo>
                      <a:cubicBezTo>
                        <a:pt x="84" y="151"/>
                        <a:pt x="87" y="148"/>
                        <a:pt x="89" y="144"/>
                      </a:cubicBezTo>
                      <a:cubicBezTo>
                        <a:pt x="89" y="144"/>
                        <a:pt x="89" y="145"/>
                        <a:pt x="89" y="145"/>
                      </a:cubicBezTo>
                      <a:close/>
                      <a:moveTo>
                        <a:pt x="177" y="68"/>
                      </a:moveTo>
                      <a:cubicBezTo>
                        <a:pt x="178" y="69"/>
                        <a:pt x="178" y="69"/>
                        <a:pt x="178" y="70"/>
                      </a:cubicBezTo>
                      <a:cubicBezTo>
                        <a:pt x="163" y="79"/>
                        <a:pt x="149" y="90"/>
                        <a:pt x="135" y="101"/>
                      </a:cubicBezTo>
                      <a:cubicBezTo>
                        <a:pt x="135" y="101"/>
                        <a:pt x="134" y="101"/>
                        <a:pt x="134" y="101"/>
                      </a:cubicBezTo>
                      <a:cubicBezTo>
                        <a:pt x="134" y="101"/>
                        <a:pt x="134" y="101"/>
                        <a:pt x="134" y="102"/>
                      </a:cubicBezTo>
                      <a:cubicBezTo>
                        <a:pt x="132" y="104"/>
                        <a:pt x="130" y="106"/>
                        <a:pt x="128" y="108"/>
                      </a:cubicBezTo>
                      <a:cubicBezTo>
                        <a:pt x="127" y="108"/>
                        <a:pt x="127" y="107"/>
                        <a:pt x="127" y="107"/>
                      </a:cubicBezTo>
                      <a:cubicBezTo>
                        <a:pt x="126" y="107"/>
                        <a:pt x="126" y="107"/>
                        <a:pt x="126" y="107"/>
                      </a:cubicBezTo>
                      <a:cubicBezTo>
                        <a:pt x="126" y="108"/>
                        <a:pt x="127" y="108"/>
                        <a:pt x="127" y="108"/>
                      </a:cubicBezTo>
                      <a:cubicBezTo>
                        <a:pt x="124" y="111"/>
                        <a:pt x="121" y="114"/>
                        <a:pt x="119" y="116"/>
                      </a:cubicBezTo>
                      <a:cubicBezTo>
                        <a:pt x="117" y="115"/>
                        <a:pt x="116" y="114"/>
                        <a:pt x="115" y="113"/>
                      </a:cubicBezTo>
                      <a:cubicBezTo>
                        <a:pt x="116" y="111"/>
                        <a:pt x="118" y="110"/>
                        <a:pt x="120" y="108"/>
                      </a:cubicBezTo>
                      <a:cubicBezTo>
                        <a:pt x="129" y="100"/>
                        <a:pt x="138" y="93"/>
                        <a:pt x="148" y="87"/>
                      </a:cubicBezTo>
                      <a:cubicBezTo>
                        <a:pt x="158" y="80"/>
                        <a:pt x="167" y="74"/>
                        <a:pt x="177" y="68"/>
                      </a:cubicBezTo>
                      <a:close/>
                      <a:moveTo>
                        <a:pt x="157" y="68"/>
                      </a:moveTo>
                      <a:cubicBezTo>
                        <a:pt x="163" y="65"/>
                        <a:pt x="169" y="62"/>
                        <a:pt x="176" y="58"/>
                      </a:cubicBezTo>
                      <a:cubicBezTo>
                        <a:pt x="174" y="59"/>
                        <a:pt x="173" y="60"/>
                        <a:pt x="172" y="60"/>
                      </a:cubicBezTo>
                      <a:cubicBezTo>
                        <a:pt x="154" y="70"/>
                        <a:pt x="139" y="82"/>
                        <a:pt x="124" y="95"/>
                      </a:cubicBezTo>
                      <a:cubicBezTo>
                        <a:pt x="127" y="92"/>
                        <a:pt x="130" y="88"/>
                        <a:pt x="133" y="84"/>
                      </a:cubicBezTo>
                      <a:cubicBezTo>
                        <a:pt x="140" y="78"/>
                        <a:pt x="148" y="73"/>
                        <a:pt x="157" y="68"/>
                      </a:cubicBezTo>
                      <a:close/>
                      <a:moveTo>
                        <a:pt x="135" y="90"/>
                      </a:moveTo>
                      <a:cubicBezTo>
                        <a:pt x="130" y="94"/>
                        <a:pt x="126" y="98"/>
                        <a:pt x="122" y="102"/>
                      </a:cubicBezTo>
                      <a:cubicBezTo>
                        <a:pt x="118" y="105"/>
                        <a:pt x="116" y="108"/>
                        <a:pt x="113" y="110"/>
                      </a:cubicBezTo>
                      <a:cubicBezTo>
                        <a:pt x="114" y="110"/>
                        <a:pt x="114" y="109"/>
                        <a:pt x="115" y="108"/>
                      </a:cubicBezTo>
                      <a:cubicBezTo>
                        <a:pt x="121" y="102"/>
                        <a:pt x="128" y="96"/>
                        <a:pt x="135" y="90"/>
                      </a:cubicBezTo>
                      <a:close/>
                      <a:moveTo>
                        <a:pt x="161" y="152"/>
                      </a:moveTo>
                      <a:cubicBezTo>
                        <a:pt x="161" y="152"/>
                        <a:pt x="160" y="153"/>
                        <a:pt x="160" y="153"/>
                      </a:cubicBezTo>
                      <a:cubicBezTo>
                        <a:pt x="154" y="157"/>
                        <a:pt x="148" y="162"/>
                        <a:pt x="142" y="165"/>
                      </a:cubicBezTo>
                      <a:cubicBezTo>
                        <a:pt x="147" y="162"/>
                        <a:pt x="152" y="158"/>
                        <a:pt x="156" y="155"/>
                      </a:cubicBezTo>
                      <a:cubicBezTo>
                        <a:pt x="156" y="155"/>
                        <a:pt x="157" y="155"/>
                        <a:pt x="157" y="154"/>
                      </a:cubicBezTo>
                      <a:cubicBezTo>
                        <a:pt x="158" y="154"/>
                        <a:pt x="160" y="153"/>
                        <a:pt x="161" y="152"/>
                      </a:cubicBezTo>
                      <a:close/>
                      <a:moveTo>
                        <a:pt x="168" y="147"/>
                      </a:moveTo>
                      <a:cubicBezTo>
                        <a:pt x="168" y="148"/>
                        <a:pt x="166" y="148"/>
                        <a:pt x="166" y="148"/>
                      </a:cubicBezTo>
                      <a:cubicBezTo>
                        <a:pt x="172" y="144"/>
                        <a:pt x="178" y="140"/>
                        <a:pt x="184" y="136"/>
                      </a:cubicBezTo>
                      <a:cubicBezTo>
                        <a:pt x="184" y="137"/>
                        <a:pt x="184" y="137"/>
                        <a:pt x="184" y="138"/>
                      </a:cubicBezTo>
                      <a:cubicBezTo>
                        <a:pt x="179" y="140"/>
                        <a:pt x="174" y="144"/>
                        <a:pt x="168" y="147"/>
                      </a:cubicBezTo>
                      <a:close/>
                      <a:moveTo>
                        <a:pt x="147" y="160"/>
                      </a:moveTo>
                      <a:cubicBezTo>
                        <a:pt x="148" y="160"/>
                        <a:pt x="148" y="160"/>
                        <a:pt x="148" y="160"/>
                      </a:cubicBezTo>
                      <a:cubicBezTo>
                        <a:pt x="144" y="163"/>
                        <a:pt x="139" y="166"/>
                        <a:pt x="135" y="170"/>
                      </a:cubicBezTo>
                      <a:cubicBezTo>
                        <a:pt x="135" y="170"/>
                        <a:pt x="134" y="170"/>
                        <a:pt x="133" y="170"/>
                      </a:cubicBezTo>
                      <a:cubicBezTo>
                        <a:pt x="133" y="170"/>
                        <a:pt x="132" y="169"/>
                        <a:pt x="132" y="169"/>
                      </a:cubicBezTo>
                      <a:cubicBezTo>
                        <a:pt x="136" y="166"/>
                        <a:pt x="142" y="162"/>
                        <a:pt x="147" y="160"/>
                      </a:cubicBezTo>
                      <a:close/>
                      <a:moveTo>
                        <a:pt x="120" y="178"/>
                      </a:moveTo>
                      <a:cubicBezTo>
                        <a:pt x="121" y="176"/>
                        <a:pt x="121" y="176"/>
                        <a:pt x="121" y="176"/>
                      </a:cubicBezTo>
                      <a:cubicBezTo>
                        <a:pt x="119" y="177"/>
                        <a:pt x="119" y="177"/>
                        <a:pt x="119" y="177"/>
                      </a:cubicBezTo>
                      <a:cubicBezTo>
                        <a:pt x="118" y="177"/>
                        <a:pt x="118" y="177"/>
                        <a:pt x="118" y="177"/>
                      </a:cubicBezTo>
                      <a:cubicBezTo>
                        <a:pt x="122" y="174"/>
                        <a:pt x="126" y="172"/>
                        <a:pt x="130" y="169"/>
                      </a:cubicBezTo>
                      <a:cubicBezTo>
                        <a:pt x="131" y="170"/>
                        <a:pt x="132" y="170"/>
                        <a:pt x="132" y="171"/>
                      </a:cubicBezTo>
                      <a:cubicBezTo>
                        <a:pt x="128" y="173"/>
                        <a:pt x="124" y="176"/>
                        <a:pt x="120" y="178"/>
                      </a:cubicBezTo>
                      <a:close/>
                      <a:moveTo>
                        <a:pt x="130" y="174"/>
                      </a:moveTo>
                      <a:cubicBezTo>
                        <a:pt x="129" y="174"/>
                        <a:pt x="129" y="175"/>
                        <a:pt x="129" y="175"/>
                      </a:cubicBezTo>
                      <a:cubicBezTo>
                        <a:pt x="122" y="179"/>
                        <a:pt x="122" y="179"/>
                        <a:pt x="122" y="179"/>
                      </a:cubicBezTo>
                      <a:cubicBezTo>
                        <a:pt x="122" y="179"/>
                        <a:pt x="122" y="179"/>
                        <a:pt x="121" y="179"/>
                      </a:cubicBezTo>
                      <a:cubicBezTo>
                        <a:pt x="121" y="178"/>
                        <a:pt x="121" y="178"/>
                        <a:pt x="121" y="178"/>
                      </a:cubicBezTo>
                      <a:cubicBezTo>
                        <a:pt x="124" y="177"/>
                        <a:pt x="127" y="176"/>
                        <a:pt x="130" y="174"/>
                      </a:cubicBezTo>
                      <a:close/>
                      <a:moveTo>
                        <a:pt x="114" y="184"/>
                      </a:moveTo>
                      <a:cubicBezTo>
                        <a:pt x="115" y="183"/>
                        <a:pt x="116" y="182"/>
                        <a:pt x="118" y="181"/>
                      </a:cubicBezTo>
                      <a:cubicBezTo>
                        <a:pt x="118" y="181"/>
                        <a:pt x="118" y="181"/>
                        <a:pt x="118" y="182"/>
                      </a:cubicBezTo>
                      <a:lnTo>
                        <a:pt x="114" y="184"/>
                      </a:lnTo>
                      <a:close/>
                      <a:moveTo>
                        <a:pt x="114" y="180"/>
                      </a:moveTo>
                      <a:cubicBezTo>
                        <a:pt x="116" y="180"/>
                        <a:pt x="116" y="180"/>
                        <a:pt x="116" y="180"/>
                      </a:cubicBezTo>
                      <a:cubicBezTo>
                        <a:pt x="109" y="184"/>
                        <a:pt x="109" y="184"/>
                        <a:pt x="109" y="184"/>
                      </a:cubicBezTo>
                      <a:cubicBezTo>
                        <a:pt x="108" y="184"/>
                        <a:pt x="108" y="184"/>
                        <a:pt x="108" y="183"/>
                      </a:cubicBezTo>
                      <a:cubicBezTo>
                        <a:pt x="110" y="182"/>
                        <a:pt x="113" y="180"/>
                        <a:pt x="116" y="178"/>
                      </a:cubicBezTo>
                      <a:cubicBezTo>
                        <a:pt x="116" y="178"/>
                        <a:pt x="116" y="179"/>
                        <a:pt x="116" y="179"/>
                      </a:cubicBezTo>
                      <a:lnTo>
                        <a:pt x="114" y="180"/>
                      </a:lnTo>
                      <a:close/>
                      <a:moveTo>
                        <a:pt x="76" y="163"/>
                      </a:moveTo>
                      <a:cubicBezTo>
                        <a:pt x="78" y="160"/>
                        <a:pt x="80" y="158"/>
                        <a:pt x="82" y="155"/>
                      </a:cubicBezTo>
                      <a:cubicBezTo>
                        <a:pt x="82" y="155"/>
                        <a:pt x="82" y="156"/>
                        <a:pt x="82" y="156"/>
                      </a:cubicBezTo>
                      <a:cubicBezTo>
                        <a:pt x="73" y="170"/>
                        <a:pt x="64" y="185"/>
                        <a:pt x="57" y="201"/>
                      </a:cubicBezTo>
                      <a:cubicBezTo>
                        <a:pt x="55" y="205"/>
                        <a:pt x="54" y="208"/>
                        <a:pt x="52" y="212"/>
                      </a:cubicBezTo>
                      <a:cubicBezTo>
                        <a:pt x="55" y="205"/>
                        <a:pt x="57" y="198"/>
                        <a:pt x="60" y="192"/>
                      </a:cubicBezTo>
                      <a:cubicBezTo>
                        <a:pt x="58" y="195"/>
                        <a:pt x="56" y="198"/>
                        <a:pt x="54" y="202"/>
                      </a:cubicBezTo>
                      <a:cubicBezTo>
                        <a:pt x="54" y="200"/>
                        <a:pt x="55" y="199"/>
                        <a:pt x="55" y="198"/>
                      </a:cubicBezTo>
                      <a:cubicBezTo>
                        <a:pt x="62" y="186"/>
                        <a:pt x="68" y="174"/>
                        <a:pt x="76" y="163"/>
                      </a:cubicBezTo>
                      <a:close/>
                      <a:moveTo>
                        <a:pt x="90" y="195"/>
                      </a:moveTo>
                      <a:cubicBezTo>
                        <a:pt x="90" y="196"/>
                        <a:pt x="90" y="196"/>
                        <a:pt x="90" y="196"/>
                      </a:cubicBezTo>
                      <a:cubicBezTo>
                        <a:pt x="89" y="197"/>
                        <a:pt x="89" y="197"/>
                        <a:pt x="88" y="198"/>
                      </a:cubicBezTo>
                      <a:cubicBezTo>
                        <a:pt x="89" y="197"/>
                        <a:pt x="89" y="197"/>
                        <a:pt x="90" y="196"/>
                      </a:cubicBezTo>
                      <a:cubicBezTo>
                        <a:pt x="90" y="200"/>
                        <a:pt x="90" y="203"/>
                        <a:pt x="90" y="206"/>
                      </a:cubicBezTo>
                      <a:cubicBezTo>
                        <a:pt x="90" y="208"/>
                        <a:pt x="90" y="210"/>
                        <a:pt x="90" y="212"/>
                      </a:cubicBezTo>
                      <a:cubicBezTo>
                        <a:pt x="90" y="212"/>
                        <a:pt x="90" y="213"/>
                        <a:pt x="91" y="213"/>
                      </a:cubicBezTo>
                      <a:cubicBezTo>
                        <a:pt x="91" y="228"/>
                        <a:pt x="90" y="243"/>
                        <a:pt x="90" y="258"/>
                      </a:cubicBezTo>
                      <a:cubicBezTo>
                        <a:pt x="90" y="258"/>
                        <a:pt x="90" y="258"/>
                        <a:pt x="90" y="257"/>
                      </a:cubicBezTo>
                      <a:cubicBezTo>
                        <a:pt x="89" y="235"/>
                        <a:pt x="88" y="213"/>
                        <a:pt x="86" y="191"/>
                      </a:cubicBezTo>
                      <a:cubicBezTo>
                        <a:pt x="88" y="192"/>
                        <a:pt x="89" y="194"/>
                        <a:pt x="90" y="195"/>
                      </a:cubicBezTo>
                      <a:close/>
                      <a:moveTo>
                        <a:pt x="106" y="185"/>
                      </a:moveTo>
                      <a:cubicBezTo>
                        <a:pt x="106" y="185"/>
                        <a:pt x="106" y="185"/>
                        <a:pt x="106" y="186"/>
                      </a:cubicBezTo>
                      <a:cubicBezTo>
                        <a:pt x="98" y="190"/>
                        <a:pt x="98" y="190"/>
                        <a:pt x="98" y="190"/>
                      </a:cubicBezTo>
                      <a:cubicBezTo>
                        <a:pt x="100" y="188"/>
                        <a:pt x="103" y="187"/>
                        <a:pt x="106" y="185"/>
                      </a:cubicBezTo>
                      <a:close/>
                      <a:moveTo>
                        <a:pt x="94" y="196"/>
                      </a:moveTo>
                      <a:cubicBezTo>
                        <a:pt x="94" y="196"/>
                        <a:pt x="93" y="196"/>
                        <a:pt x="93" y="195"/>
                      </a:cubicBezTo>
                      <a:cubicBezTo>
                        <a:pt x="93" y="195"/>
                        <a:pt x="94" y="195"/>
                        <a:pt x="94" y="195"/>
                      </a:cubicBezTo>
                      <a:cubicBezTo>
                        <a:pt x="95" y="195"/>
                        <a:pt x="95" y="195"/>
                        <a:pt x="96" y="195"/>
                      </a:cubicBezTo>
                      <a:cubicBezTo>
                        <a:pt x="95" y="195"/>
                        <a:pt x="95" y="196"/>
                        <a:pt x="95" y="197"/>
                      </a:cubicBezTo>
                      <a:cubicBezTo>
                        <a:pt x="95" y="198"/>
                        <a:pt x="95" y="198"/>
                        <a:pt x="95" y="198"/>
                      </a:cubicBezTo>
                      <a:cubicBezTo>
                        <a:pt x="96" y="196"/>
                        <a:pt x="98" y="196"/>
                        <a:pt x="99" y="197"/>
                      </a:cubicBezTo>
                      <a:cubicBezTo>
                        <a:pt x="99" y="198"/>
                        <a:pt x="99" y="200"/>
                        <a:pt x="99" y="202"/>
                      </a:cubicBezTo>
                      <a:cubicBezTo>
                        <a:pt x="97" y="200"/>
                        <a:pt x="96" y="198"/>
                        <a:pt x="94" y="196"/>
                      </a:cubicBezTo>
                      <a:cubicBezTo>
                        <a:pt x="94" y="196"/>
                        <a:pt x="94" y="196"/>
                        <a:pt x="94" y="196"/>
                      </a:cubicBezTo>
                      <a:close/>
                      <a:moveTo>
                        <a:pt x="92" y="197"/>
                      </a:moveTo>
                      <a:cubicBezTo>
                        <a:pt x="92" y="198"/>
                        <a:pt x="93" y="198"/>
                        <a:pt x="93" y="199"/>
                      </a:cubicBezTo>
                      <a:cubicBezTo>
                        <a:pt x="92" y="206"/>
                        <a:pt x="92" y="206"/>
                        <a:pt x="92" y="206"/>
                      </a:cubicBezTo>
                      <a:cubicBezTo>
                        <a:pt x="92" y="206"/>
                        <a:pt x="92" y="205"/>
                        <a:pt x="92" y="205"/>
                      </a:cubicBezTo>
                      <a:cubicBezTo>
                        <a:pt x="92" y="205"/>
                        <a:pt x="92" y="205"/>
                        <a:pt x="92" y="205"/>
                      </a:cubicBezTo>
                      <a:lnTo>
                        <a:pt x="92" y="197"/>
                      </a:lnTo>
                      <a:close/>
                      <a:moveTo>
                        <a:pt x="99" y="205"/>
                      </a:moveTo>
                      <a:cubicBezTo>
                        <a:pt x="98" y="217"/>
                        <a:pt x="98" y="230"/>
                        <a:pt x="97" y="242"/>
                      </a:cubicBezTo>
                      <a:cubicBezTo>
                        <a:pt x="97" y="256"/>
                        <a:pt x="96" y="271"/>
                        <a:pt x="95" y="286"/>
                      </a:cubicBezTo>
                      <a:cubicBezTo>
                        <a:pt x="96" y="264"/>
                        <a:pt x="96" y="243"/>
                        <a:pt x="96" y="221"/>
                      </a:cubicBezTo>
                      <a:cubicBezTo>
                        <a:pt x="95" y="235"/>
                        <a:pt x="93" y="249"/>
                        <a:pt x="92" y="264"/>
                      </a:cubicBezTo>
                      <a:cubicBezTo>
                        <a:pt x="92" y="263"/>
                        <a:pt x="92" y="263"/>
                        <a:pt x="92" y="262"/>
                      </a:cubicBezTo>
                      <a:cubicBezTo>
                        <a:pt x="92" y="262"/>
                        <a:pt x="92" y="262"/>
                        <a:pt x="92" y="261"/>
                      </a:cubicBezTo>
                      <a:cubicBezTo>
                        <a:pt x="92" y="246"/>
                        <a:pt x="92" y="231"/>
                        <a:pt x="92" y="216"/>
                      </a:cubicBezTo>
                      <a:cubicBezTo>
                        <a:pt x="93" y="216"/>
                        <a:pt x="93" y="216"/>
                        <a:pt x="93" y="217"/>
                      </a:cubicBezTo>
                      <a:cubicBezTo>
                        <a:pt x="93" y="211"/>
                        <a:pt x="94" y="205"/>
                        <a:pt x="94" y="200"/>
                      </a:cubicBezTo>
                      <a:cubicBezTo>
                        <a:pt x="95" y="202"/>
                        <a:pt x="97" y="204"/>
                        <a:pt x="99" y="205"/>
                      </a:cubicBezTo>
                      <a:close/>
                      <a:moveTo>
                        <a:pt x="90" y="260"/>
                      </a:moveTo>
                      <a:cubicBezTo>
                        <a:pt x="90" y="260"/>
                        <a:pt x="90" y="260"/>
                        <a:pt x="90" y="260"/>
                      </a:cubicBezTo>
                      <a:cubicBezTo>
                        <a:pt x="90" y="262"/>
                        <a:pt x="90" y="264"/>
                        <a:pt x="90" y="267"/>
                      </a:cubicBezTo>
                      <a:cubicBezTo>
                        <a:pt x="90" y="264"/>
                        <a:pt x="90" y="262"/>
                        <a:pt x="90" y="260"/>
                      </a:cubicBezTo>
                      <a:close/>
                      <a:moveTo>
                        <a:pt x="91" y="344"/>
                      </a:moveTo>
                      <a:cubicBezTo>
                        <a:pt x="91" y="346"/>
                        <a:pt x="91" y="348"/>
                        <a:pt x="91" y="349"/>
                      </a:cubicBezTo>
                      <a:cubicBezTo>
                        <a:pt x="92" y="358"/>
                        <a:pt x="92" y="366"/>
                        <a:pt x="92" y="374"/>
                      </a:cubicBezTo>
                      <a:cubicBezTo>
                        <a:pt x="91" y="374"/>
                        <a:pt x="91" y="373"/>
                        <a:pt x="90" y="372"/>
                      </a:cubicBezTo>
                      <a:cubicBezTo>
                        <a:pt x="90" y="372"/>
                        <a:pt x="90" y="372"/>
                        <a:pt x="90" y="372"/>
                      </a:cubicBezTo>
                      <a:cubicBezTo>
                        <a:pt x="90" y="370"/>
                        <a:pt x="90" y="368"/>
                        <a:pt x="90" y="366"/>
                      </a:cubicBezTo>
                      <a:cubicBezTo>
                        <a:pt x="90" y="359"/>
                        <a:pt x="90" y="352"/>
                        <a:pt x="91" y="344"/>
                      </a:cubicBezTo>
                      <a:close/>
                      <a:moveTo>
                        <a:pt x="91" y="376"/>
                      </a:moveTo>
                      <a:cubicBezTo>
                        <a:pt x="91" y="376"/>
                        <a:pt x="91" y="376"/>
                        <a:pt x="92" y="376"/>
                      </a:cubicBezTo>
                      <a:cubicBezTo>
                        <a:pt x="91" y="381"/>
                        <a:pt x="91" y="386"/>
                        <a:pt x="91" y="390"/>
                      </a:cubicBezTo>
                      <a:cubicBezTo>
                        <a:pt x="91" y="392"/>
                        <a:pt x="91" y="394"/>
                        <a:pt x="91" y="396"/>
                      </a:cubicBezTo>
                      <a:cubicBezTo>
                        <a:pt x="90" y="395"/>
                        <a:pt x="90" y="395"/>
                        <a:pt x="90" y="394"/>
                      </a:cubicBezTo>
                      <a:cubicBezTo>
                        <a:pt x="90" y="388"/>
                        <a:pt x="90" y="381"/>
                        <a:pt x="90" y="375"/>
                      </a:cubicBezTo>
                      <a:cubicBezTo>
                        <a:pt x="90" y="375"/>
                        <a:pt x="90" y="376"/>
                        <a:pt x="91" y="376"/>
                      </a:cubicBezTo>
                      <a:close/>
                      <a:moveTo>
                        <a:pt x="90" y="396"/>
                      </a:moveTo>
                      <a:cubicBezTo>
                        <a:pt x="90" y="396"/>
                        <a:pt x="90" y="396"/>
                        <a:pt x="91" y="397"/>
                      </a:cubicBezTo>
                      <a:cubicBezTo>
                        <a:pt x="91" y="398"/>
                        <a:pt x="91" y="398"/>
                        <a:pt x="91" y="398"/>
                      </a:cubicBezTo>
                      <a:cubicBezTo>
                        <a:pt x="90" y="402"/>
                        <a:pt x="90" y="405"/>
                        <a:pt x="90" y="408"/>
                      </a:cubicBezTo>
                      <a:cubicBezTo>
                        <a:pt x="90" y="418"/>
                        <a:pt x="90" y="428"/>
                        <a:pt x="91" y="438"/>
                      </a:cubicBezTo>
                      <a:cubicBezTo>
                        <a:pt x="90" y="434"/>
                        <a:pt x="90" y="430"/>
                        <a:pt x="90" y="426"/>
                      </a:cubicBezTo>
                      <a:cubicBezTo>
                        <a:pt x="90" y="425"/>
                        <a:pt x="90" y="424"/>
                        <a:pt x="90" y="424"/>
                      </a:cubicBezTo>
                      <a:cubicBezTo>
                        <a:pt x="90" y="424"/>
                        <a:pt x="90" y="424"/>
                        <a:pt x="90" y="424"/>
                      </a:cubicBezTo>
                      <a:cubicBezTo>
                        <a:pt x="90" y="414"/>
                        <a:pt x="90" y="405"/>
                        <a:pt x="90" y="396"/>
                      </a:cubicBezTo>
                      <a:close/>
                      <a:moveTo>
                        <a:pt x="90" y="466"/>
                      </a:moveTo>
                      <a:cubicBezTo>
                        <a:pt x="91" y="468"/>
                        <a:pt x="91" y="470"/>
                        <a:pt x="92" y="473"/>
                      </a:cubicBezTo>
                      <a:cubicBezTo>
                        <a:pt x="92" y="474"/>
                        <a:pt x="92" y="475"/>
                        <a:pt x="92" y="476"/>
                      </a:cubicBezTo>
                      <a:cubicBezTo>
                        <a:pt x="92" y="482"/>
                        <a:pt x="91" y="487"/>
                        <a:pt x="88" y="492"/>
                      </a:cubicBezTo>
                      <a:cubicBezTo>
                        <a:pt x="88" y="492"/>
                        <a:pt x="88" y="493"/>
                        <a:pt x="88" y="493"/>
                      </a:cubicBezTo>
                      <a:cubicBezTo>
                        <a:pt x="88" y="493"/>
                        <a:pt x="88" y="493"/>
                        <a:pt x="88" y="493"/>
                      </a:cubicBezTo>
                      <a:cubicBezTo>
                        <a:pt x="88" y="493"/>
                        <a:pt x="88" y="494"/>
                        <a:pt x="87" y="494"/>
                      </a:cubicBezTo>
                      <a:cubicBezTo>
                        <a:pt x="88" y="494"/>
                        <a:pt x="88" y="495"/>
                        <a:pt x="88" y="495"/>
                      </a:cubicBezTo>
                      <a:cubicBezTo>
                        <a:pt x="88" y="496"/>
                        <a:pt x="88" y="496"/>
                        <a:pt x="88" y="497"/>
                      </a:cubicBezTo>
                      <a:cubicBezTo>
                        <a:pt x="88" y="496"/>
                        <a:pt x="87" y="496"/>
                        <a:pt x="87" y="496"/>
                      </a:cubicBezTo>
                      <a:cubicBezTo>
                        <a:pt x="87" y="496"/>
                        <a:pt x="87" y="496"/>
                        <a:pt x="87" y="496"/>
                      </a:cubicBezTo>
                      <a:cubicBezTo>
                        <a:pt x="86" y="484"/>
                        <a:pt x="86" y="473"/>
                        <a:pt x="86" y="461"/>
                      </a:cubicBezTo>
                      <a:cubicBezTo>
                        <a:pt x="88" y="462"/>
                        <a:pt x="89" y="464"/>
                        <a:pt x="90" y="466"/>
                      </a:cubicBezTo>
                      <a:close/>
                      <a:moveTo>
                        <a:pt x="86" y="459"/>
                      </a:moveTo>
                      <a:cubicBezTo>
                        <a:pt x="86" y="459"/>
                        <a:pt x="86" y="458"/>
                        <a:pt x="86" y="458"/>
                      </a:cubicBezTo>
                      <a:cubicBezTo>
                        <a:pt x="86" y="450"/>
                        <a:pt x="87" y="442"/>
                        <a:pt x="87" y="433"/>
                      </a:cubicBezTo>
                      <a:cubicBezTo>
                        <a:pt x="88" y="444"/>
                        <a:pt x="89" y="454"/>
                        <a:pt x="90" y="465"/>
                      </a:cubicBezTo>
                      <a:cubicBezTo>
                        <a:pt x="89" y="463"/>
                        <a:pt x="88" y="461"/>
                        <a:pt x="86" y="459"/>
                      </a:cubicBezTo>
                      <a:close/>
                      <a:moveTo>
                        <a:pt x="90" y="492"/>
                      </a:moveTo>
                      <a:cubicBezTo>
                        <a:pt x="90" y="490"/>
                        <a:pt x="90" y="490"/>
                        <a:pt x="90" y="490"/>
                      </a:cubicBezTo>
                      <a:cubicBezTo>
                        <a:pt x="90" y="495"/>
                        <a:pt x="90" y="495"/>
                        <a:pt x="90" y="495"/>
                      </a:cubicBezTo>
                      <a:cubicBezTo>
                        <a:pt x="90" y="495"/>
                        <a:pt x="90" y="495"/>
                        <a:pt x="90" y="494"/>
                      </a:cubicBezTo>
                      <a:cubicBezTo>
                        <a:pt x="90" y="494"/>
                        <a:pt x="90" y="493"/>
                        <a:pt x="90" y="492"/>
                      </a:cubicBezTo>
                      <a:close/>
                      <a:moveTo>
                        <a:pt x="84" y="490"/>
                      </a:moveTo>
                      <a:cubicBezTo>
                        <a:pt x="84" y="490"/>
                        <a:pt x="84" y="489"/>
                        <a:pt x="84" y="489"/>
                      </a:cubicBezTo>
                      <a:cubicBezTo>
                        <a:pt x="66" y="468"/>
                        <a:pt x="47" y="449"/>
                        <a:pt x="28" y="430"/>
                      </a:cubicBezTo>
                      <a:cubicBezTo>
                        <a:pt x="27" y="428"/>
                        <a:pt x="27" y="426"/>
                        <a:pt x="26" y="423"/>
                      </a:cubicBezTo>
                      <a:cubicBezTo>
                        <a:pt x="25" y="413"/>
                        <a:pt x="24" y="403"/>
                        <a:pt x="24" y="393"/>
                      </a:cubicBezTo>
                      <a:cubicBezTo>
                        <a:pt x="46" y="414"/>
                        <a:pt x="66" y="436"/>
                        <a:pt x="85" y="459"/>
                      </a:cubicBezTo>
                      <a:cubicBezTo>
                        <a:pt x="85" y="472"/>
                        <a:pt x="85" y="485"/>
                        <a:pt x="85" y="498"/>
                      </a:cubicBezTo>
                      <a:cubicBezTo>
                        <a:pt x="85" y="498"/>
                        <a:pt x="85" y="498"/>
                        <a:pt x="85" y="498"/>
                      </a:cubicBezTo>
                      <a:cubicBezTo>
                        <a:pt x="84" y="498"/>
                        <a:pt x="84" y="498"/>
                        <a:pt x="84" y="499"/>
                      </a:cubicBezTo>
                      <a:cubicBezTo>
                        <a:pt x="84" y="499"/>
                        <a:pt x="85" y="499"/>
                        <a:pt x="85" y="499"/>
                      </a:cubicBezTo>
                      <a:cubicBezTo>
                        <a:pt x="85" y="500"/>
                        <a:pt x="85" y="500"/>
                        <a:pt x="85" y="501"/>
                      </a:cubicBezTo>
                      <a:cubicBezTo>
                        <a:pt x="67" y="484"/>
                        <a:pt x="49" y="468"/>
                        <a:pt x="32" y="450"/>
                      </a:cubicBezTo>
                      <a:cubicBezTo>
                        <a:pt x="30" y="444"/>
                        <a:pt x="29" y="438"/>
                        <a:pt x="28" y="432"/>
                      </a:cubicBezTo>
                      <a:cubicBezTo>
                        <a:pt x="47" y="452"/>
                        <a:pt x="66" y="471"/>
                        <a:pt x="84" y="490"/>
                      </a:cubicBezTo>
                      <a:close/>
                      <a:moveTo>
                        <a:pt x="87" y="500"/>
                      </a:moveTo>
                      <a:cubicBezTo>
                        <a:pt x="87" y="499"/>
                        <a:pt x="87" y="498"/>
                        <a:pt x="87" y="498"/>
                      </a:cubicBezTo>
                      <a:cubicBezTo>
                        <a:pt x="88" y="500"/>
                        <a:pt x="88" y="500"/>
                        <a:pt x="88" y="500"/>
                      </a:cubicBezTo>
                      <a:cubicBezTo>
                        <a:pt x="88" y="501"/>
                        <a:pt x="88" y="501"/>
                        <a:pt x="88" y="501"/>
                      </a:cubicBezTo>
                      <a:cubicBezTo>
                        <a:pt x="88" y="500"/>
                        <a:pt x="87" y="500"/>
                        <a:pt x="87" y="500"/>
                      </a:cubicBezTo>
                      <a:close/>
                      <a:moveTo>
                        <a:pt x="89" y="497"/>
                      </a:moveTo>
                      <a:cubicBezTo>
                        <a:pt x="89" y="497"/>
                        <a:pt x="89" y="496"/>
                        <a:pt x="89" y="496"/>
                      </a:cubicBezTo>
                      <a:cubicBezTo>
                        <a:pt x="90" y="496"/>
                        <a:pt x="90" y="497"/>
                        <a:pt x="90" y="497"/>
                      </a:cubicBezTo>
                      <a:cubicBezTo>
                        <a:pt x="90" y="498"/>
                        <a:pt x="90" y="498"/>
                        <a:pt x="90" y="498"/>
                      </a:cubicBezTo>
                      <a:cubicBezTo>
                        <a:pt x="90" y="498"/>
                        <a:pt x="89" y="497"/>
                        <a:pt x="89" y="497"/>
                      </a:cubicBezTo>
                      <a:close/>
                      <a:moveTo>
                        <a:pt x="72" y="546"/>
                      </a:moveTo>
                      <a:cubicBezTo>
                        <a:pt x="71" y="544"/>
                        <a:pt x="70" y="543"/>
                        <a:pt x="69" y="541"/>
                      </a:cubicBezTo>
                      <a:cubicBezTo>
                        <a:pt x="70" y="544"/>
                        <a:pt x="72" y="546"/>
                        <a:pt x="74" y="549"/>
                      </a:cubicBezTo>
                      <a:cubicBezTo>
                        <a:pt x="73" y="548"/>
                        <a:pt x="72" y="547"/>
                        <a:pt x="72" y="546"/>
                      </a:cubicBezTo>
                      <a:close/>
                      <a:moveTo>
                        <a:pt x="53" y="530"/>
                      </a:moveTo>
                      <a:cubicBezTo>
                        <a:pt x="56" y="535"/>
                        <a:pt x="60" y="540"/>
                        <a:pt x="64" y="546"/>
                      </a:cubicBezTo>
                      <a:cubicBezTo>
                        <a:pt x="74" y="560"/>
                        <a:pt x="84" y="573"/>
                        <a:pt x="96" y="586"/>
                      </a:cubicBezTo>
                      <a:cubicBezTo>
                        <a:pt x="99" y="591"/>
                        <a:pt x="103" y="596"/>
                        <a:pt x="107" y="601"/>
                      </a:cubicBezTo>
                      <a:cubicBezTo>
                        <a:pt x="108" y="601"/>
                        <a:pt x="108" y="601"/>
                        <a:pt x="108" y="601"/>
                      </a:cubicBezTo>
                      <a:cubicBezTo>
                        <a:pt x="100" y="594"/>
                        <a:pt x="92" y="587"/>
                        <a:pt x="84" y="580"/>
                      </a:cubicBezTo>
                      <a:cubicBezTo>
                        <a:pt x="72" y="564"/>
                        <a:pt x="62" y="547"/>
                        <a:pt x="53" y="530"/>
                      </a:cubicBezTo>
                      <a:close/>
                      <a:moveTo>
                        <a:pt x="48" y="518"/>
                      </a:moveTo>
                      <a:cubicBezTo>
                        <a:pt x="47" y="518"/>
                        <a:pt x="47" y="517"/>
                        <a:pt x="47" y="517"/>
                      </a:cubicBezTo>
                      <a:cubicBezTo>
                        <a:pt x="42" y="506"/>
                        <a:pt x="38" y="496"/>
                        <a:pt x="35" y="485"/>
                      </a:cubicBezTo>
                      <a:cubicBezTo>
                        <a:pt x="32" y="478"/>
                        <a:pt x="30" y="471"/>
                        <a:pt x="28" y="464"/>
                      </a:cubicBezTo>
                      <a:cubicBezTo>
                        <a:pt x="28" y="463"/>
                        <a:pt x="28" y="463"/>
                        <a:pt x="28" y="463"/>
                      </a:cubicBezTo>
                      <a:cubicBezTo>
                        <a:pt x="28" y="462"/>
                        <a:pt x="28" y="462"/>
                        <a:pt x="28" y="461"/>
                      </a:cubicBezTo>
                      <a:cubicBezTo>
                        <a:pt x="28" y="462"/>
                        <a:pt x="28" y="462"/>
                        <a:pt x="29" y="463"/>
                      </a:cubicBezTo>
                      <a:cubicBezTo>
                        <a:pt x="28" y="462"/>
                        <a:pt x="28" y="461"/>
                        <a:pt x="27" y="460"/>
                      </a:cubicBezTo>
                      <a:cubicBezTo>
                        <a:pt x="25" y="453"/>
                        <a:pt x="24" y="446"/>
                        <a:pt x="22" y="439"/>
                      </a:cubicBezTo>
                      <a:cubicBezTo>
                        <a:pt x="24" y="444"/>
                        <a:pt x="26" y="449"/>
                        <a:pt x="28" y="454"/>
                      </a:cubicBezTo>
                      <a:cubicBezTo>
                        <a:pt x="28" y="457"/>
                        <a:pt x="29" y="460"/>
                        <a:pt x="30" y="462"/>
                      </a:cubicBezTo>
                      <a:cubicBezTo>
                        <a:pt x="33" y="473"/>
                        <a:pt x="37" y="484"/>
                        <a:pt x="42" y="494"/>
                      </a:cubicBezTo>
                      <a:cubicBezTo>
                        <a:pt x="51" y="514"/>
                        <a:pt x="62" y="533"/>
                        <a:pt x="75" y="552"/>
                      </a:cubicBezTo>
                      <a:cubicBezTo>
                        <a:pt x="69" y="545"/>
                        <a:pt x="63" y="538"/>
                        <a:pt x="58" y="531"/>
                      </a:cubicBezTo>
                      <a:cubicBezTo>
                        <a:pt x="54" y="525"/>
                        <a:pt x="51" y="519"/>
                        <a:pt x="48" y="512"/>
                      </a:cubicBezTo>
                      <a:cubicBezTo>
                        <a:pt x="48" y="514"/>
                        <a:pt x="47" y="516"/>
                        <a:pt x="48" y="518"/>
                      </a:cubicBezTo>
                      <a:close/>
                      <a:moveTo>
                        <a:pt x="88" y="501"/>
                      </a:moveTo>
                      <a:cubicBezTo>
                        <a:pt x="88" y="501"/>
                        <a:pt x="88" y="501"/>
                        <a:pt x="88" y="501"/>
                      </a:cubicBezTo>
                      <a:cubicBezTo>
                        <a:pt x="89" y="500"/>
                        <a:pt x="89" y="500"/>
                        <a:pt x="90" y="501"/>
                      </a:cubicBezTo>
                      <a:cubicBezTo>
                        <a:pt x="90" y="502"/>
                        <a:pt x="90" y="502"/>
                        <a:pt x="90" y="502"/>
                      </a:cubicBezTo>
                      <a:cubicBezTo>
                        <a:pt x="89" y="502"/>
                        <a:pt x="89" y="501"/>
                        <a:pt x="88" y="501"/>
                      </a:cubicBezTo>
                      <a:close/>
                      <a:moveTo>
                        <a:pt x="123" y="519"/>
                      </a:moveTo>
                      <a:cubicBezTo>
                        <a:pt x="126" y="520"/>
                        <a:pt x="128" y="522"/>
                        <a:pt x="131" y="524"/>
                      </a:cubicBezTo>
                      <a:cubicBezTo>
                        <a:pt x="139" y="529"/>
                        <a:pt x="148" y="534"/>
                        <a:pt x="156" y="539"/>
                      </a:cubicBezTo>
                      <a:cubicBezTo>
                        <a:pt x="156" y="541"/>
                        <a:pt x="157" y="543"/>
                        <a:pt x="157" y="546"/>
                      </a:cubicBezTo>
                      <a:cubicBezTo>
                        <a:pt x="156" y="545"/>
                        <a:pt x="154" y="544"/>
                        <a:pt x="153" y="543"/>
                      </a:cubicBezTo>
                      <a:cubicBezTo>
                        <a:pt x="150" y="540"/>
                        <a:pt x="147" y="536"/>
                        <a:pt x="144" y="533"/>
                      </a:cubicBezTo>
                      <a:cubicBezTo>
                        <a:pt x="143" y="533"/>
                        <a:pt x="143" y="533"/>
                        <a:pt x="143" y="533"/>
                      </a:cubicBezTo>
                      <a:cubicBezTo>
                        <a:pt x="145" y="536"/>
                        <a:pt x="147" y="539"/>
                        <a:pt x="149" y="542"/>
                      </a:cubicBezTo>
                      <a:cubicBezTo>
                        <a:pt x="149" y="542"/>
                        <a:pt x="149" y="541"/>
                        <a:pt x="148" y="541"/>
                      </a:cubicBezTo>
                      <a:cubicBezTo>
                        <a:pt x="148" y="541"/>
                        <a:pt x="147" y="541"/>
                        <a:pt x="146" y="541"/>
                      </a:cubicBezTo>
                      <a:cubicBezTo>
                        <a:pt x="142" y="536"/>
                        <a:pt x="138" y="531"/>
                        <a:pt x="132" y="527"/>
                      </a:cubicBezTo>
                      <a:cubicBezTo>
                        <a:pt x="131" y="527"/>
                        <a:pt x="131" y="527"/>
                        <a:pt x="131" y="527"/>
                      </a:cubicBezTo>
                      <a:cubicBezTo>
                        <a:pt x="136" y="532"/>
                        <a:pt x="141" y="538"/>
                        <a:pt x="145" y="544"/>
                      </a:cubicBezTo>
                      <a:cubicBezTo>
                        <a:pt x="142" y="542"/>
                        <a:pt x="139" y="540"/>
                        <a:pt x="136" y="538"/>
                      </a:cubicBezTo>
                      <a:cubicBezTo>
                        <a:pt x="133" y="534"/>
                        <a:pt x="130" y="530"/>
                        <a:pt x="128" y="526"/>
                      </a:cubicBezTo>
                      <a:cubicBezTo>
                        <a:pt x="126" y="524"/>
                        <a:pt x="125" y="521"/>
                        <a:pt x="123" y="519"/>
                      </a:cubicBezTo>
                      <a:close/>
                      <a:moveTo>
                        <a:pt x="147" y="543"/>
                      </a:moveTo>
                      <a:cubicBezTo>
                        <a:pt x="147" y="543"/>
                        <a:pt x="148" y="543"/>
                        <a:pt x="148" y="543"/>
                      </a:cubicBezTo>
                      <a:cubicBezTo>
                        <a:pt x="149" y="544"/>
                        <a:pt x="150" y="544"/>
                        <a:pt x="152" y="545"/>
                      </a:cubicBezTo>
                      <a:cubicBezTo>
                        <a:pt x="153" y="547"/>
                        <a:pt x="154" y="548"/>
                        <a:pt x="155" y="550"/>
                      </a:cubicBezTo>
                      <a:cubicBezTo>
                        <a:pt x="153" y="549"/>
                        <a:pt x="151" y="548"/>
                        <a:pt x="149" y="546"/>
                      </a:cubicBezTo>
                      <a:cubicBezTo>
                        <a:pt x="148" y="545"/>
                        <a:pt x="148" y="544"/>
                        <a:pt x="147" y="543"/>
                      </a:cubicBezTo>
                      <a:close/>
                      <a:moveTo>
                        <a:pt x="156" y="547"/>
                      </a:moveTo>
                      <a:cubicBezTo>
                        <a:pt x="156" y="548"/>
                        <a:pt x="157" y="548"/>
                        <a:pt x="158" y="548"/>
                      </a:cubicBezTo>
                      <a:cubicBezTo>
                        <a:pt x="158" y="550"/>
                        <a:pt x="159" y="551"/>
                        <a:pt x="160" y="552"/>
                      </a:cubicBezTo>
                      <a:cubicBezTo>
                        <a:pt x="160" y="553"/>
                        <a:pt x="160" y="553"/>
                        <a:pt x="160" y="553"/>
                      </a:cubicBezTo>
                      <a:cubicBezTo>
                        <a:pt x="160" y="553"/>
                        <a:pt x="160" y="553"/>
                        <a:pt x="160" y="553"/>
                      </a:cubicBezTo>
                      <a:cubicBezTo>
                        <a:pt x="158" y="551"/>
                        <a:pt x="157" y="549"/>
                        <a:pt x="156" y="547"/>
                      </a:cubicBezTo>
                      <a:close/>
                      <a:moveTo>
                        <a:pt x="188" y="565"/>
                      </a:moveTo>
                      <a:cubicBezTo>
                        <a:pt x="187" y="565"/>
                        <a:pt x="187" y="565"/>
                        <a:pt x="187" y="565"/>
                      </a:cubicBezTo>
                      <a:cubicBezTo>
                        <a:pt x="190" y="569"/>
                        <a:pt x="192" y="572"/>
                        <a:pt x="194" y="576"/>
                      </a:cubicBezTo>
                      <a:cubicBezTo>
                        <a:pt x="185" y="570"/>
                        <a:pt x="176" y="564"/>
                        <a:pt x="167" y="558"/>
                      </a:cubicBezTo>
                      <a:cubicBezTo>
                        <a:pt x="166" y="556"/>
                        <a:pt x="164" y="553"/>
                        <a:pt x="163" y="551"/>
                      </a:cubicBezTo>
                      <a:cubicBezTo>
                        <a:pt x="191" y="565"/>
                        <a:pt x="218" y="581"/>
                        <a:pt x="244" y="597"/>
                      </a:cubicBezTo>
                      <a:cubicBezTo>
                        <a:pt x="251" y="602"/>
                        <a:pt x="259" y="607"/>
                        <a:pt x="266" y="612"/>
                      </a:cubicBezTo>
                      <a:cubicBezTo>
                        <a:pt x="269" y="619"/>
                        <a:pt x="272" y="626"/>
                        <a:pt x="276" y="633"/>
                      </a:cubicBezTo>
                      <a:cubicBezTo>
                        <a:pt x="268" y="627"/>
                        <a:pt x="260" y="622"/>
                        <a:pt x="252" y="616"/>
                      </a:cubicBezTo>
                      <a:cubicBezTo>
                        <a:pt x="250" y="612"/>
                        <a:pt x="248" y="609"/>
                        <a:pt x="246" y="605"/>
                      </a:cubicBezTo>
                      <a:cubicBezTo>
                        <a:pt x="245" y="605"/>
                        <a:pt x="245" y="605"/>
                        <a:pt x="245" y="606"/>
                      </a:cubicBezTo>
                      <a:cubicBezTo>
                        <a:pt x="246" y="608"/>
                        <a:pt x="247" y="611"/>
                        <a:pt x="249" y="614"/>
                      </a:cubicBezTo>
                      <a:cubicBezTo>
                        <a:pt x="242" y="610"/>
                        <a:pt x="236" y="605"/>
                        <a:pt x="229" y="600"/>
                      </a:cubicBezTo>
                      <a:cubicBezTo>
                        <a:pt x="225" y="598"/>
                        <a:pt x="222" y="595"/>
                        <a:pt x="218" y="592"/>
                      </a:cubicBezTo>
                      <a:cubicBezTo>
                        <a:pt x="218" y="591"/>
                        <a:pt x="217" y="590"/>
                        <a:pt x="216" y="589"/>
                      </a:cubicBezTo>
                      <a:cubicBezTo>
                        <a:pt x="215" y="589"/>
                        <a:pt x="215" y="589"/>
                        <a:pt x="215" y="590"/>
                      </a:cubicBezTo>
                      <a:cubicBezTo>
                        <a:pt x="216" y="590"/>
                        <a:pt x="216" y="590"/>
                        <a:pt x="216" y="591"/>
                      </a:cubicBezTo>
                      <a:cubicBezTo>
                        <a:pt x="210" y="587"/>
                        <a:pt x="204" y="583"/>
                        <a:pt x="199" y="579"/>
                      </a:cubicBezTo>
                      <a:cubicBezTo>
                        <a:pt x="196" y="574"/>
                        <a:pt x="192" y="570"/>
                        <a:pt x="188" y="565"/>
                      </a:cubicBezTo>
                      <a:close/>
                      <a:moveTo>
                        <a:pt x="134" y="615"/>
                      </a:moveTo>
                      <a:cubicBezTo>
                        <a:pt x="134" y="616"/>
                        <a:pt x="134" y="616"/>
                        <a:pt x="135" y="616"/>
                      </a:cubicBezTo>
                      <a:cubicBezTo>
                        <a:pt x="131" y="614"/>
                        <a:pt x="127" y="611"/>
                        <a:pt x="123" y="608"/>
                      </a:cubicBezTo>
                      <a:cubicBezTo>
                        <a:pt x="122" y="607"/>
                        <a:pt x="122" y="606"/>
                        <a:pt x="120" y="605"/>
                      </a:cubicBezTo>
                      <a:cubicBezTo>
                        <a:pt x="121" y="605"/>
                        <a:pt x="121" y="605"/>
                        <a:pt x="122" y="605"/>
                      </a:cubicBezTo>
                      <a:cubicBezTo>
                        <a:pt x="125" y="609"/>
                        <a:pt x="129" y="613"/>
                        <a:pt x="134" y="615"/>
                      </a:cubicBezTo>
                      <a:close/>
                      <a:moveTo>
                        <a:pt x="143" y="620"/>
                      </a:moveTo>
                      <a:cubicBezTo>
                        <a:pt x="143" y="621"/>
                        <a:pt x="144" y="622"/>
                        <a:pt x="146" y="623"/>
                      </a:cubicBezTo>
                      <a:cubicBezTo>
                        <a:pt x="174" y="639"/>
                        <a:pt x="200" y="655"/>
                        <a:pt x="228" y="670"/>
                      </a:cubicBezTo>
                      <a:cubicBezTo>
                        <a:pt x="227" y="670"/>
                        <a:pt x="226" y="670"/>
                        <a:pt x="226" y="670"/>
                      </a:cubicBezTo>
                      <a:cubicBezTo>
                        <a:pt x="222" y="669"/>
                        <a:pt x="218" y="668"/>
                        <a:pt x="214" y="666"/>
                      </a:cubicBezTo>
                      <a:cubicBezTo>
                        <a:pt x="205" y="663"/>
                        <a:pt x="196" y="659"/>
                        <a:pt x="187" y="654"/>
                      </a:cubicBezTo>
                      <a:cubicBezTo>
                        <a:pt x="173" y="646"/>
                        <a:pt x="159" y="636"/>
                        <a:pt x="146" y="624"/>
                      </a:cubicBezTo>
                      <a:cubicBezTo>
                        <a:pt x="145" y="623"/>
                        <a:pt x="144" y="622"/>
                        <a:pt x="142" y="621"/>
                      </a:cubicBezTo>
                      <a:cubicBezTo>
                        <a:pt x="141" y="620"/>
                        <a:pt x="140" y="619"/>
                        <a:pt x="139" y="618"/>
                      </a:cubicBezTo>
                      <a:cubicBezTo>
                        <a:pt x="141" y="619"/>
                        <a:pt x="142" y="620"/>
                        <a:pt x="143" y="620"/>
                      </a:cubicBezTo>
                      <a:close/>
                      <a:moveTo>
                        <a:pt x="122" y="612"/>
                      </a:moveTo>
                      <a:cubicBezTo>
                        <a:pt x="120" y="611"/>
                        <a:pt x="117" y="609"/>
                        <a:pt x="115" y="607"/>
                      </a:cubicBezTo>
                      <a:cubicBezTo>
                        <a:pt x="113" y="605"/>
                        <a:pt x="111" y="602"/>
                        <a:pt x="110" y="600"/>
                      </a:cubicBezTo>
                      <a:cubicBezTo>
                        <a:pt x="114" y="604"/>
                        <a:pt x="118" y="608"/>
                        <a:pt x="122" y="612"/>
                      </a:cubicBezTo>
                      <a:close/>
                      <a:moveTo>
                        <a:pt x="116" y="603"/>
                      </a:moveTo>
                      <a:cubicBezTo>
                        <a:pt x="117" y="605"/>
                        <a:pt x="118" y="607"/>
                        <a:pt x="120" y="609"/>
                      </a:cubicBezTo>
                      <a:cubicBezTo>
                        <a:pt x="119" y="608"/>
                        <a:pt x="118" y="607"/>
                        <a:pt x="118" y="607"/>
                      </a:cubicBezTo>
                      <a:cubicBezTo>
                        <a:pt x="114" y="603"/>
                        <a:pt x="110" y="600"/>
                        <a:pt x="106" y="596"/>
                      </a:cubicBezTo>
                      <a:cubicBezTo>
                        <a:pt x="103" y="592"/>
                        <a:pt x="100" y="588"/>
                        <a:pt x="98" y="583"/>
                      </a:cubicBezTo>
                      <a:cubicBezTo>
                        <a:pt x="98" y="584"/>
                        <a:pt x="99" y="585"/>
                        <a:pt x="100" y="586"/>
                      </a:cubicBezTo>
                      <a:cubicBezTo>
                        <a:pt x="104" y="592"/>
                        <a:pt x="110" y="598"/>
                        <a:pt x="116" y="603"/>
                      </a:cubicBezTo>
                      <a:close/>
                      <a:moveTo>
                        <a:pt x="138" y="631"/>
                      </a:moveTo>
                      <a:cubicBezTo>
                        <a:pt x="136" y="630"/>
                        <a:pt x="136" y="630"/>
                        <a:pt x="135" y="629"/>
                      </a:cubicBezTo>
                      <a:cubicBezTo>
                        <a:pt x="134" y="629"/>
                        <a:pt x="134" y="628"/>
                        <a:pt x="133" y="628"/>
                      </a:cubicBezTo>
                      <a:cubicBezTo>
                        <a:pt x="126" y="623"/>
                        <a:pt x="126" y="623"/>
                        <a:pt x="126" y="623"/>
                      </a:cubicBezTo>
                      <a:cubicBezTo>
                        <a:pt x="114" y="614"/>
                        <a:pt x="104" y="605"/>
                        <a:pt x="95" y="594"/>
                      </a:cubicBezTo>
                      <a:cubicBezTo>
                        <a:pt x="102" y="600"/>
                        <a:pt x="111" y="607"/>
                        <a:pt x="119" y="613"/>
                      </a:cubicBezTo>
                      <a:cubicBezTo>
                        <a:pt x="125" y="620"/>
                        <a:pt x="131" y="625"/>
                        <a:pt x="138" y="631"/>
                      </a:cubicBezTo>
                      <a:close/>
                      <a:moveTo>
                        <a:pt x="149" y="638"/>
                      </a:moveTo>
                      <a:cubicBezTo>
                        <a:pt x="146" y="636"/>
                        <a:pt x="143" y="634"/>
                        <a:pt x="140" y="632"/>
                      </a:cubicBezTo>
                      <a:cubicBezTo>
                        <a:pt x="134" y="627"/>
                        <a:pt x="128" y="622"/>
                        <a:pt x="123" y="616"/>
                      </a:cubicBezTo>
                      <a:cubicBezTo>
                        <a:pt x="127" y="619"/>
                        <a:pt x="130" y="621"/>
                        <a:pt x="134" y="624"/>
                      </a:cubicBezTo>
                      <a:cubicBezTo>
                        <a:pt x="138" y="629"/>
                        <a:pt x="144" y="634"/>
                        <a:pt x="149" y="638"/>
                      </a:cubicBezTo>
                      <a:close/>
                      <a:moveTo>
                        <a:pt x="130" y="614"/>
                      </a:moveTo>
                      <a:cubicBezTo>
                        <a:pt x="132" y="615"/>
                        <a:pt x="134" y="617"/>
                        <a:pt x="136" y="618"/>
                      </a:cubicBezTo>
                      <a:cubicBezTo>
                        <a:pt x="144" y="626"/>
                        <a:pt x="152" y="632"/>
                        <a:pt x="160" y="639"/>
                      </a:cubicBezTo>
                      <a:cubicBezTo>
                        <a:pt x="160" y="639"/>
                        <a:pt x="159" y="638"/>
                        <a:pt x="159" y="638"/>
                      </a:cubicBezTo>
                      <a:cubicBezTo>
                        <a:pt x="156" y="636"/>
                        <a:pt x="156" y="636"/>
                        <a:pt x="156" y="636"/>
                      </a:cubicBezTo>
                      <a:cubicBezTo>
                        <a:pt x="152" y="634"/>
                        <a:pt x="149" y="632"/>
                        <a:pt x="146" y="629"/>
                      </a:cubicBezTo>
                      <a:cubicBezTo>
                        <a:pt x="140" y="624"/>
                        <a:pt x="135" y="619"/>
                        <a:pt x="130" y="614"/>
                      </a:cubicBezTo>
                      <a:close/>
                      <a:moveTo>
                        <a:pt x="154" y="644"/>
                      </a:moveTo>
                      <a:cubicBezTo>
                        <a:pt x="156" y="645"/>
                        <a:pt x="159" y="647"/>
                        <a:pt x="162" y="648"/>
                      </a:cubicBezTo>
                      <a:cubicBezTo>
                        <a:pt x="167" y="651"/>
                        <a:pt x="171" y="654"/>
                        <a:pt x="176" y="656"/>
                      </a:cubicBezTo>
                      <a:cubicBezTo>
                        <a:pt x="175" y="657"/>
                        <a:pt x="175" y="657"/>
                        <a:pt x="175" y="658"/>
                      </a:cubicBezTo>
                      <a:cubicBezTo>
                        <a:pt x="168" y="653"/>
                        <a:pt x="160" y="648"/>
                        <a:pt x="154" y="644"/>
                      </a:cubicBezTo>
                      <a:close/>
                      <a:moveTo>
                        <a:pt x="94" y="582"/>
                      </a:moveTo>
                      <a:cubicBezTo>
                        <a:pt x="94" y="583"/>
                        <a:pt x="94" y="583"/>
                        <a:pt x="94" y="583"/>
                      </a:cubicBezTo>
                      <a:cubicBezTo>
                        <a:pt x="82" y="570"/>
                        <a:pt x="72" y="556"/>
                        <a:pt x="63" y="540"/>
                      </a:cubicBezTo>
                      <a:cubicBezTo>
                        <a:pt x="69" y="547"/>
                        <a:pt x="75" y="554"/>
                        <a:pt x="81" y="562"/>
                      </a:cubicBezTo>
                      <a:cubicBezTo>
                        <a:pt x="85" y="567"/>
                        <a:pt x="90" y="573"/>
                        <a:pt x="94" y="578"/>
                      </a:cubicBezTo>
                      <a:cubicBezTo>
                        <a:pt x="92" y="579"/>
                        <a:pt x="92" y="580"/>
                        <a:pt x="94" y="582"/>
                      </a:cubicBezTo>
                      <a:close/>
                      <a:moveTo>
                        <a:pt x="202" y="584"/>
                      </a:moveTo>
                      <a:cubicBezTo>
                        <a:pt x="208" y="587"/>
                        <a:pt x="212" y="591"/>
                        <a:pt x="218" y="594"/>
                      </a:cubicBezTo>
                      <a:cubicBezTo>
                        <a:pt x="224" y="609"/>
                        <a:pt x="233" y="621"/>
                        <a:pt x="243" y="632"/>
                      </a:cubicBezTo>
                      <a:cubicBezTo>
                        <a:pt x="238" y="630"/>
                        <a:pt x="233" y="626"/>
                        <a:pt x="228" y="623"/>
                      </a:cubicBezTo>
                      <a:cubicBezTo>
                        <a:pt x="220" y="610"/>
                        <a:pt x="212" y="596"/>
                        <a:pt x="202" y="584"/>
                      </a:cubicBezTo>
                      <a:close/>
                      <a:moveTo>
                        <a:pt x="243" y="686"/>
                      </a:moveTo>
                      <a:cubicBezTo>
                        <a:pt x="241" y="686"/>
                        <a:pt x="239" y="686"/>
                        <a:pt x="237" y="686"/>
                      </a:cubicBezTo>
                      <a:cubicBezTo>
                        <a:pt x="229" y="683"/>
                        <a:pt x="221" y="680"/>
                        <a:pt x="213" y="676"/>
                      </a:cubicBezTo>
                      <a:cubicBezTo>
                        <a:pt x="212" y="676"/>
                        <a:pt x="212" y="676"/>
                        <a:pt x="212" y="676"/>
                      </a:cubicBezTo>
                      <a:cubicBezTo>
                        <a:pt x="212" y="676"/>
                        <a:pt x="213" y="677"/>
                        <a:pt x="214" y="678"/>
                      </a:cubicBezTo>
                      <a:cubicBezTo>
                        <a:pt x="213" y="677"/>
                        <a:pt x="212" y="677"/>
                        <a:pt x="212" y="676"/>
                      </a:cubicBezTo>
                      <a:cubicBezTo>
                        <a:pt x="206" y="674"/>
                        <a:pt x="200" y="671"/>
                        <a:pt x="194" y="668"/>
                      </a:cubicBezTo>
                      <a:cubicBezTo>
                        <a:pt x="197" y="669"/>
                        <a:pt x="199" y="670"/>
                        <a:pt x="202" y="671"/>
                      </a:cubicBezTo>
                      <a:cubicBezTo>
                        <a:pt x="196" y="668"/>
                        <a:pt x="189" y="665"/>
                        <a:pt x="184" y="661"/>
                      </a:cubicBezTo>
                      <a:cubicBezTo>
                        <a:pt x="200" y="670"/>
                        <a:pt x="219" y="676"/>
                        <a:pt x="239" y="680"/>
                      </a:cubicBezTo>
                      <a:cubicBezTo>
                        <a:pt x="244" y="683"/>
                        <a:pt x="250" y="685"/>
                        <a:pt x="255" y="687"/>
                      </a:cubicBezTo>
                      <a:cubicBezTo>
                        <a:pt x="251" y="686"/>
                        <a:pt x="247" y="685"/>
                        <a:pt x="243" y="684"/>
                      </a:cubicBezTo>
                      <a:cubicBezTo>
                        <a:pt x="246" y="686"/>
                        <a:pt x="250" y="687"/>
                        <a:pt x="254" y="688"/>
                      </a:cubicBezTo>
                      <a:cubicBezTo>
                        <a:pt x="250" y="688"/>
                        <a:pt x="246" y="687"/>
                        <a:pt x="243" y="686"/>
                      </a:cubicBezTo>
                      <a:close/>
                      <a:moveTo>
                        <a:pt x="255" y="684"/>
                      </a:moveTo>
                      <a:cubicBezTo>
                        <a:pt x="255" y="684"/>
                        <a:pt x="255" y="684"/>
                        <a:pt x="256" y="684"/>
                      </a:cubicBezTo>
                      <a:cubicBezTo>
                        <a:pt x="264" y="686"/>
                        <a:pt x="272" y="688"/>
                        <a:pt x="280" y="690"/>
                      </a:cubicBezTo>
                      <a:cubicBezTo>
                        <a:pt x="280" y="690"/>
                        <a:pt x="279" y="690"/>
                        <a:pt x="279" y="691"/>
                      </a:cubicBezTo>
                      <a:cubicBezTo>
                        <a:pt x="279" y="691"/>
                        <a:pt x="279" y="691"/>
                        <a:pt x="279" y="691"/>
                      </a:cubicBezTo>
                      <a:cubicBezTo>
                        <a:pt x="277" y="690"/>
                        <a:pt x="275" y="690"/>
                        <a:pt x="273" y="690"/>
                      </a:cubicBezTo>
                      <a:cubicBezTo>
                        <a:pt x="270" y="689"/>
                        <a:pt x="267" y="688"/>
                        <a:pt x="265" y="687"/>
                      </a:cubicBezTo>
                      <a:cubicBezTo>
                        <a:pt x="262" y="686"/>
                        <a:pt x="258" y="685"/>
                        <a:pt x="255" y="684"/>
                      </a:cubicBezTo>
                      <a:close/>
                      <a:moveTo>
                        <a:pt x="226" y="675"/>
                      </a:moveTo>
                      <a:cubicBezTo>
                        <a:pt x="230" y="677"/>
                        <a:pt x="234" y="678"/>
                        <a:pt x="238" y="680"/>
                      </a:cubicBezTo>
                      <a:cubicBezTo>
                        <a:pt x="220" y="676"/>
                        <a:pt x="204" y="669"/>
                        <a:pt x="188" y="660"/>
                      </a:cubicBezTo>
                      <a:cubicBezTo>
                        <a:pt x="201" y="666"/>
                        <a:pt x="214" y="670"/>
                        <a:pt x="226" y="675"/>
                      </a:cubicBezTo>
                      <a:close/>
                      <a:moveTo>
                        <a:pt x="352" y="692"/>
                      </a:moveTo>
                      <a:cubicBezTo>
                        <a:pt x="352" y="692"/>
                        <a:pt x="351" y="692"/>
                        <a:pt x="351" y="692"/>
                      </a:cubicBezTo>
                      <a:cubicBezTo>
                        <a:pt x="351" y="692"/>
                        <a:pt x="351" y="692"/>
                        <a:pt x="352" y="692"/>
                      </a:cubicBezTo>
                      <a:cubicBezTo>
                        <a:pt x="340" y="693"/>
                        <a:pt x="329" y="694"/>
                        <a:pt x="318" y="694"/>
                      </a:cubicBezTo>
                      <a:cubicBezTo>
                        <a:pt x="312" y="692"/>
                        <a:pt x="306" y="691"/>
                        <a:pt x="300" y="690"/>
                      </a:cubicBezTo>
                      <a:cubicBezTo>
                        <a:pt x="310" y="690"/>
                        <a:pt x="320" y="690"/>
                        <a:pt x="331" y="690"/>
                      </a:cubicBezTo>
                      <a:cubicBezTo>
                        <a:pt x="336" y="690"/>
                        <a:pt x="340" y="690"/>
                        <a:pt x="345" y="691"/>
                      </a:cubicBezTo>
                      <a:cubicBezTo>
                        <a:pt x="349" y="691"/>
                        <a:pt x="353" y="692"/>
                        <a:pt x="356" y="692"/>
                      </a:cubicBezTo>
                      <a:cubicBezTo>
                        <a:pt x="355" y="692"/>
                        <a:pt x="353" y="692"/>
                        <a:pt x="352" y="692"/>
                      </a:cubicBezTo>
                      <a:close/>
                      <a:moveTo>
                        <a:pt x="282" y="691"/>
                      </a:moveTo>
                      <a:cubicBezTo>
                        <a:pt x="282" y="691"/>
                        <a:pt x="282" y="691"/>
                        <a:pt x="283" y="691"/>
                      </a:cubicBezTo>
                      <a:cubicBezTo>
                        <a:pt x="284" y="691"/>
                        <a:pt x="284" y="691"/>
                        <a:pt x="286" y="692"/>
                      </a:cubicBezTo>
                      <a:cubicBezTo>
                        <a:pt x="284" y="691"/>
                        <a:pt x="283" y="691"/>
                        <a:pt x="282" y="691"/>
                      </a:cubicBezTo>
                      <a:close/>
                      <a:moveTo>
                        <a:pt x="292" y="695"/>
                      </a:moveTo>
                      <a:cubicBezTo>
                        <a:pt x="290" y="695"/>
                        <a:pt x="288" y="695"/>
                        <a:pt x="286" y="694"/>
                      </a:cubicBezTo>
                      <a:cubicBezTo>
                        <a:pt x="285" y="694"/>
                        <a:pt x="284" y="694"/>
                        <a:pt x="283" y="694"/>
                      </a:cubicBezTo>
                      <a:cubicBezTo>
                        <a:pt x="289" y="694"/>
                        <a:pt x="296" y="695"/>
                        <a:pt x="302" y="695"/>
                      </a:cubicBezTo>
                      <a:cubicBezTo>
                        <a:pt x="299" y="695"/>
                        <a:pt x="295" y="695"/>
                        <a:pt x="292" y="695"/>
                      </a:cubicBezTo>
                      <a:close/>
                      <a:moveTo>
                        <a:pt x="14" y="372"/>
                      </a:moveTo>
                      <a:cubicBezTo>
                        <a:pt x="14" y="370"/>
                        <a:pt x="15" y="368"/>
                        <a:pt x="15" y="366"/>
                      </a:cubicBezTo>
                      <a:cubicBezTo>
                        <a:pt x="15" y="385"/>
                        <a:pt x="17" y="404"/>
                        <a:pt x="20" y="423"/>
                      </a:cubicBezTo>
                      <a:cubicBezTo>
                        <a:pt x="20" y="423"/>
                        <a:pt x="20" y="422"/>
                        <a:pt x="20" y="422"/>
                      </a:cubicBezTo>
                      <a:cubicBezTo>
                        <a:pt x="17" y="412"/>
                        <a:pt x="15" y="400"/>
                        <a:pt x="14" y="389"/>
                      </a:cubicBezTo>
                      <a:cubicBezTo>
                        <a:pt x="14" y="384"/>
                        <a:pt x="14" y="378"/>
                        <a:pt x="14" y="372"/>
                      </a:cubicBezTo>
                      <a:close/>
                      <a:moveTo>
                        <a:pt x="19" y="389"/>
                      </a:moveTo>
                      <a:cubicBezTo>
                        <a:pt x="20" y="389"/>
                        <a:pt x="20" y="390"/>
                        <a:pt x="21" y="390"/>
                      </a:cubicBezTo>
                      <a:cubicBezTo>
                        <a:pt x="21" y="402"/>
                        <a:pt x="22" y="414"/>
                        <a:pt x="24" y="425"/>
                      </a:cubicBezTo>
                      <a:cubicBezTo>
                        <a:pt x="24" y="422"/>
                        <a:pt x="23" y="420"/>
                        <a:pt x="23" y="417"/>
                      </a:cubicBezTo>
                      <a:cubicBezTo>
                        <a:pt x="22" y="408"/>
                        <a:pt x="20" y="398"/>
                        <a:pt x="19" y="389"/>
                      </a:cubicBezTo>
                      <a:close/>
                      <a:moveTo>
                        <a:pt x="20" y="424"/>
                      </a:moveTo>
                      <a:cubicBezTo>
                        <a:pt x="20" y="424"/>
                        <a:pt x="20" y="424"/>
                        <a:pt x="20" y="424"/>
                      </a:cubicBezTo>
                      <a:cubicBezTo>
                        <a:pt x="21" y="426"/>
                        <a:pt x="21" y="429"/>
                        <a:pt x="22" y="431"/>
                      </a:cubicBezTo>
                      <a:cubicBezTo>
                        <a:pt x="21" y="428"/>
                        <a:pt x="20" y="426"/>
                        <a:pt x="20" y="4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9" name="Freeform 112"/>
                <p:cNvSpPr/>
                <p:nvPr/>
              </p:nvSpPr>
              <p:spPr bwMode="auto">
                <a:xfrm>
                  <a:off x="-362" y="3186"/>
                  <a:ext cx="201" cy="178"/>
                </a:xfrm>
                <a:custGeom>
                  <a:avLst/>
                  <a:gdLst>
                    <a:gd name="T0" fmla="*/ 46 w 142"/>
                    <a:gd name="T1" fmla="*/ 34 h 125"/>
                    <a:gd name="T2" fmla="*/ 75 w 142"/>
                    <a:gd name="T3" fmla="*/ 56 h 125"/>
                    <a:gd name="T4" fmla="*/ 141 w 142"/>
                    <a:gd name="T5" fmla="*/ 125 h 125"/>
                    <a:gd name="T6" fmla="*/ 142 w 142"/>
                    <a:gd name="T7" fmla="*/ 124 h 125"/>
                    <a:gd name="T8" fmla="*/ 142 w 142"/>
                    <a:gd name="T9" fmla="*/ 123 h 125"/>
                    <a:gd name="T10" fmla="*/ 94 w 142"/>
                    <a:gd name="T11" fmla="*/ 72 h 125"/>
                    <a:gd name="T12" fmla="*/ 1 w 142"/>
                    <a:gd name="T13" fmla="*/ 0 h 125"/>
                    <a:gd name="T14" fmla="*/ 0 w 142"/>
                    <a:gd name="T15" fmla="*/ 1 h 125"/>
                    <a:gd name="T16" fmla="*/ 46 w 142"/>
                    <a:gd name="T17" fmla="*/ 3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5">
                      <a:moveTo>
                        <a:pt x="46" y="34"/>
                      </a:moveTo>
                      <a:cubicBezTo>
                        <a:pt x="56" y="40"/>
                        <a:pt x="66" y="48"/>
                        <a:pt x="75" y="56"/>
                      </a:cubicBezTo>
                      <a:cubicBezTo>
                        <a:pt x="98" y="78"/>
                        <a:pt x="120" y="101"/>
                        <a:pt x="141" y="125"/>
                      </a:cubicBezTo>
                      <a:cubicBezTo>
                        <a:pt x="141" y="125"/>
                        <a:pt x="142" y="125"/>
                        <a:pt x="142" y="124"/>
                      </a:cubicBezTo>
                      <a:cubicBezTo>
                        <a:pt x="142" y="124"/>
                        <a:pt x="142" y="124"/>
                        <a:pt x="142" y="123"/>
                      </a:cubicBezTo>
                      <a:cubicBezTo>
                        <a:pt x="126" y="105"/>
                        <a:pt x="110" y="88"/>
                        <a:pt x="94" y="72"/>
                      </a:cubicBezTo>
                      <a:cubicBezTo>
                        <a:pt x="66" y="45"/>
                        <a:pt x="35" y="21"/>
                        <a:pt x="1" y="0"/>
                      </a:cubicBezTo>
                      <a:cubicBezTo>
                        <a:pt x="0" y="1"/>
                        <a:pt x="0" y="1"/>
                        <a:pt x="0" y="1"/>
                      </a:cubicBezTo>
                      <a:cubicBezTo>
                        <a:pt x="14" y="12"/>
                        <a:pt x="30" y="23"/>
                        <a:pt x="46"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0" name="Freeform 113"/>
                <p:cNvSpPr/>
                <p:nvPr/>
              </p:nvSpPr>
              <p:spPr bwMode="auto">
                <a:xfrm>
                  <a:off x="-515" y="3150"/>
                  <a:ext cx="215" cy="157"/>
                </a:xfrm>
                <a:custGeom>
                  <a:avLst/>
                  <a:gdLst>
                    <a:gd name="T0" fmla="*/ 1 w 152"/>
                    <a:gd name="T1" fmla="*/ 0 h 111"/>
                    <a:gd name="T2" fmla="*/ 0 w 152"/>
                    <a:gd name="T3" fmla="*/ 0 h 111"/>
                    <a:gd name="T4" fmla="*/ 55 w 152"/>
                    <a:gd name="T5" fmla="*/ 43 h 111"/>
                    <a:gd name="T6" fmla="*/ 152 w 152"/>
                    <a:gd name="T7" fmla="*/ 111 h 111"/>
                    <a:gd name="T8" fmla="*/ 126 w 152"/>
                    <a:gd name="T9" fmla="*/ 92 h 111"/>
                    <a:gd name="T10" fmla="*/ 96 w 152"/>
                    <a:gd name="T11" fmla="*/ 69 h 111"/>
                    <a:gd name="T12" fmla="*/ 1 w 152"/>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52" h="111">
                      <a:moveTo>
                        <a:pt x="1" y="0"/>
                      </a:moveTo>
                      <a:cubicBezTo>
                        <a:pt x="0" y="0"/>
                        <a:pt x="0" y="0"/>
                        <a:pt x="0" y="0"/>
                      </a:cubicBezTo>
                      <a:cubicBezTo>
                        <a:pt x="18" y="13"/>
                        <a:pt x="37" y="28"/>
                        <a:pt x="55" y="43"/>
                      </a:cubicBezTo>
                      <a:cubicBezTo>
                        <a:pt x="86" y="68"/>
                        <a:pt x="119" y="91"/>
                        <a:pt x="152" y="111"/>
                      </a:cubicBezTo>
                      <a:cubicBezTo>
                        <a:pt x="144" y="105"/>
                        <a:pt x="135" y="99"/>
                        <a:pt x="126" y="92"/>
                      </a:cubicBezTo>
                      <a:cubicBezTo>
                        <a:pt x="116" y="85"/>
                        <a:pt x="106" y="77"/>
                        <a:pt x="96" y="69"/>
                      </a:cubicBezTo>
                      <a:cubicBezTo>
                        <a:pt x="65" y="45"/>
                        <a:pt x="34" y="2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1" name="Freeform 114"/>
                <p:cNvSpPr/>
                <p:nvPr/>
              </p:nvSpPr>
              <p:spPr bwMode="auto">
                <a:xfrm>
                  <a:off x="-396" y="3181"/>
                  <a:ext cx="241" cy="191"/>
                </a:xfrm>
                <a:custGeom>
                  <a:avLst/>
                  <a:gdLst>
                    <a:gd name="T0" fmla="*/ 9 w 170"/>
                    <a:gd name="T1" fmla="*/ 7 h 135"/>
                    <a:gd name="T2" fmla="*/ 27 w 170"/>
                    <a:gd name="T3" fmla="*/ 18 h 135"/>
                    <a:gd name="T4" fmla="*/ 97 w 170"/>
                    <a:gd name="T5" fmla="*/ 71 h 135"/>
                    <a:gd name="T6" fmla="*/ 170 w 170"/>
                    <a:gd name="T7" fmla="*/ 135 h 135"/>
                    <a:gd name="T8" fmla="*/ 97 w 170"/>
                    <a:gd name="T9" fmla="*/ 69 h 135"/>
                    <a:gd name="T10" fmla="*/ 1 w 170"/>
                    <a:gd name="T11" fmla="*/ 0 h 135"/>
                    <a:gd name="T12" fmla="*/ 9 w 170"/>
                    <a:gd name="T13" fmla="*/ 7 h 135"/>
                  </a:gdLst>
                  <a:ahLst/>
                  <a:cxnLst>
                    <a:cxn ang="0">
                      <a:pos x="T0" y="T1"/>
                    </a:cxn>
                    <a:cxn ang="0">
                      <a:pos x="T2" y="T3"/>
                    </a:cxn>
                    <a:cxn ang="0">
                      <a:pos x="T4" y="T5"/>
                    </a:cxn>
                    <a:cxn ang="0">
                      <a:pos x="T6" y="T7"/>
                    </a:cxn>
                    <a:cxn ang="0">
                      <a:pos x="T8" y="T9"/>
                    </a:cxn>
                    <a:cxn ang="0">
                      <a:pos x="T10" y="T11"/>
                    </a:cxn>
                    <a:cxn ang="0">
                      <a:pos x="T12" y="T13"/>
                    </a:cxn>
                  </a:cxnLst>
                  <a:rect l="0" t="0" r="r" b="b"/>
                  <a:pathLst>
                    <a:path w="170" h="135">
                      <a:moveTo>
                        <a:pt x="9" y="7"/>
                      </a:moveTo>
                      <a:cubicBezTo>
                        <a:pt x="15" y="11"/>
                        <a:pt x="21" y="14"/>
                        <a:pt x="27" y="18"/>
                      </a:cubicBezTo>
                      <a:cubicBezTo>
                        <a:pt x="52" y="33"/>
                        <a:pt x="76" y="51"/>
                        <a:pt x="97" y="71"/>
                      </a:cubicBezTo>
                      <a:cubicBezTo>
                        <a:pt x="121" y="94"/>
                        <a:pt x="145" y="115"/>
                        <a:pt x="170" y="135"/>
                      </a:cubicBezTo>
                      <a:cubicBezTo>
                        <a:pt x="147" y="113"/>
                        <a:pt x="122" y="91"/>
                        <a:pt x="97" y="69"/>
                      </a:cubicBezTo>
                      <a:cubicBezTo>
                        <a:pt x="68" y="43"/>
                        <a:pt x="35" y="20"/>
                        <a:pt x="1" y="0"/>
                      </a:cubicBezTo>
                      <a:cubicBezTo>
                        <a:pt x="0" y="2"/>
                        <a:pt x="2" y="4"/>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2" name="Freeform 115"/>
                <p:cNvSpPr/>
                <p:nvPr/>
              </p:nvSpPr>
              <p:spPr bwMode="auto">
                <a:xfrm>
                  <a:off x="-403" y="3186"/>
                  <a:ext cx="228" cy="189"/>
                </a:xfrm>
                <a:custGeom>
                  <a:avLst/>
                  <a:gdLst>
                    <a:gd name="T0" fmla="*/ 1 w 161"/>
                    <a:gd name="T1" fmla="*/ 1 h 133"/>
                    <a:gd name="T2" fmla="*/ 3 w 161"/>
                    <a:gd name="T3" fmla="*/ 3 h 133"/>
                    <a:gd name="T4" fmla="*/ 41 w 161"/>
                    <a:gd name="T5" fmla="*/ 29 h 133"/>
                    <a:gd name="T6" fmla="*/ 87 w 161"/>
                    <a:gd name="T7" fmla="*/ 65 h 133"/>
                    <a:gd name="T8" fmla="*/ 161 w 161"/>
                    <a:gd name="T9" fmla="*/ 133 h 133"/>
                    <a:gd name="T10" fmla="*/ 98 w 161"/>
                    <a:gd name="T11" fmla="*/ 70 h 133"/>
                    <a:gd name="T12" fmla="*/ 2 w 161"/>
                    <a:gd name="T13" fmla="*/ 0 h 133"/>
                    <a:gd name="T14" fmla="*/ 1 w 161"/>
                    <a:gd name="T15" fmla="*/ 1 h 133"/>
                    <a:gd name="T16" fmla="*/ 1 w 161"/>
                    <a:gd name="T17" fmla="*/ 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133">
                      <a:moveTo>
                        <a:pt x="1" y="1"/>
                      </a:moveTo>
                      <a:cubicBezTo>
                        <a:pt x="1" y="2"/>
                        <a:pt x="2" y="3"/>
                        <a:pt x="3" y="3"/>
                      </a:cubicBezTo>
                      <a:cubicBezTo>
                        <a:pt x="16" y="11"/>
                        <a:pt x="29" y="19"/>
                        <a:pt x="41" y="29"/>
                      </a:cubicBezTo>
                      <a:cubicBezTo>
                        <a:pt x="57" y="40"/>
                        <a:pt x="73" y="52"/>
                        <a:pt x="87" y="65"/>
                      </a:cubicBezTo>
                      <a:cubicBezTo>
                        <a:pt x="113" y="87"/>
                        <a:pt x="137" y="110"/>
                        <a:pt x="161" y="133"/>
                      </a:cubicBezTo>
                      <a:cubicBezTo>
                        <a:pt x="143" y="111"/>
                        <a:pt x="121" y="89"/>
                        <a:pt x="98" y="70"/>
                      </a:cubicBezTo>
                      <a:cubicBezTo>
                        <a:pt x="67" y="45"/>
                        <a:pt x="35" y="22"/>
                        <a:pt x="2" y="0"/>
                      </a:cubicBezTo>
                      <a:cubicBezTo>
                        <a:pt x="1" y="0"/>
                        <a:pt x="1" y="0"/>
                        <a:pt x="1" y="1"/>
                      </a:cubicBezTo>
                      <a:cubicBezTo>
                        <a:pt x="1"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3" name="Freeform 116"/>
                <p:cNvSpPr/>
                <p:nvPr/>
              </p:nvSpPr>
              <p:spPr bwMode="auto">
                <a:xfrm>
                  <a:off x="-618" y="3147"/>
                  <a:ext cx="32" cy="25"/>
                </a:xfrm>
                <a:custGeom>
                  <a:avLst/>
                  <a:gdLst>
                    <a:gd name="T0" fmla="*/ 0 w 22"/>
                    <a:gd name="T1" fmla="*/ 0 h 18"/>
                    <a:gd name="T2" fmla="*/ 0 w 22"/>
                    <a:gd name="T3" fmla="*/ 1 h 18"/>
                    <a:gd name="T4" fmla="*/ 22 w 22"/>
                    <a:gd name="T5" fmla="*/ 18 h 18"/>
                    <a:gd name="T6" fmla="*/ 21 w 22"/>
                    <a:gd name="T7" fmla="*/ 17 h 18"/>
                    <a:gd name="T8" fmla="*/ 0 w 22"/>
                    <a:gd name="T9" fmla="*/ 0 h 18"/>
                  </a:gdLst>
                  <a:ahLst/>
                  <a:cxnLst>
                    <a:cxn ang="0">
                      <a:pos x="T0" y="T1"/>
                    </a:cxn>
                    <a:cxn ang="0">
                      <a:pos x="T2" y="T3"/>
                    </a:cxn>
                    <a:cxn ang="0">
                      <a:pos x="T4" y="T5"/>
                    </a:cxn>
                    <a:cxn ang="0">
                      <a:pos x="T6" y="T7"/>
                    </a:cxn>
                    <a:cxn ang="0">
                      <a:pos x="T8" y="T9"/>
                    </a:cxn>
                  </a:cxnLst>
                  <a:rect l="0" t="0" r="r" b="b"/>
                  <a:pathLst>
                    <a:path w="22" h="18">
                      <a:moveTo>
                        <a:pt x="0" y="0"/>
                      </a:moveTo>
                      <a:cubicBezTo>
                        <a:pt x="0" y="1"/>
                        <a:pt x="0" y="1"/>
                        <a:pt x="0" y="1"/>
                      </a:cubicBezTo>
                      <a:cubicBezTo>
                        <a:pt x="5" y="9"/>
                        <a:pt x="13" y="15"/>
                        <a:pt x="22" y="18"/>
                      </a:cubicBezTo>
                      <a:cubicBezTo>
                        <a:pt x="22" y="18"/>
                        <a:pt x="22" y="17"/>
                        <a:pt x="21" y="17"/>
                      </a:cubicBezTo>
                      <a:cubicBezTo>
                        <a:pt x="14" y="12"/>
                        <a:pt x="6"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4" name="Freeform 117"/>
                <p:cNvSpPr/>
                <p:nvPr/>
              </p:nvSpPr>
              <p:spPr bwMode="auto">
                <a:xfrm>
                  <a:off x="-707" y="3172"/>
                  <a:ext cx="33" cy="24"/>
                </a:xfrm>
                <a:custGeom>
                  <a:avLst/>
                  <a:gdLst>
                    <a:gd name="T0" fmla="*/ 0 w 23"/>
                    <a:gd name="T1" fmla="*/ 1 h 17"/>
                    <a:gd name="T2" fmla="*/ 1 w 23"/>
                    <a:gd name="T3" fmla="*/ 1 h 17"/>
                    <a:gd name="T4" fmla="*/ 2 w 23"/>
                    <a:gd name="T5" fmla="*/ 3 h 17"/>
                    <a:gd name="T6" fmla="*/ 4 w 23"/>
                    <a:gd name="T7" fmla="*/ 3 h 17"/>
                    <a:gd name="T8" fmla="*/ 6 w 23"/>
                    <a:gd name="T9" fmla="*/ 4 h 17"/>
                    <a:gd name="T10" fmla="*/ 22 w 23"/>
                    <a:gd name="T11" fmla="*/ 17 h 17"/>
                    <a:gd name="T12" fmla="*/ 23 w 23"/>
                    <a:gd name="T13" fmla="*/ 16 h 17"/>
                    <a:gd name="T14" fmla="*/ 23 w 23"/>
                    <a:gd name="T15" fmla="*/ 15 h 17"/>
                    <a:gd name="T16" fmla="*/ 21 w 23"/>
                    <a:gd name="T17" fmla="*/ 14 h 17"/>
                    <a:gd name="T18" fmla="*/ 1 w 23"/>
                    <a:gd name="T19" fmla="*/ 0 h 17"/>
                    <a:gd name="T20" fmla="*/ 1 w 23"/>
                    <a:gd name="T21" fmla="*/ 0 h 17"/>
                    <a:gd name="T22" fmla="*/ 0 w 23"/>
                    <a:gd name="T23"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7">
                      <a:moveTo>
                        <a:pt x="0" y="1"/>
                      </a:moveTo>
                      <a:cubicBezTo>
                        <a:pt x="0" y="1"/>
                        <a:pt x="0" y="1"/>
                        <a:pt x="1" y="1"/>
                      </a:cubicBezTo>
                      <a:cubicBezTo>
                        <a:pt x="1" y="2"/>
                        <a:pt x="1" y="3"/>
                        <a:pt x="2" y="3"/>
                      </a:cubicBezTo>
                      <a:cubicBezTo>
                        <a:pt x="3" y="3"/>
                        <a:pt x="3" y="3"/>
                        <a:pt x="4" y="3"/>
                      </a:cubicBezTo>
                      <a:cubicBezTo>
                        <a:pt x="5" y="3"/>
                        <a:pt x="5" y="3"/>
                        <a:pt x="6" y="4"/>
                      </a:cubicBezTo>
                      <a:cubicBezTo>
                        <a:pt x="11" y="8"/>
                        <a:pt x="17" y="13"/>
                        <a:pt x="22" y="17"/>
                      </a:cubicBezTo>
                      <a:cubicBezTo>
                        <a:pt x="23" y="17"/>
                        <a:pt x="23" y="17"/>
                        <a:pt x="23" y="16"/>
                      </a:cubicBezTo>
                      <a:cubicBezTo>
                        <a:pt x="23" y="16"/>
                        <a:pt x="23" y="16"/>
                        <a:pt x="23" y="15"/>
                      </a:cubicBezTo>
                      <a:cubicBezTo>
                        <a:pt x="22" y="15"/>
                        <a:pt x="22" y="14"/>
                        <a:pt x="21" y="14"/>
                      </a:cubicBezTo>
                      <a:cubicBezTo>
                        <a:pt x="15" y="7"/>
                        <a:pt x="9" y="3"/>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5" name="Freeform 118"/>
                <p:cNvSpPr/>
                <p:nvPr/>
              </p:nvSpPr>
              <p:spPr bwMode="auto">
                <a:xfrm>
                  <a:off x="-740" y="3184"/>
                  <a:ext cx="49" cy="42"/>
                </a:xfrm>
                <a:custGeom>
                  <a:avLst/>
                  <a:gdLst>
                    <a:gd name="T0" fmla="*/ 34 w 34"/>
                    <a:gd name="T1" fmla="*/ 30 h 30"/>
                    <a:gd name="T2" fmla="*/ 33 w 34"/>
                    <a:gd name="T3" fmla="*/ 29 h 30"/>
                    <a:gd name="T4" fmla="*/ 1 w 34"/>
                    <a:gd name="T5" fmla="*/ 0 h 30"/>
                    <a:gd name="T6" fmla="*/ 0 w 34"/>
                    <a:gd name="T7" fmla="*/ 1 h 30"/>
                    <a:gd name="T8" fmla="*/ 34 w 34"/>
                    <a:gd name="T9" fmla="*/ 30 h 30"/>
                  </a:gdLst>
                  <a:ahLst/>
                  <a:cxnLst>
                    <a:cxn ang="0">
                      <a:pos x="T0" y="T1"/>
                    </a:cxn>
                    <a:cxn ang="0">
                      <a:pos x="T2" y="T3"/>
                    </a:cxn>
                    <a:cxn ang="0">
                      <a:pos x="T4" y="T5"/>
                    </a:cxn>
                    <a:cxn ang="0">
                      <a:pos x="T6" y="T7"/>
                    </a:cxn>
                    <a:cxn ang="0">
                      <a:pos x="T8" y="T9"/>
                    </a:cxn>
                  </a:cxnLst>
                  <a:rect l="0" t="0" r="r" b="b"/>
                  <a:pathLst>
                    <a:path w="34" h="30">
                      <a:moveTo>
                        <a:pt x="34" y="30"/>
                      </a:moveTo>
                      <a:cubicBezTo>
                        <a:pt x="34" y="30"/>
                        <a:pt x="34" y="29"/>
                        <a:pt x="33" y="29"/>
                      </a:cubicBezTo>
                      <a:cubicBezTo>
                        <a:pt x="24" y="17"/>
                        <a:pt x="14" y="8"/>
                        <a:pt x="1" y="0"/>
                      </a:cubicBezTo>
                      <a:cubicBezTo>
                        <a:pt x="0" y="1"/>
                        <a:pt x="0" y="1"/>
                        <a:pt x="0" y="1"/>
                      </a:cubicBezTo>
                      <a:cubicBezTo>
                        <a:pt x="12" y="11"/>
                        <a:pt x="24" y="21"/>
                        <a:pt x="3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6" name="Freeform 119"/>
                <p:cNvSpPr/>
                <p:nvPr/>
              </p:nvSpPr>
              <p:spPr bwMode="auto">
                <a:xfrm>
                  <a:off x="-477" y="3152"/>
                  <a:ext cx="275" cy="212"/>
                </a:xfrm>
                <a:custGeom>
                  <a:avLst/>
                  <a:gdLst>
                    <a:gd name="T0" fmla="*/ 1 w 194"/>
                    <a:gd name="T1" fmla="*/ 0 h 149"/>
                    <a:gd name="T2" fmla="*/ 0 w 194"/>
                    <a:gd name="T3" fmla="*/ 0 h 149"/>
                    <a:gd name="T4" fmla="*/ 58 w 194"/>
                    <a:gd name="T5" fmla="*/ 42 h 149"/>
                    <a:gd name="T6" fmla="*/ 111 w 194"/>
                    <a:gd name="T7" fmla="*/ 82 h 149"/>
                    <a:gd name="T8" fmla="*/ 192 w 194"/>
                    <a:gd name="T9" fmla="*/ 149 h 149"/>
                    <a:gd name="T10" fmla="*/ 194 w 194"/>
                    <a:gd name="T11" fmla="*/ 149 h 149"/>
                    <a:gd name="T12" fmla="*/ 189 w 194"/>
                    <a:gd name="T13" fmla="*/ 144 h 149"/>
                    <a:gd name="T14" fmla="*/ 98 w 194"/>
                    <a:gd name="T15" fmla="*/ 69 h 149"/>
                    <a:gd name="T16" fmla="*/ 1 w 194"/>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49">
                      <a:moveTo>
                        <a:pt x="1" y="0"/>
                      </a:moveTo>
                      <a:cubicBezTo>
                        <a:pt x="0" y="0"/>
                        <a:pt x="0" y="0"/>
                        <a:pt x="0" y="0"/>
                      </a:cubicBezTo>
                      <a:cubicBezTo>
                        <a:pt x="19" y="14"/>
                        <a:pt x="38" y="28"/>
                        <a:pt x="58" y="42"/>
                      </a:cubicBezTo>
                      <a:cubicBezTo>
                        <a:pt x="76" y="55"/>
                        <a:pt x="94" y="68"/>
                        <a:pt x="111" y="82"/>
                      </a:cubicBezTo>
                      <a:cubicBezTo>
                        <a:pt x="138" y="104"/>
                        <a:pt x="165" y="127"/>
                        <a:pt x="192" y="149"/>
                      </a:cubicBezTo>
                      <a:cubicBezTo>
                        <a:pt x="192" y="149"/>
                        <a:pt x="193" y="149"/>
                        <a:pt x="194" y="149"/>
                      </a:cubicBezTo>
                      <a:cubicBezTo>
                        <a:pt x="192" y="147"/>
                        <a:pt x="191" y="145"/>
                        <a:pt x="189" y="144"/>
                      </a:cubicBezTo>
                      <a:cubicBezTo>
                        <a:pt x="159" y="118"/>
                        <a:pt x="129" y="93"/>
                        <a:pt x="98" y="69"/>
                      </a:cubicBezTo>
                      <a:cubicBezTo>
                        <a:pt x="66" y="45"/>
                        <a:pt x="34" y="2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7" name="Freeform 120"/>
                <p:cNvSpPr/>
                <p:nvPr/>
              </p:nvSpPr>
              <p:spPr bwMode="auto">
                <a:xfrm>
                  <a:off x="-645" y="3150"/>
                  <a:ext cx="33" cy="38"/>
                </a:xfrm>
                <a:custGeom>
                  <a:avLst/>
                  <a:gdLst>
                    <a:gd name="T0" fmla="*/ 1 w 23"/>
                    <a:gd name="T1" fmla="*/ 0 h 27"/>
                    <a:gd name="T2" fmla="*/ 0 w 23"/>
                    <a:gd name="T3" fmla="*/ 1 h 27"/>
                    <a:gd name="T4" fmla="*/ 23 w 23"/>
                    <a:gd name="T5" fmla="*/ 27 h 27"/>
                    <a:gd name="T6" fmla="*/ 23 w 23"/>
                    <a:gd name="T7" fmla="*/ 26 h 27"/>
                    <a:gd name="T8" fmla="*/ 1 w 23"/>
                    <a:gd name="T9" fmla="*/ 0 h 27"/>
                  </a:gdLst>
                  <a:ahLst/>
                  <a:cxnLst>
                    <a:cxn ang="0">
                      <a:pos x="T0" y="T1"/>
                    </a:cxn>
                    <a:cxn ang="0">
                      <a:pos x="T2" y="T3"/>
                    </a:cxn>
                    <a:cxn ang="0">
                      <a:pos x="T4" y="T5"/>
                    </a:cxn>
                    <a:cxn ang="0">
                      <a:pos x="T6" y="T7"/>
                    </a:cxn>
                    <a:cxn ang="0">
                      <a:pos x="T8" y="T9"/>
                    </a:cxn>
                  </a:cxnLst>
                  <a:rect l="0" t="0" r="r" b="b"/>
                  <a:pathLst>
                    <a:path w="23" h="27">
                      <a:moveTo>
                        <a:pt x="1" y="0"/>
                      </a:moveTo>
                      <a:cubicBezTo>
                        <a:pt x="0" y="0"/>
                        <a:pt x="0" y="0"/>
                        <a:pt x="0" y="1"/>
                      </a:cubicBezTo>
                      <a:cubicBezTo>
                        <a:pt x="5" y="11"/>
                        <a:pt x="13" y="21"/>
                        <a:pt x="23" y="27"/>
                      </a:cubicBezTo>
                      <a:cubicBezTo>
                        <a:pt x="23" y="27"/>
                        <a:pt x="23" y="26"/>
                        <a:pt x="23" y="26"/>
                      </a:cubicBezTo>
                      <a:cubicBezTo>
                        <a:pt x="15" y="18"/>
                        <a:pt x="7" y="9"/>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8" name="Freeform 121"/>
                <p:cNvSpPr/>
                <p:nvPr/>
              </p:nvSpPr>
              <p:spPr bwMode="auto">
                <a:xfrm>
                  <a:off x="-727" y="3175"/>
                  <a:ext cx="53" cy="47"/>
                </a:xfrm>
                <a:custGeom>
                  <a:avLst/>
                  <a:gdLst>
                    <a:gd name="T0" fmla="*/ 2 w 37"/>
                    <a:gd name="T1" fmla="*/ 0 h 33"/>
                    <a:gd name="T2" fmla="*/ 1 w 37"/>
                    <a:gd name="T3" fmla="*/ 0 h 33"/>
                    <a:gd name="T4" fmla="*/ 30 w 37"/>
                    <a:gd name="T5" fmla="*/ 27 h 33"/>
                    <a:gd name="T6" fmla="*/ 31 w 37"/>
                    <a:gd name="T7" fmla="*/ 30 h 33"/>
                    <a:gd name="T8" fmla="*/ 37 w 37"/>
                    <a:gd name="T9" fmla="*/ 33 h 33"/>
                    <a:gd name="T10" fmla="*/ 37 w 37"/>
                    <a:gd name="T11" fmla="*/ 32 h 33"/>
                    <a:gd name="T12" fmla="*/ 34 w 37"/>
                    <a:gd name="T13" fmla="*/ 30 h 33"/>
                    <a:gd name="T14" fmla="*/ 33 w 37"/>
                    <a:gd name="T15" fmla="*/ 29 h 33"/>
                    <a:gd name="T16" fmla="*/ 2 w 37"/>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2" y="0"/>
                      </a:moveTo>
                      <a:cubicBezTo>
                        <a:pt x="1" y="0"/>
                        <a:pt x="0" y="0"/>
                        <a:pt x="1" y="0"/>
                      </a:cubicBezTo>
                      <a:cubicBezTo>
                        <a:pt x="10" y="9"/>
                        <a:pt x="20" y="18"/>
                        <a:pt x="30" y="27"/>
                      </a:cubicBezTo>
                      <a:cubicBezTo>
                        <a:pt x="30" y="28"/>
                        <a:pt x="31" y="29"/>
                        <a:pt x="31" y="30"/>
                      </a:cubicBezTo>
                      <a:cubicBezTo>
                        <a:pt x="33" y="32"/>
                        <a:pt x="35" y="33"/>
                        <a:pt x="37" y="33"/>
                      </a:cubicBezTo>
                      <a:cubicBezTo>
                        <a:pt x="37" y="33"/>
                        <a:pt x="37" y="32"/>
                        <a:pt x="37" y="32"/>
                      </a:cubicBezTo>
                      <a:cubicBezTo>
                        <a:pt x="36" y="31"/>
                        <a:pt x="35" y="31"/>
                        <a:pt x="34" y="30"/>
                      </a:cubicBezTo>
                      <a:cubicBezTo>
                        <a:pt x="33" y="30"/>
                        <a:pt x="33" y="29"/>
                        <a:pt x="33" y="29"/>
                      </a:cubicBezTo>
                      <a:cubicBezTo>
                        <a:pt x="24" y="18"/>
                        <a:pt x="13" y="8"/>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9" name="Freeform 122"/>
                <p:cNvSpPr/>
                <p:nvPr/>
              </p:nvSpPr>
              <p:spPr bwMode="auto">
                <a:xfrm>
                  <a:off x="-379" y="3283"/>
                  <a:ext cx="178" cy="98"/>
                </a:xfrm>
                <a:custGeom>
                  <a:avLst/>
                  <a:gdLst>
                    <a:gd name="T0" fmla="*/ 1 w 126"/>
                    <a:gd name="T1" fmla="*/ 0 h 69"/>
                    <a:gd name="T2" fmla="*/ 3 w 126"/>
                    <a:gd name="T3" fmla="*/ 3 h 69"/>
                    <a:gd name="T4" fmla="*/ 53 w 126"/>
                    <a:gd name="T5" fmla="*/ 30 h 69"/>
                    <a:gd name="T6" fmla="*/ 73 w 126"/>
                    <a:gd name="T7" fmla="*/ 43 h 69"/>
                    <a:gd name="T8" fmla="*/ 126 w 126"/>
                    <a:gd name="T9" fmla="*/ 69 h 69"/>
                    <a:gd name="T10" fmla="*/ 104 w 126"/>
                    <a:gd name="T11" fmla="*/ 58 h 69"/>
                    <a:gd name="T12" fmla="*/ 53 w 126"/>
                    <a:gd name="T13" fmla="*/ 28 h 69"/>
                    <a:gd name="T14" fmla="*/ 1 w 126"/>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69">
                      <a:moveTo>
                        <a:pt x="1" y="0"/>
                      </a:moveTo>
                      <a:cubicBezTo>
                        <a:pt x="0" y="1"/>
                        <a:pt x="1" y="2"/>
                        <a:pt x="3" y="3"/>
                      </a:cubicBezTo>
                      <a:cubicBezTo>
                        <a:pt x="20" y="11"/>
                        <a:pt x="37" y="20"/>
                        <a:pt x="53" y="30"/>
                      </a:cubicBezTo>
                      <a:cubicBezTo>
                        <a:pt x="60" y="34"/>
                        <a:pt x="66" y="38"/>
                        <a:pt x="73" y="43"/>
                      </a:cubicBezTo>
                      <a:cubicBezTo>
                        <a:pt x="90" y="54"/>
                        <a:pt x="107" y="63"/>
                        <a:pt x="126" y="69"/>
                      </a:cubicBezTo>
                      <a:cubicBezTo>
                        <a:pt x="118" y="66"/>
                        <a:pt x="111" y="62"/>
                        <a:pt x="104" y="58"/>
                      </a:cubicBezTo>
                      <a:cubicBezTo>
                        <a:pt x="87" y="48"/>
                        <a:pt x="70" y="38"/>
                        <a:pt x="53" y="28"/>
                      </a:cubicBezTo>
                      <a:cubicBezTo>
                        <a:pt x="36" y="18"/>
                        <a:pt x="18" y="9"/>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0" name="Freeform 123"/>
                <p:cNvSpPr/>
                <p:nvPr/>
              </p:nvSpPr>
              <p:spPr bwMode="auto">
                <a:xfrm>
                  <a:off x="-228" y="3859"/>
                  <a:ext cx="8" cy="15"/>
                </a:xfrm>
                <a:custGeom>
                  <a:avLst/>
                  <a:gdLst>
                    <a:gd name="T0" fmla="*/ 5 w 5"/>
                    <a:gd name="T1" fmla="*/ 0 h 11"/>
                    <a:gd name="T2" fmla="*/ 4 w 5"/>
                    <a:gd name="T3" fmla="*/ 1 h 11"/>
                    <a:gd name="T4" fmla="*/ 0 w 5"/>
                    <a:gd name="T5" fmla="*/ 11 h 11"/>
                    <a:gd name="T6" fmla="*/ 2 w 5"/>
                    <a:gd name="T7" fmla="*/ 11 h 11"/>
                    <a:gd name="T8" fmla="*/ 3 w 5"/>
                    <a:gd name="T9" fmla="*/ 9 h 11"/>
                    <a:gd name="T10" fmla="*/ 5 w 5"/>
                    <a:gd name="T11" fmla="*/ 0 h 11"/>
                  </a:gdLst>
                  <a:ahLst/>
                  <a:cxnLst>
                    <a:cxn ang="0">
                      <a:pos x="T0" y="T1"/>
                    </a:cxn>
                    <a:cxn ang="0">
                      <a:pos x="T2" y="T3"/>
                    </a:cxn>
                    <a:cxn ang="0">
                      <a:pos x="T4" y="T5"/>
                    </a:cxn>
                    <a:cxn ang="0">
                      <a:pos x="T6" y="T7"/>
                    </a:cxn>
                    <a:cxn ang="0">
                      <a:pos x="T8" y="T9"/>
                    </a:cxn>
                    <a:cxn ang="0">
                      <a:pos x="T10" y="T11"/>
                    </a:cxn>
                  </a:cxnLst>
                  <a:rect l="0" t="0" r="r" b="b"/>
                  <a:pathLst>
                    <a:path w="5" h="11">
                      <a:moveTo>
                        <a:pt x="5" y="0"/>
                      </a:moveTo>
                      <a:cubicBezTo>
                        <a:pt x="5" y="0"/>
                        <a:pt x="4" y="1"/>
                        <a:pt x="4" y="1"/>
                      </a:cubicBezTo>
                      <a:cubicBezTo>
                        <a:pt x="2" y="4"/>
                        <a:pt x="1" y="7"/>
                        <a:pt x="0" y="11"/>
                      </a:cubicBezTo>
                      <a:cubicBezTo>
                        <a:pt x="0" y="11"/>
                        <a:pt x="1" y="11"/>
                        <a:pt x="2" y="11"/>
                      </a:cubicBezTo>
                      <a:cubicBezTo>
                        <a:pt x="2" y="10"/>
                        <a:pt x="2" y="10"/>
                        <a:pt x="3" y="9"/>
                      </a:cubicBezTo>
                      <a:cubicBezTo>
                        <a:pt x="4" y="6"/>
                        <a:pt x="5" y="3"/>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1" name="Freeform 124"/>
                <p:cNvSpPr/>
                <p:nvPr/>
              </p:nvSpPr>
              <p:spPr bwMode="auto">
                <a:xfrm>
                  <a:off x="-931" y="3884"/>
                  <a:ext cx="279" cy="179"/>
                </a:xfrm>
                <a:custGeom>
                  <a:avLst/>
                  <a:gdLst>
                    <a:gd name="T0" fmla="*/ 1 w 197"/>
                    <a:gd name="T1" fmla="*/ 0 h 126"/>
                    <a:gd name="T2" fmla="*/ 0 w 197"/>
                    <a:gd name="T3" fmla="*/ 0 h 126"/>
                    <a:gd name="T4" fmla="*/ 39 w 197"/>
                    <a:gd name="T5" fmla="*/ 32 h 126"/>
                    <a:gd name="T6" fmla="*/ 84 w 197"/>
                    <a:gd name="T7" fmla="*/ 63 h 126"/>
                    <a:gd name="T8" fmla="*/ 197 w 197"/>
                    <a:gd name="T9" fmla="*/ 126 h 126"/>
                    <a:gd name="T10" fmla="*/ 166 w 197"/>
                    <a:gd name="T11" fmla="*/ 111 h 126"/>
                    <a:gd name="T12" fmla="*/ 97 w 197"/>
                    <a:gd name="T13" fmla="*/ 69 h 126"/>
                    <a:gd name="T14" fmla="*/ 1 w 197"/>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126">
                      <a:moveTo>
                        <a:pt x="1" y="0"/>
                      </a:moveTo>
                      <a:cubicBezTo>
                        <a:pt x="0" y="0"/>
                        <a:pt x="0" y="0"/>
                        <a:pt x="0" y="0"/>
                      </a:cubicBezTo>
                      <a:cubicBezTo>
                        <a:pt x="12" y="11"/>
                        <a:pt x="25" y="22"/>
                        <a:pt x="39" y="32"/>
                      </a:cubicBezTo>
                      <a:cubicBezTo>
                        <a:pt x="54" y="42"/>
                        <a:pt x="69" y="52"/>
                        <a:pt x="84" y="63"/>
                      </a:cubicBezTo>
                      <a:cubicBezTo>
                        <a:pt x="120" y="89"/>
                        <a:pt x="158" y="110"/>
                        <a:pt x="197" y="126"/>
                      </a:cubicBezTo>
                      <a:cubicBezTo>
                        <a:pt x="187" y="121"/>
                        <a:pt x="176" y="117"/>
                        <a:pt x="166" y="111"/>
                      </a:cubicBezTo>
                      <a:cubicBezTo>
                        <a:pt x="142" y="98"/>
                        <a:pt x="119" y="84"/>
                        <a:pt x="97" y="69"/>
                      </a:cubicBezTo>
                      <a:cubicBezTo>
                        <a:pt x="64" y="47"/>
                        <a:pt x="32" y="24"/>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2" name="Freeform 125"/>
                <p:cNvSpPr/>
                <p:nvPr/>
              </p:nvSpPr>
              <p:spPr bwMode="auto">
                <a:xfrm>
                  <a:off x="-879" y="3944"/>
                  <a:ext cx="223" cy="129"/>
                </a:xfrm>
                <a:custGeom>
                  <a:avLst/>
                  <a:gdLst>
                    <a:gd name="T0" fmla="*/ 0 w 157"/>
                    <a:gd name="T1" fmla="*/ 0 h 91"/>
                    <a:gd name="T2" fmla="*/ 0 w 157"/>
                    <a:gd name="T3" fmla="*/ 0 h 91"/>
                    <a:gd name="T4" fmla="*/ 41 w 157"/>
                    <a:gd name="T5" fmla="*/ 29 h 91"/>
                    <a:gd name="T6" fmla="*/ 155 w 157"/>
                    <a:gd name="T7" fmla="*/ 91 h 91"/>
                    <a:gd name="T8" fmla="*/ 157 w 157"/>
                    <a:gd name="T9" fmla="*/ 91 h 91"/>
                    <a:gd name="T10" fmla="*/ 151 w 157"/>
                    <a:gd name="T11" fmla="*/ 87 h 91"/>
                    <a:gd name="T12" fmla="*/ 102 w 157"/>
                    <a:gd name="T13" fmla="*/ 61 h 91"/>
                    <a:gd name="T14" fmla="*/ 0 w 157"/>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91">
                      <a:moveTo>
                        <a:pt x="0" y="0"/>
                      </a:moveTo>
                      <a:cubicBezTo>
                        <a:pt x="0" y="0"/>
                        <a:pt x="0" y="0"/>
                        <a:pt x="0" y="0"/>
                      </a:cubicBezTo>
                      <a:cubicBezTo>
                        <a:pt x="12" y="11"/>
                        <a:pt x="26" y="20"/>
                        <a:pt x="41" y="29"/>
                      </a:cubicBezTo>
                      <a:cubicBezTo>
                        <a:pt x="78" y="52"/>
                        <a:pt x="116" y="73"/>
                        <a:pt x="155" y="91"/>
                      </a:cubicBezTo>
                      <a:cubicBezTo>
                        <a:pt x="156" y="91"/>
                        <a:pt x="156" y="91"/>
                        <a:pt x="157" y="91"/>
                      </a:cubicBezTo>
                      <a:cubicBezTo>
                        <a:pt x="155" y="89"/>
                        <a:pt x="153" y="87"/>
                        <a:pt x="151" y="87"/>
                      </a:cubicBezTo>
                      <a:cubicBezTo>
                        <a:pt x="134" y="78"/>
                        <a:pt x="118" y="70"/>
                        <a:pt x="102" y="61"/>
                      </a:cubicBezTo>
                      <a:cubicBezTo>
                        <a:pt x="68" y="41"/>
                        <a:pt x="34" y="2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3" name="Freeform 126"/>
                <p:cNvSpPr/>
                <p:nvPr/>
              </p:nvSpPr>
              <p:spPr bwMode="auto">
                <a:xfrm>
                  <a:off x="-618" y="4023"/>
                  <a:ext cx="12" cy="16"/>
                </a:xfrm>
                <a:custGeom>
                  <a:avLst/>
                  <a:gdLst>
                    <a:gd name="T0" fmla="*/ 0 w 8"/>
                    <a:gd name="T1" fmla="*/ 0 h 11"/>
                    <a:gd name="T2" fmla="*/ 0 w 8"/>
                    <a:gd name="T3" fmla="*/ 0 h 11"/>
                    <a:gd name="T4" fmla="*/ 7 w 8"/>
                    <a:gd name="T5" fmla="*/ 11 h 11"/>
                    <a:gd name="T6" fmla="*/ 8 w 8"/>
                    <a:gd name="T7" fmla="*/ 10 h 11"/>
                    <a:gd name="T8" fmla="*/ 8 w 8"/>
                    <a:gd name="T9" fmla="*/ 9 h 11"/>
                    <a:gd name="T10" fmla="*/ 7 w 8"/>
                    <a:gd name="T11" fmla="*/ 7 h 11"/>
                    <a:gd name="T12" fmla="*/ 0 w 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0" y="0"/>
                      </a:moveTo>
                      <a:cubicBezTo>
                        <a:pt x="0" y="0"/>
                        <a:pt x="0" y="0"/>
                        <a:pt x="0" y="0"/>
                      </a:cubicBezTo>
                      <a:cubicBezTo>
                        <a:pt x="2" y="4"/>
                        <a:pt x="5" y="7"/>
                        <a:pt x="7" y="11"/>
                      </a:cubicBezTo>
                      <a:cubicBezTo>
                        <a:pt x="8" y="11"/>
                        <a:pt x="8" y="11"/>
                        <a:pt x="8" y="10"/>
                      </a:cubicBezTo>
                      <a:cubicBezTo>
                        <a:pt x="8" y="10"/>
                        <a:pt x="8" y="10"/>
                        <a:pt x="8" y="9"/>
                      </a:cubicBezTo>
                      <a:cubicBezTo>
                        <a:pt x="8" y="9"/>
                        <a:pt x="7" y="8"/>
                        <a:pt x="7" y="7"/>
                      </a:cubicBezTo>
                      <a:cubicBezTo>
                        <a:pt x="6" y="5"/>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4" name="Freeform 127"/>
                <p:cNvSpPr/>
                <p:nvPr/>
              </p:nvSpPr>
              <p:spPr bwMode="auto">
                <a:xfrm>
                  <a:off x="-867" y="3966"/>
                  <a:ext cx="173" cy="105"/>
                </a:xfrm>
                <a:custGeom>
                  <a:avLst/>
                  <a:gdLst>
                    <a:gd name="T0" fmla="*/ 0 w 122"/>
                    <a:gd name="T1" fmla="*/ 0 h 74"/>
                    <a:gd name="T2" fmla="*/ 0 w 122"/>
                    <a:gd name="T3" fmla="*/ 0 h 74"/>
                    <a:gd name="T4" fmla="*/ 18 w 122"/>
                    <a:gd name="T5" fmla="*/ 16 h 74"/>
                    <a:gd name="T6" fmla="*/ 122 w 122"/>
                    <a:gd name="T7" fmla="*/ 74 h 74"/>
                    <a:gd name="T8" fmla="*/ 78 w 122"/>
                    <a:gd name="T9" fmla="*/ 47 h 74"/>
                    <a:gd name="T10" fmla="*/ 0 w 122"/>
                    <a:gd name="T11" fmla="*/ 0 h 74"/>
                  </a:gdLst>
                  <a:ahLst/>
                  <a:cxnLst>
                    <a:cxn ang="0">
                      <a:pos x="T0" y="T1"/>
                    </a:cxn>
                    <a:cxn ang="0">
                      <a:pos x="T2" y="T3"/>
                    </a:cxn>
                    <a:cxn ang="0">
                      <a:pos x="T4" y="T5"/>
                    </a:cxn>
                    <a:cxn ang="0">
                      <a:pos x="T6" y="T7"/>
                    </a:cxn>
                    <a:cxn ang="0">
                      <a:pos x="T8" y="T9"/>
                    </a:cxn>
                    <a:cxn ang="0">
                      <a:pos x="T10" y="T11"/>
                    </a:cxn>
                  </a:cxnLst>
                  <a:rect l="0" t="0" r="r" b="b"/>
                  <a:pathLst>
                    <a:path w="122" h="74">
                      <a:moveTo>
                        <a:pt x="0" y="0"/>
                      </a:moveTo>
                      <a:cubicBezTo>
                        <a:pt x="0" y="0"/>
                        <a:pt x="0" y="0"/>
                        <a:pt x="0" y="0"/>
                      </a:cubicBezTo>
                      <a:cubicBezTo>
                        <a:pt x="4" y="6"/>
                        <a:pt x="10" y="11"/>
                        <a:pt x="18" y="16"/>
                      </a:cubicBezTo>
                      <a:cubicBezTo>
                        <a:pt x="53" y="35"/>
                        <a:pt x="88" y="54"/>
                        <a:pt x="122" y="74"/>
                      </a:cubicBezTo>
                      <a:cubicBezTo>
                        <a:pt x="108" y="65"/>
                        <a:pt x="93" y="56"/>
                        <a:pt x="78" y="47"/>
                      </a:cubicBezTo>
                      <a:cubicBezTo>
                        <a:pt x="52" y="31"/>
                        <a:pt x="26" y="1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5" name="Freeform 128"/>
                <p:cNvSpPr/>
                <p:nvPr/>
              </p:nvSpPr>
              <p:spPr bwMode="auto">
                <a:xfrm>
                  <a:off x="-1032" y="3635"/>
                  <a:ext cx="83" cy="89"/>
                </a:xfrm>
                <a:custGeom>
                  <a:avLst/>
                  <a:gdLst>
                    <a:gd name="T0" fmla="*/ 58 w 58"/>
                    <a:gd name="T1" fmla="*/ 63 h 63"/>
                    <a:gd name="T2" fmla="*/ 58 w 58"/>
                    <a:gd name="T3" fmla="*/ 62 h 63"/>
                    <a:gd name="T4" fmla="*/ 0 w 58"/>
                    <a:gd name="T5" fmla="*/ 0 h 63"/>
                    <a:gd name="T6" fmla="*/ 0 w 58"/>
                    <a:gd name="T7" fmla="*/ 0 h 63"/>
                    <a:gd name="T8" fmla="*/ 26 w 58"/>
                    <a:gd name="T9" fmla="*/ 33 h 63"/>
                    <a:gd name="T10" fmla="*/ 58 w 58"/>
                    <a:gd name="T11" fmla="*/ 63 h 63"/>
                  </a:gdLst>
                  <a:ahLst/>
                  <a:cxnLst>
                    <a:cxn ang="0">
                      <a:pos x="T0" y="T1"/>
                    </a:cxn>
                    <a:cxn ang="0">
                      <a:pos x="T2" y="T3"/>
                    </a:cxn>
                    <a:cxn ang="0">
                      <a:pos x="T4" y="T5"/>
                    </a:cxn>
                    <a:cxn ang="0">
                      <a:pos x="T6" y="T7"/>
                    </a:cxn>
                    <a:cxn ang="0">
                      <a:pos x="T8" y="T9"/>
                    </a:cxn>
                    <a:cxn ang="0">
                      <a:pos x="T10" y="T11"/>
                    </a:cxn>
                  </a:cxnLst>
                  <a:rect l="0" t="0" r="r" b="b"/>
                  <a:pathLst>
                    <a:path w="58" h="63">
                      <a:moveTo>
                        <a:pt x="58" y="63"/>
                      </a:moveTo>
                      <a:cubicBezTo>
                        <a:pt x="58" y="63"/>
                        <a:pt x="58" y="62"/>
                        <a:pt x="58" y="62"/>
                      </a:cubicBezTo>
                      <a:cubicBezTo>
                        <a:pt x="39" y="41"/>
                        <a:pt x="20" y="21"/>
                        <a:pt x="0" y="0"/>
                      </a:cubicBezTo>
                      <a:cubicBezTo>
                        <a:pt x="0" y="0"/>
                        <a:pt x="0" y="0"/>
                        <a:pt x="0" y="0"/>
                      </a:cubicBezTo>
                      <a:cubicBezTo>
                        <a:pt x="8" y="11"/>
                        <a:pt x="17" y="22"/>
                        <a:pt x="26" y="33"/>
                      </a:cubicBezTo>
                      <a:cubicBezTo>
                        <a:pt x="37" y="44"/>
                        <a:pt x="47" y="54"/>
                        <a:pt x="58"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6" name="Freeform 129"/>
                <p:cNvSpPr/>
                <p:nvPr/>
              </p:nvSpPr>
              <p:spPr bwMode="auto">
                <a:xfrm>
                  <a:off x="-996" y="3425"/>
                  <a:ext cx="44" cy="72"/>
                </a:xfrm>
                <a:custGeom>
                  <a:avLst/>
                  <a:gdLst>
                    <a:gd name="T0" fmla="*/ 1 w 31"/>
                    <a:gd name="T1" fmla="*/ 0 h 51"/>
                    <a:gd name="T2" fmla="*/ 0 w 31"/>
                    <a:gd name="T3" fmla="*/ 1 h 51"/>
                    <a:gd name="T4" fmla="*/ 31 w 31"/>
                    <a:gd name="T5" fmla="*/ 51 h 51"/>
                    <a:gd name="T6" fmla="*/ 31 w 31"/>
                    <a:gd name="T7" fmla="*/ 50 h 51"/>
                    <a:gd name="T8" fmla="*/ 1 w 31"/>
                    <a:gd name="T9" fmla="*/ 0 h 51"/>
                  </a:gdLst>
                  <a:ahLst/>
                  <a:cxnLst>
                    <a:cxn ang="0">
                      <a:pos x="T0" y="T1"/>
                    </a:cxn>
                    <a:cxn ang="0">
                      <a:pos x="T2" y="T3"/>
                    </a:cxn>
                    <a:cxn ang="0">
                      <a:pos x="T4" y="T5"/>
                    </a:cxn>
                    <a:cxn ang="0">
                      <a:pos x="T6" y="T7"/>
                    </a:cxn>
                    <a:cxn ang="0">
                      <a:pos x="T8" y="T9"/>
                    </a:cxn>
                  </a:cxnLst>
                  <a:rect l="0" t="0" r="r" b="b"/>
                  <a:pathLst>
                    <a:path w="31" h="51">
                      <a:moveTo>
                        <a:pt x="1" y="0"/>
                      </a:moveTo>
                      <a:cubicBezTo>
                        <a:pt x="0" y="0"/>
                        <a:pt x="0" y="0"/>
                        <a:pt x="0" y="1"/>
                      </a:cubicBezTo>
                      <a:cubicBezTo>
                        <a:pt x="10" y="18"/>
                        <a:pt x="21" y="35"/>
                        <a:pt x="31" y="51"/>
                      </a:cubicBezTo>
                      <a:cubicBezTo>
                        <a:pt x="31" y="51"/>
                        <a:pt x="31" y="50"/>
                        <a:pt x="31" y="50"/>
                      </a:cubicBezTo>
                      <a:cubicBezTo>
                        <a:pt x="22" y="33"/>
                        <a:pt x="12" y="16"/>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7" name="Freeform 130"/>
                <p:cNvSpPr/>
                <p:nvPr/>
              </p:nvSpPr>
              <p:spPr bwMode="auto">
                <a:xfrm>
                  <a:off x="-964" y="3408"/>
                  <a:ext cx="15" cy="32"/>
                </a:xfrm>
                <a:custGeom>
                  <a:avLst/>
                  <a:gdLst>
                    <a:gd name="T0" fmla="*/ 0 w 10"/>
                    <a:gd name="T1" fmla="*/ 0 h 23"/>
                    <a:gd name="T2" fmla="*/ 0 w 10"/>
                    <a:gd name="T3" fmla="*/ 1 h 23"/>
                    <a:gd name="T4" fmla="*/ 9 w 10"/>
                    <a:gd name="T5" fmla="*/ 23 h 23"/>
                    <a:gd name="T6" fmla="*/ 10 w 10"/>
                    <a:gd name="T7" fmla="*/ 21 h 23"/>
                    <a:gd name="T8" fmla="*/ 9 w 10"/>
                    <a:gd name="T9" fmla="*/ 19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1"/>
                        <a:pt x="0" y="1"/>
                        <a:pt x="0" y="1"/>
                      </a:cubicBezTo>
                      <a:cubicBezTo>
                        <a:pt x="0" y="9"/>
                        <a:pt x="4" y="17"/>
                        <a:pt x="9" y="23"/>
                      </a:cubicBezTo>
                      <a:cubicBezTo>
                        <a:pt x="9" y="23"/>
                        <a:pt x="10" y="22"/>
                        <a:pt x="10" y="21"/>
                      </a:cubicBezTo>
                      <a:cubicBezTo>
                        <a:pt x="9" y="21"/>
                        <a:pt x="9" y="20"/>
                        <a:pt x="9" y="19"/>
                      </a:cubicBezTo>
                      <a:cubicBezTo>
                        <a:pt x="6" y="13"/>
                        <a:pt x="3"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8" name="Freeform 131"/>
                <p:cNvSpPr/>
                <p:nvPr/>
              </p:nvSpPr>
              <p:spPr bwMode="auto">
                <a:xfrm>
                  <a:off x="-1015" y="3501"/>
                  <a:ext cx="66" cy="85"/>
                </a:xfrm>
                <a:custGeom>
                  <a:avLst/>
                  <a:gdLst>
                    <a:gd name="T0" fmla="*/ 0 w 46"/>
                    <a:gd name="T1" fmla="*/ 0 h 60"/>
                    <a:gd name="T2" fmla="*/ 12 w 46"/>
                    <a:gd name="T3" fmla="*/ 18 h 60"/>
                    <a:gd name="T4" fmla="*/ 21 w 46"/>
                    <a:gd name="T5" fmla="*/ 33 h 60"/>
                    <a:gd name="T6" fmla="*/ 46 w 46"/>
                    <a:gd name="T7" fmla="*/ 60 h 60"/>
                    <a:gd name="T8" fmla="*/ 46 w 46"/>
                    <a:gd name="T9" fmla="*/ 59 h 60"/>
                    <a:gd name="T10" fmla="*/ 0 w 46"/>
                    <a:gd name="T11" fmla="*/ 0 h 60"/>
                  </a:gdLst>
                  <a:ahLst/>
                  <a:cxnLst>
                    <a:cxn ang="0">
                      <a:pos x="T0" y="T1"/>
                    </a:cxn>
                    <a:cxn ang="0">
                      <a:pos x="T2" y="T3"/>
                    </a:cxn>
                    <a:cxn ang="0">
                      <a:pos x="T4" y="T5"/>
                    </a:cxn>
                    <a:cxn ang="0">
                      <a:pos x="T6" y="T7"/>
                    </a:cxn>
                    <a:cxn ang="0">
                      <a:pos x="T8" y="T9"/>
                    </a:cxn>
                    <a:cxn ang="0">
                      <a:pos x="T10" y="T11"/>
                    </a:cxn>
                  </a:cxnLst>
                  <a:rect l="0" t="0" r="r" b="b"/>
                  <a:pathLst>
                    <a:path w="46" h="60">
                      <a:moveTo>
                        <a:pt x="0" y="0"/>
                      </a:moveTo>
                      <a:cubicBezTo>
                        <a:pt x="3" y="6"/>
                        <a:pt x="7" y="12"/>
                        <a:pt x="12" y="18"/>
                      </a:cubicBezTo>
                      <a:cubicBezTo>
                        <a:pt x="15" y="23"/>
                        <a:pt x="18" y="28"/>
                        <a:pt x="21" y="33"/>
                      </a:cubicBezTo>
                      <a:cubicBezTo>
                        <a:pt x="29" y="44"/>
                        <a:pt x="37" y="53"/>
                        <a:pt x="46" y="60"/>
                      </a:cubicBezTo>
                      <a:cubicBezTo>
                        <a:pt x="46" y="60"/>
                        <a:pt x="46" y="59"/>
                        <a:pt x="46" y="59"/>
                      </a:cubicBezTo>
                      <a:cubicBezTo>
                        <a:pt x="31" y="39"/>
                        <a:pt x="16" y="1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9" name="Freeform 132"/>
                <p:cNvSpPr>
                  <a:spLocks noEditPoints="1"/>
                </p:cNvSpPr>
                <p:nvPr/>
              </p:nvSpPr>
              <p:spPr bwMode="auto">
                <a:xfrm>
                  <a:off x="-639" y="2751"/>
                  <a:ext cx="139" cy="374"/>
                </a:xfrm>
                <a:custGeom>
                  <a:avLst/>
                  <a:gdLst>
                    <a:gd name="T0" fmla="*/ 84 w 98"/>
                    <a:gd name="T1" fmla="*/ 42 h 264"/>
                    <a:gd name="T2" fmla="*/ 96 w 98"/>
                    <a:gd name="T3" fmla="*/ 54 h 264"/>
                    <a:gd name="T4" fmla="*/ 98 w 98"/>
                    <a:gd name="T5" fmla="*/ 52 h 264"/>
                    <a:gd name="T6" fmla="*/ 49 w 98"/>
                    <a:gd name="T7" fmla="*/ 8 h 264"/>
                    <a:gd name="T8" fmla="*/ 52 w 98"/>
                    <a:gd name="T9" fmla="*/ 16 h 264"/>
                    <a:gd name="T10" fmla="*/ 61 w 98"/>
                    <a:gd name="T11" fmla="*/ 31 h 264"/>
                    <a:gd name="T12" fmla="*/ 49 w 98"/>
                    <a:gd name="T13" fmla="*/ 11 h 264"/>
                    <a:gd name="T14" fmla="*/ 48 w 98"/>
                    <a:gd name="T15" fmla="*/ 12 h 264"/>
                    <a:gd name="T16" fmla="*/ 47 w 98"/>
                    <a:gd name="T17" fmla="*/ 9 h 264"/>
                    <a:gd name="T18" fmla="*/ 48 w 98"/>
                    <a:gd name="T19" fmla="*/ 6 h 264"/>
                    <a:gd name="T20" fmla="*/ 45 w 98"/>
                    <a:gd name="T21" fmla="*/ 0 h 264"/>
                    <a:gd name="T22" fmla="*/ 46 w 98"/>
                    <a:gd name="T23" fmla="*/ 6 h 264"/>
                    <a:gd name="T24" fmla="*/ 45 w 98"/>
                    <a:gd name="T25" fmla="*/ 5 h 264"/>
                    <a:gd name="T26" fmla="*/ 44 w 98"/>
                    <a:gd name="T27" fmla="*/ 9 h 264"/>
                    <a:gd name="T28" fmla="*/ 43 w 98"/>
                    <a:gd name="T29" fmla="*/ 6 h 264"/>
                    <a:gd name="T30" fmla="*/ 20 w 98"/>
                    <a:gd name="T31" fmla="*/ 32 h 264"/>
                    <a:gd name="T32" fmla="*/ 9 w 98"/>
                    <a:gd name="T33" fmla="*/ 59 h 264"/>
                    <a:gd name="T34" fmla="*/ 7 w 98"/>
                    <a:gd name="T35" fmla="*/ 68 h 264"/>
                    <a:gd name="T36" fmla="*/ 2 w 98"/>
                    <a:gd name="T37" fmla="*/ 77 h 264"/>
                    <a:gd name="T38" fmla="*/ 5 w 98"/>
                    <a:gd name="T39" fmla="*/ 76 h 264"/>
                    <a:gd name="T40" fmla="*/ 38 w 98"/>
                    <a:gd name="T41" fmla="*/ 41 h 264"/>
                    <a:gd name="T42" fmla="*/ 43 w 98"/>
                    <a:gd name="T43" fmla="*/ 138 h 264"/>
                    <a:gd name="T44" fmla="*/ 42 w 98"/>
                    <a:gd name="T45" fmla="*/ 232 h 264"/>
                    <a:gd name="T46" fmla="*/ 41 w 98"/>
                    <a:gd name="T47" fmla="*/ 242 h 264"/>
                    <a:gd name="T48" fmla="*/ 46 w 98"/>
                    <a:gd name="T49" fmla="*/ 230 h 264"/>
                    <a:gd name="T50" fmla="*/ 49 w 98"/>
                    <a:gd name="T51" fmla="*/ 256 h 264"/>
                    <a:gd name="T52" fmla="*/ 51 w 98"/>
                    <a:gd name="T53" fmla="*/ 248 h 264"/>
                    <a:gd name="T54" fmla="*/ 50 w 98"/>
                    <a:gd name="T55" fmla="*/ 206 h 264"/>
                    <a:gd name="T56" fmla="*/ 50 w 98"/>
                    <a:gd name="T57" fmla="*/ 160 h 264"/>
                    <a:gd name="T58" fmla="*/ 50 w 98"/>
                    <a:gd name="T59" fmla="*/ 130 h 264"/>
                    <a:gd name="T60" fmla="*/ 68 w 98"/>
                    <a:gd name="T61" fmla="*/ 39 h 264"/>
                    <a:gd name="T62" fmla="*/ 80 w 98"/>
                    <a:gd name="T63" fmla="*/ 48 h 264"/>
                    <a:gd name="T64" fmla="*/ 83 w 98"/>
                    <a:gd name="T65" fmla="*/ 48 h 264"/>
                    <a:gd name="T66" fmla="*/ 85 w 98"/>
                    <a:gd name="T67" fmla="*/ 45 h 264"/>
                    <a:gd name="T68" fmla="*/ 78 w 98"/>
                    <a:gd name="T69" fmla="*/ 41 h 264"/>
                    <a:gd name="T70" fmla="*/ 67 w 98"/>
                    <a:gd name="T71" fmla="*/ 32 h 264"/>
                    <a:gd name="T72" fmla="*/ 58 w 98"/>
                    <a:gd name="T73" fmla="*/ 20 h 264"/>
                    <a:gd name="T74" fmla="*/ 66 w 98"/>
                    <a:gd name="T75" fmla="*/ 27 h 264"/>
                    <a:gd name="T76" fmla="*/ 58 w 98"/>
                    <a:gd name="T77" fmla="*/ 20 h 264"/>
                    <a:gd name="T78" fmla="*/ 45 w 98"/>
                    <a:gd name="T79" fmla="*/ 14 h 264"/>
                    <a:gd name="T80" fmla="*/ 41 w 98"/>
                    <a:gd name="T81" fmla="*/ 19 h 264"/>
                    <a:gd name="T82" fmla="*/ 41 w 98"/>
                    <a:gd name="T83" fmla="*/ 32 h 264"/>
                    <a:gd name="T84" fmla="*/ 45 w 98"/>
                    <a:gd name="T85" fmla="*/ 11 h 264"/>
                    <a:gd name="T86" fmla="*/ 46 w 98"/>
                    <a:gd name="T87" fmla="*/ 16 h 264"/>
                    <a:gd name="T88" fmla="*/ 8 w 98"/>
                    <a:gd name="T89" fmla="*/ 50 h 264"/>
                    <a:gd name="T90" fmla="*/ 4 w 98"/>
                    <a:gd name="T91" fmla="*/ 55 h 264"/>
                    <a:gd name="T92" fmla="*/ 47 w 98"/>
                    <a:gd name="T93" fmla="*/ 72 h 264"/>
                    <a:gd name="T94" fmla="*/ 47 w 98"/>
                    <a:gd name="T95" fmla="*/ 8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264">
                      <a:moveTo>
                        <a:pt x="85" y="45"/>
                      </a:moveTo>
                      <a:cubicBezTo>
                        <a:pt x="85" y="44"/>
                        <a:pt x="85" y="43"/>
                        <a:pt x="84" y="42"/>
                      </a:cubicBezTo>
                      <a:cubicBezTo>
                        <a:pt x="85" y="43"/>
                        <a:pt x="87" y="44"/>
                        <a:pt x="88" y="45"/>
                      </a:cubicBezTo>
                      <a:cubicBezTo>
                        <a:pt x="91" y="48"/>
                        <a:pt x="94" y="50"/>
                        <a:pt x="96" y="54"/>
                      </a:cubicBezTo>
                      <a:cubicBezTo>
                        <a:pt x="97" y="54"/>
                        <a:pt x="97" y="54"/>
                        <a:pt x="97" y="53"/>
                      </a:cubicBezTo>
                      <a:cubicBezTo>
                        <a:pt x="98" y="53"/>
                        <a:pt x="98" y="52"/>
                        <a:pt x="98" y="52"/>
                      </a:cubicBezTo>
                      <a:cubicBezTo>
                        <a:pt x="98" y="52"/>
                        <a:pt x="98" y="51"/>
                        <a:pt x="97" y="51"/>
                      </a:cubicBezTo>
                      <a:cubicBezTo>
                        <a:pt x="82" y="36"/>
                        <a:pt x="65" y="22"/>
                        <a:pt x="49" y="8"/>
                      </a:cubicBezTo>
                      <a:cubicBezTo>
                        <a:pt x="48" y="8"/>
                        <a:pt x="48" y="8"/>
                        <a:pt x="48" y="9"/>
                      </a:cubicBezTo>
                      <a:cubicBezTo>
                        <a:pt x="49" y="11"/>
                        <a:pt x="51" y="14"/>
                        <a:pt x="52" y="16"/>
                      </a:cubicBezTo>
                      <a:cubicBezTo>
                        <a:pt x="52" y="16"/>
                        <a:pt x="52" y="17"/>
                        <a:pt x="53" y="18"/>
                      </a:cubicBezTo>
                      <a:cubicBezTo>
                        <a:pt x="55" y="22"/>
                        <a:pt x="58" y="27"/>
                        <a:pt x="61" y="31"/>
                      </a:cubicBezTo>
                      <a:cubicBezTo>
                        <a:pt x="56" y="26"/>
                        <a:pt x="53" y="21"/>
                        <a:pt x="49" y="15"/>
                      </a:cubicBezTo>
                      <a:cubicBezTo>
                        <a:pt x="49" y="14"/>
                        <a:pt x="49" y="12"/>
                        <a:pt x="49" y="11"/>
                      </a:cubicBezTo>
                      <a:cubicBezTo>
                        <a:pt x="49" y="12"/>
                        <a:pt x="49" y="12"/>
                        <a:pt x="49" y="13"/>
                      </a:cubicBezTo>
                      <a:cubicBezTo>
                        <a:pt x="48" y="13"/>
                        <a:pt x="48" y="12"/>
                        <a:pt x="48" y="12"/>
                      </a:cubicBezTo>
                      <a:cubicBezTo>
                        <a:pt x="47" y="10"/>
                        <a:pt x="47" y="10"/>
                        <a:pt x="47" y="8"/>
                      </a:cubicBezTo>
                      <a:cubicBezTo>
                        <a:pt x="47" y="8"/>
                        <a:pt x="47" y="8"/>
                        <a:pt x="47" y="9"/>
                      </a:cubicBezTo>
                      <a:cubicBezTo>
                        <a:pt x="47" y="8"/>
                        <a:pt x="47" y="8"/>
                        <a:pt x="48" y="7"/>
                      </a:cubicBezTo>
                      <a:cubicBezTo>
                        <a:pt x="48" y="6"/>
                        <a:pt x="48" y="6"/>
                        <a:pt x="48" y="6"/>
                      </a:cubicBezTo>
                      <a:cubicBezTo>
                        <a:pt x="48" y="4"/>
                        <a:pt x="48" y="2"/>
                        <a:pt x="47" y="1"/>
                      </a:cubicBezTo>
                      <a:cubicBezTo>
                        <a:pt x="47" y="1"/>
                        <a:pt x="46" y="1"/>
                        <a:pt x="45" y="0"/>
                      </a:cubicBezTo>
                      <a:cubicBezTo>
                        <a:pt x="45" y="1"/>
                        <a:pt x="44" y="1"/>
                        <a:pt x="44" y="1"/>
                      </a:cubicBezTo>
                      <a:cubicBezTo>
                        <a:pt x="45" y="2"/>
                        <a:pt x="46" y="4"/>
                        <a:pt x="46" y="6"/>
                      </a:cubicBezTo>
                      <a:cubicBezTo>
                        <a:pt x="46" y="6"/>
                        <a:pt x="46" y="6"/>
                        <a:pt x="46" y="6"/>
                      </a:cubicBezTo>
                      <a:cubicBezTo>
                        <a:pt x="45" y="6"/>
                        <a:pt x="45" y="5"/>
                        <a:pt x="45" y="5"/>
                      </a:cubicBezTo>
                      <a:cubicBezTo>
                        <a:pt x="44" y="5"/>
                        <a:pt x="43" y="6"/>
                        <a:pt x="44" y="8"/>
                      </a:cubicBezTo>
                      <a:cubicBezTo>
                        <a:pt x="44" y="8"/>
                        <a:pt x="44" y="8"/>
                        <a:pt x="44" y="9"/>
                      </a:cubicBezTo>
                      <a:cubicBezTo>
                        <a:pt x="44" y="8"/>
                        <a:pt x="43" y="7"/>
                        <a:pt x="43" y="6"/>
                      </a:cubicBezTo>
                      <a:cubicBezTo>
                        <a:pt x="43" y="6"/>
                        <a:pt x="43" y="6"/>
                        <a:pt x="43" y="6"/>
                      </a:cubicBezTo>
                      <a:cubicBezTo>
                        <a:pt x="42" y="6"/>
                        <a:pt x="41" y="6"/>
                        <a:pt x="41" y="6"/>
                      </a:cubicBezTo>
                      <a:cubicBezTo>
                        <a:pt x="35" y="16"/>
                        <a:pt x="29" y="25"/>
                        <a:pt x="20" y="32"/>
                      </a:cubicBezTo>
                      <a:cubicBezTo>
                        <a:pt x="10" y="41"/>
                        <a:pt x="3" y="50"/>
                        <a:pt x="0" y="60"/>
                      </a:cubicBezTo>
                      <a:cubicBezTo>
                        <a:pt x="4" y="62"/>
                        <a:pt x="7" y="61"/>
                        <a:pt x="9" y="59"/>
                      </a:cubicBezTo>
                      <a:cubicBezTo>
                        <a:pt x="9" y="60"/>
                        <a:pt x="9" y="60"/>
                        <a:pt x="9" y="60"/>
                      </a:cubicBezTo>
                      <a:cubicBezTo>
                        <a:pt x="6" y="64"/>
                        <a:pt x="6" y="66"/>
                        <a:pt x="7" y="68"/>
                      </a:cubicBezTo>
                      <a:cubicBezTo>
                        <a:pt x="5" y="71"/>
                        <a:pt x="4" y="74"/>
                        <a:pt x="2" y="76"/>
                      </a:cubicBezTo>
                      <a:cubicBezTo>
                        <a:pt x="2" y="77"/>
                        <a:pt x="2" y="77"/>
                        <a:pt x="2" y="77"/>
                      </a:cubicBezTo>
                      <a:cubicBezTo>
                        <a:pt x="3" y="78"/>
                        <a:pt x="3" y="78"/>
                        <a:pt x="4" y="78"/>
                      </a:cubicBezTo>
                      <a:cubicBezTo>
                        <a:pt x="4" y="77"/>
                        <a:pt x="5" y="76"/>
                        <a:pt x="5" y="76"/>
                      </a:cubicBezTo>
                      <a:cubicBezTo>
                        <a:pt x="16" y="58"/>
                        <a:pt x="27" y="41"/>
                        <a:pt x="37" y="24"/>
                      </a:cubicBezTo>
                      <a:cubicBezTo>
                        <a:pt x="38" y="30"/>
                        <a:pt x="38" y="35"/>
                        <a:pt x="38" y="41"/>
                      </a:cubicBezTo>
                      <a:cubicBezTo>
                        <a:pt x="38" y="41"/>
                        <a:pt x="38" y="41"/>
                        <a:pt x="38" y="41"/>
                      </a:cubicBezTo>
                      <a:cubicBezTo>
                        <a:pt x="40" y="73"/>
                        <a:pt x="41" y="105"/>
                        <a:pt x="43" y="138"/>
                      </a:cubicBezTo>
                      <a:cubicBezTo>
                        <a:pt x="43" y="142"/>
                        <a:pt x="43" y="148"/>
                        <a:pt x="44" y="153"/>
                      </a:cubicBezTo>
                      <a:cubicBezTo>
                        <a:pt x="43" y="179"/>
                        <a:pt x="43" y="206"/>
                        <a:pt x="42" y="232"/>
                      </a:cubicBezTo>
                      <a:cubicBezTo>
                        <a:pt x="42" y="235"/>
                        <a:pt x="41" y="238"/>
                        <a:pt x="41" y="240"/>
                      </a:cubicBezTo>
                      <a:cubicBezTo>
                        <a:pt x="41" y="241"/>
                        <a:pt x="41" y="242"/>
                        <a:pt x="41" y="242"/>
                      </a:cubicBezTo>
                      <a:cubicBezTo>
                        <a:pt x="41" y="245"/>
                        <a:pt x="42" y="247"/>
                        <a:pt x="43" y="248"/>
                      </a:cubicBezTo>
                      <a:cubicBezTo>
                        <a:pt x="44" y="242"/>
                        <a:pt x="45" y="236"/>
                        <a:pt x="46" y="230"/>
                      </a:cubicBezTo>
                      <a:cubicBezTo>
                        <a:pt x="46" y="238"/>
                        <a:pt x="46" y="247"/>
                        <a:pt x="46" y="256"/>
                      </a:cubicBezTo>
                      <a:cubicBezTo>
                        <a:pt x="47" y="256"/>
                        <a:pt x="48" y="256"/>
                        <a:pt x="49" y="256"/>
                      </a:cubicBezTo>
                      <a:cubicBezTo>
                        <a:pt x="49" y="259"/>
                        <a:pt x="49" y="261"/>
                        <a:pt x="49" y="264"/>
                      </a:cubicBezTo>
                      <a:cubicBezTo>
                        <a:pt x="50" y="259"/>
                        <a:pt x="51" y="254"/>
                        <a:pt x="51" y="248"/>
                      </a:cubicBezTo>
                      <a:cubicBezTo>
                        <a:pt x="51" y="246"/>
                        <a:pt x="51" y="244"/>
                        <a:pt x="51" y="241"/>
                      </a:cubicBezTo>
                      <a:cubicBezTo>
                        <a:pt x="50" y="230"/>
                        <a:pt x="50" y="218"/>
                        <a:pt x="50" y="206"/>
                      </a:cubicBezTo>
                      <a:cubicBezTo>
                        <a:pt x="50" y="196"/>
                        <a:pt x="50" y="186"/>
                        <a:pt x="50" y="176"/>
                      </a:cubicBezTo>
                      <a:cubicBezTo>
                        <a:pt x="50" y="170"/>
                        <a:pt x="50" y="165"/>
                        <a:pt x="50" y="160"/>
                      </a:cubicBezTo>
                      <a:cubicBezTo>
                        <a:pt x="50" y="154"/>
                        <a:pt x="50" y="148"/>
                        <a:pt x="50" y="142"/>
                      </a:cubicBezTo>
                      <a:cubicBezTo>
                        <a:pt x="50" y="138"/>
                        <a:pt x="50" y="134"/>
                        <a:pt x="50" y="130"/>
                      </a:cubicBezTo>
                      <a:cubicBezTo>
                        <a:pt x="51" y="92"/>
                        <a:pt x="51" y="55"/>
                        <a:pt x="49" y="18"/>
                      </a:cubicBezTo>
                      <a:cubicBezTo>
                        <a:pt x="55" y="26"/>
                        <a:pt x="61" y="33"/>
                        <a:pt x="68" y="39"/>
                      </a:cubicBezTo>
                      <a:cubicBezTo>
                        <a:pt x="71" y="41"/>
                        <a:pt x="73" y="43"/>
                        <a:pt x="76" y="45"/>
                      </a:cubicBezTo>
                      <a:cubicBezTo>
                        <a:pt x="77" y="46"/>
                        <a:pt x="79" y="47"/>
                        <a:pt x="80" y="48"/>
                      </a:cubicBezTo>
                      <a:cubicBezTo>
                        <a:pt x="81" y="48"/>
                        <a:pt x="83" y="48"/>
                        <a:pt x="84" y="48"/>
                      </a:cubicBezTo>
                      <a:cubicBezTo>
                        <a:pt x="84" y="48"/>
                        <a:pt x="83" y="48"/>
                        <a:pt x="83" y="48"/>
                      </a:cubicBezTo>
                      <a:cubicBezTo>
                        <a:pt x="84" y="48"/>
                        <a:pt x="85" y="48"/>
                        <a:pt x="86" y="48"/>
                      </a:cubicBezTo>
                      <a:cubicBezTo>
                        <a:pt x="86" y="46"/>
                        <a:pt x="86" y="46"/>
                        <a:pt x="85" y="45"/>
                      </a:cubicBezTo>
                      <a:close/>
                      <a:moveTo>
                        <a:pt x="79" y="42"/>
                      </a:moveTo>
                      <a:cubicBezTo>
                        <a:pt x="79" y="42"/>
                        <a:pt x="78" y="42"/>
                        <a:pt x="78" y="41"/>
                      </a:cubicBezTo>
                      <a:cubicBezTo>
                        <a:pt x="75" y="38"/>
                        <a:pt x="71" y="35"/>
                        <a:pt x="67" y="32"/>
                      </a:cubicBezTo>
                      <a:cubicBezTo>
                        <a:pt x="67" y="32"/>
                        <a:pt x="67" y="32"/>
                        <a:pt x="67" y="32"/>
                      </a:cubicBezTo>
                      <a:cubicBezTo>
                        <a:pt x="73" y="33"/>
                        <a:pt x="77" y="36"/>
                        <a:pt x="79" y="42"/>
                      </a:cubicBezTo>
                      <a:close/>
                      <a:moveTo>
                        <a:pt x="58" y="20"/>
                      </a:moveTo>
                      <a:cubicBezTo>
                        <a:pt x="58" y="19"/>
                        <a:pt x="58" y="19"/>
                        <a:pt x="58" y="19"/>
                      </a:cubicBezTo>
                      <a:cubicBezTo>
                        <a:pt x="62" y="21"/>
                        <a:pt x="65" y="23"/>
                        <a:pt x="66" y="27"/>
                      </a:cubicBezTo>
                      <a:cubicBezTo>
                        <a:pt x="66" y="27"/>
                        <a:pt x="65" y="27"/>
                        <a:pt x="65" y="27"/>
                      </a:cubicBezTo>
                      <a:cubicBezTo>
                        <a:pt x="63" y="24"/>
                        <a:pt x="60" y="22"/>
                        <a:pt x="58" y="20"/>
                      </a:cubicBezTo>
                      <a:close/>
                      <a:moveTo>
                        <a:pt x="46" y="16"/>
                      </a:moveTo>
                      <a:cubicBezTo>
                        <a:pt x="45" y="15"/>
                        <a:pt x="45" y="15"/>
                        <a:pt x="45" y="14"/>
                      </a:cubicBezTo>
                      <a:cubicBezTo>
                        <a:pt x="44" y="20"/>
                        <a:pt x="43" y="25"/>
                        <a:pt x="43" y="32"/>
                      </a:cubicBezTo>
                      <a:cubicBezTo>
                        <a:pt x="42" y="27"/>
                        <a:pt x="42" y="23"/>
                        <a:pt x="41" y="19"/>
                      </a:cubicBezTo>
                      <a:cubicBezTo>
                        <a:pt x="41" y="19"/>
                        <a:pt x="41" y="19"/>
                        <a:pt x="41" y="20"/>
                      </a:cubicBezTo>
                      <a:cubicBezTo>
                        <a:pt x="41" y="24"/>
                        <a:pt x="41" y="28"/>
                        <a:pt x="41" y="32"/>
                      </a:cubicBezTo>
                      <a:cubicBezTo>
                        <a:pt x="41" y="28"/>
                        <a:pt x="40" y="24"/>
                        <a:pt x="40" y="20"/>
                      </a:cubicBezTo>
                      <a:cubicBezTo>
                        <a:pt x="42" y="17"/>
                        <a:pt x="44" y="14"/>
                        <a:pt x="45" y="11"/>
                      </a:cubicBezTo>
                      <a:cubicBezTo>
                        <a:pt x="46" y="11"/>
                        <a:pt x="46" y="12"/>
                        <a:pt x="46" y="12"/>
                      </a:cubicBezTo>
                      <a:cubicBezTo>
                        <a:pt x="46" y="13"/>
                        <a:pt x="46" y="14"/>
                        <a:pt x="46" y="16"/>
                      </a:cubicBezTo>
                      <a:close/>
                      <a:moveTo>
                        <a:pt x="8" y="50"/>
                      </a:moveTo>
                      <a:cubicBezTo>
                        <a:pt x="8" y="50"/>
                        <a:pt x="8" y="50"/>
                        <a:pt x="8" y="50"/>
                      </a:cubicBezTo>
                      <a:cubicBezTo>
                        <a:pt x="8" y="53"/>
                        <a:pt x="6" y="55"/>
                        <a:pt x="3" y="56"/>
                      </a:cubicBezTo>
                      <a:cubicBezTo>
                        <a:pt x="3" y="56"/>
                        <a:pt x="4" y="55"/>
                        <a:pt x="4" y="55"/>
                      </a:cubicBezTo>
                      <a:cubicBezTo>
                        <a:pt x="5" y="53"/>
                        <a:pt x="6" y="52"/>
                        <a:pt x="8" y="50"/>
                      </a:cubicBezTo>
                      <a:close/>
                      <a:moveTo>
                        <a:pt x="47" y="72"/>
                      </a:moveTo>
                      <a:cubicBezTo>
                        <a:pt x="47" y="77"/>
                        <a:pt x="47" y="81"/>
                        <a:pt x="47" y="86"/>
                      </a:cubicBezTo>
                      <a:cubicBezTo>
                        <a:pt x="47" y="85"/>
                        <a:pt x="47" y="84"/>
                        <a:pt x="47" y="83"/>
                      </a:cubicBezTo>
                      <a:cubicBezTo>
                        <a:pt x="47" y="80"/>
                        <a:pt x="47" y="76"/>
                        <a:pt x="47"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0" name="Freeform 133"/>
                <p:cNvSpPr>
                  <a:spLocks noEditPoints="1"/>
                </p:cNvSpPr>
                <p:nvPr/>
              </p:nvSpPr>
              <p:spPr bwMode="auto">
                <a:xfrm>
                  <a:off x="-209" y="2954"/>
                  <a:ext cx="223" cy="237"/>
                </a:xfrm>
                <a:custGeom>
                  <a:avLst/>
                  <a:gdLst>
                    <a:gd name="T0" fmla="*/ 152 w 157"/>
                    <a:gd name="T1" fmla="*/ 0 h 167"/>
                    <a:gd name="T2" fmla="*/ 152 w 157"/>
                    <a:gd name="T3" fmla="*/ 0 h 167"/>
                    <a:gd name="T4" fmla="*/ 148 w 157"/>
                    <a:gd name="T5" fmla="*/ 6 h 167"/>
                    <a:gd name="T6" fmla="*/ 94 w 157"/>
                    <a:gd name="T7" fmla="*/ 27 h 167"/>
                    <a:gd name="T8" fmla="*/ 98 w 157"/>
                    <a:gd name="T9" fmla="*/ 30 h 167"/>
                    <a:gd name="T10" fmla="*/ 128 w 157"/>
                    <a:gd name="T11" fmla="*/ 21 h 167"/>
                    <a:gd name="T12" fmla="*/ 139 w 157"/>
                    <a:gd name="T13" fmla="*/ 16 h 167"/>
                    <a:gd name="T14" fmla="*/ 138 w 157"/>
                    <a:gd name="T15" fmla="*/ 17 h 167"/>
                    <a:gd name="T16" fmla="*/ 124 w 157"/>
                    <a:gd name="T17" fmla="*/ 34 h 167"/>
                    <a:gd name="T18" fmla="*/ 124 w 157"/>
                    <a:gd name="T19" fmla="*/ 34 h 167"/>
                    <a:gd name="T20" fmla="*/ 123 w 157"/>
                    <a:gd name="T21" fmla="*/ 34 h 167"/>
                    <a:gd name="T22" fmla="*/ 124 w 157"/>
                    <a:gd name="T23" fmla="*/ 33 h 167"/>
                    <a:gd name="T24" fmla="*/ 128 w 157"/>
                    <a:gd name="T25" fmla="*/ 22 h 167"/>
                    <a:gd name="T26" fmla="*/ 86 w 157"/>
                    <a:gd name="T27" fmla="*/ 74 h 167"/>
                    <a:gd name="T28" fmla="*/ 0 w 157"/>
                    <a:gd name="T29" fmla="*/ 165 h 167"/>
                    <a:gd name="T30" fmla="*/ 4 w 157"/>
                    <a:gd name="T31" fmla="*/ 167 h 167"/>
                    <a:gd name="T32" fmla="*/ 11 w 157"/>
                    <a:gd name="T33" fmla="*/ 162 h 167"/>
                    <a:gd name="T34" fmla="*/ 17 w 157"/>
                    <a:gd name="T35" fmla="*/ 158 h 167"/>
                    <a:gd name="T36" fmla="*/ 43 w 157"/>
                    <a:gd name="T37" fmla="*/ 131 h 167"/>
                    <a:gd name="T38" fmla="*/ 128 w 157"/>
                    <a:gd name="T39" fmla="*/ 41 h 167"/>
                    <a:gd name="T40" fmla="*/ 126 w 157"/>
                    <a:gd name="T41" fmla="*/ 39 h 167"/>
                    <a:gd name="T42" fmla="*/ 139 w 157"/>
                    <a:gd name="T43" fmla="*/ 23 h 167"/>
                    <a:gd name="T44" fmla="*/ 128 w 157"/>
                    <a:gd name="T45" fmla="*/ 52 h 167"/>
                    <a:gd name="T46" fmla="*/ 128 w 157"/>
                    <a:gd name="T47" fmla="*/ 55 h 167"/>
                    <a:gd name="T48" fmla="*/ 129 w 157"/>
                    <a:gd name="T49" fmla="*/ 71 h 167"/>
                    <a:gd name="T50" fmla="*/ 131 w 157"/>
                    <a:gd name="T51" fmla="*/ 69 h 167"/>
                    <a:gd name="T52" fmla="*/ 131 w 157"/>
                    <a:gd name="T53" fmla="*/ 68 h 167"/>
                    <a:gd name="T54" fmla="*/ 131 w 157"/>
                    <a:gd name="T55" fmla="*/ 67 h 167"/>
                    <a:gd name="T56" fmla="*/ 132 w 157"/>
                    <a:gd name="T57" fmla="*/ 68 h 167"/>
                    <a:gd name="T58" fmla="*/ 133 w 157"/>
                    <a:gd name="T59" fmla="*/ 66 h 167"/>
                    <a:gd name="T60" fmla="*/ 157 w 157"/>
                    <a:gd name="T61" fmla="*/ 3 h 167"/>
                    <a:gd name="T62" fmla="*/ 150 w 157"/>
                    <a:gd name="T63" fmla="*/ 6 h 167"/>
                    <a:gd name="T64" fmla="*/ 152 w 157"/>
                    <a:gd name="T65" fmla="*/ 0 h 167"/>
                    <a:gd name="T66" fmla="*/ 149 w 157"/>
                    <a:gd name="T67" fmla="*/ 15 h 167"/>
                    <a:gd name="T68" fmla="*/ 136 w 157"/>
                    <a:gd name="T69" fmla="*/ 43 h 167"/>
                    <a:gd name="T70" fmla="*/ 145 w 157"/>
                    <a:gd name="T71" fmla="*/ 16 h 167"/>
                    <a:gd name="T72" fmla="*/ 146 w 157"/>
                    <a:gd name="T73" fmla="*/ 14 h 167"/>
                    <a:gd name="T74" fmla="*/ 149 w 157"/>
                    <a:gd name="T75" fmla="*/ 14 h 167"/>
                    <a:gd name="T76" fmla="*/ 149 w 157"/>
                    <a:gd name="T77" fmla="*/ 1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 h="167">
                      <a:moveTo>
                        <a:pt x="152" y="0"/>
                      </a:moveTo>
                      <a:cubicBezTo>
                        <a:pt x="152" y="0"/>
                        <a:pt x="152" y="0"/>
                        <a:pt x="152" y="0"/>
                      </a:cubicBezTo>
                      <a:cubicBezTo>
                        <a:pt x="150" y="2"/>
                        <a:pt x="149" y="4"/>
                        <a:pt x="148" y="6"/>
                      </a:cubicBezTo>
                      <a:cubicBezTo>
                        <a:pt x="130" y="13"/>
                        <a:pt x="112" y="20"/>
                        <a:pt x="94" y="27"/>
                      </a:cubicBezTo>
                      <a:cubicBezTo>
                        <a:pt x="95" y="29"/>
                        <a:pt x="96" y="30"/>
                        <a:pt x="98" y="30"/>
                      </a:cubicBezTo>
                      <a:cubicBezTo>
                        <a:pt x="108" y="28"/>
                        <a:pt x="118" y="25"/>
                        <a:pt x="128" y="21"/>
                      </a:cubicBezTo>
                      <a:cubicBezTo>
                        <a:pt x="132" y="19"/>
                        <a:pt x="136" y="17"/>
                        <a:pt x="139" y="16"/>
                      </a:cubicBezTo>
                      <a:cubicBezTo>
                        <a:pt x="139" y="17"/>
                        <a:pt x="139" y="17"/>
                        <a:pt x="138" y="17"/>
                      </a:cubicBezTo>
                      <a:cubicBezTo>
                        <a:pt x="134" y="23"/>
                        <a:pt x="129" y="28"/>
                        <a:pt x="124" y="34"/>
                      </a:cubicBezTo>
                      <a:cubicBezTo>
                        <a:pt x="124" y="34"/>
                        <a:pt x="124" y="34"/>
                        <a:pt x="124" y="34"/>
                      </a:cubicBezTo>
                      <a:cubicBezTo>
                        <a:pt x="124" y="34"/>
                        <a:pt x="124" y="34"/>
                        <a:pt x="123" y="34"/>
                      </a:cubicBezTo>
                      <a:cubicBezTo>
                        <a:pt x="124" y="34"/>
                        <a:pt x="124" y="33"/>
                        <a:pt x="124" y="33"/>
                      </a:cubicBezTo>
                      <a:cubicBezTo>
                        <a:pt x="126" y="29"/>
                        <a:pt x="127" y="26"/>
                        <a:pt x="128" y="22"/>
                      </a:cubicBezTo>
                      <a:cubicBezTo>
                        <a:pt x="116" y="39"/>
                        <a:pt x="102" y="57"/>
                        <a:pt x="86" y="74"/>
                      </a:cubicBezTo>
                      <a:cubicBezTo>
                        <a:pt x="58" y="105"/>
                        <a:pt x="29" y="135"/>
                        <a:pt x="0" y="165"/>
                      </a:cubicBezTo>
                      <a:cubicBezTo>
                        <a:pt x="1" y="165"/>
                        <a:pt x="2" y="166"/>
                        <a:pt x="4" y="167"/>
                      </a:cubicBezTo>
                      <a:cubicBezTo>
                        <a:pt x="6" y="166"/>
                        <a:pt x="9" y="164"/>
                        <a:pt x="11" y="162"/>
                      </a:cubicBezTo>
                      <a:cubicBezTo>
                        <a:pt x="16" y="163"/>
                        <a:pt x="18" y="162"/>
                        <a:pt x="17" y="158"/>
                      </a:cubicBezTo>
                      <a:cubicBezTo>
                        <a:pt x="25" y="149"/>
                        <a:pt x="34" y="140"/>
                        <a:pt x="43" y="131"/>
                      </a:cubicBezTo>
                      <a:cubicBezTo>
                        <a:pt x="73" y="102"/>
                        <a:pt x="101" y="72"/>
                        <a:pt x="128" y="41"/>
                      </a:cubicBezTo>
                      <a:cubicBezTo>
                        <a:pt x="127" y="40"/>
                        <a:pt x="127" y="39"/>
                        <a:pt x="126" y="39"/>
                      </a:cubicBezTo>
                      <a:cubicBezTo>
                        <a:pt x="130" y="33"/>
                        <a:pt x="135" y="28"/>
                        <a:pt x="139" y="23"/>
                      </a:cubicBezTo>
                      <a:cubicBezTo>
                        <a:pt x="135" y="32"/>
                        <a:pt x="131" y="42"/>
                        <a:pt x="128" y="52"/>
                      </a:cubicBezTo>
                      <a:cubicBezTo>
                        <a:pt x="128" y="53"/>
                        <a:pt x="128" y="54"/>
                        <a:pt x="128" y="55"/>
                      </a:cubicBezTo>
                      <a:cubicBezTo>
                        <a:pt x="129" y="60"/>
                        <a:pt x="129" y="66"/>
                        <a:pt x="129" y="71"/>
                      </a:cubicBezTo>
                      <a:cubicBezTo>
                        <a:pt x="129" y="71"/>
                        <a:pt x="130" y="70"/>
                        <a:pt x="131" y="69"/>
                      </a:cubicBezTo>
                      <a:cubicBezTo>
                        <a:pt x="131" y="69"/>
                        <a:pt x="131" y="68"/>
                        <a:pt x="131" y="68"/>
                      </a:cubicBezTo>
                      <a:cubicBezTo>
                        <a:pt x="131" y="67"/>
                        <a:pt x="131" y="67"/>
                        <a:pt x="131" y="67"/>
                      </a:cubicBezTo>
                      <a:cubicBezTo>
                        <a:pt x="131" y="67"/>
                        <a:pt x="132" y="67"/>
                        <a:pt x="132" y="68"/>
                      </a:cubicBezTo>
                      <a:cubicBezTo>
                        <a:pt x="132" y="67"/>
                        <a:pt x="133" y="67"/>
                        <a:pt x="133" y="66"/>
                      </a:cubicBezTo>
                      <a:cubicBezTo>
                        <a:pt x="139" y="44"/>
                        <a:pt x="147" y="23"/>
                        <a:pt x="157" y="3"/>
                      </a:cubicBezTo>
                      <a:cubicBezTo>
                        <a:pt x="154" y="4"/>
                        <a:pt x="152" y="5"/>
                        <a:pt x="150" y="6"/>
                      </a:cubicBezTo>
                      <a:cubicBezTo>
                        <a:pt x="150" y="4"/>
                        <a:pt x="151" y="2"/>
                        <a:pt x="152" y="0"/>
                      </a:cubicBezTo>
                      <a:close/>
                      <a:moveTo>
                        <a:pt x="149" y="15"/>
                      </a:moveTo>
                      <a:cubicBezTo>
                        <a:pt x="144" y="24"/>
                        <a:pt x="139" y="33"/>
                        <a:pt x="136" y="43"/>
                      </a:cubicBezTo>
                      <a:cubicBezTo>
                        <a:pt x="138" y="34"/>
                        <a:pt x="141" y="25"/>
                        <a:pt x="145" y="16"/>
                      </a:cubicBezTo>
                      <a:cubicBezTo>
                        <a:pt x="145" y="15"/>
                        <a:pt x="146" y="15"/>
                        <a:pt x="146" y="14"/>
                      </a:cubicBezTo>
                      <a:cubicBezTo>
                        <a:pt x="147" y="14"/>
                        <a:pt x="148" y="14"/>
                        <a:pt x="149" y="14"/>
                      </a:cubicBezTo>
                      <a:cubicBezTo>
                        <a:pt x="149" y="14"/>
                        <a:pt x="149" y="15"/>
                        <a:pt x="1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1" name="Freeform 134"/>
                <p:cNvSpPr>
                  <a:spLocks noEditPoints="1"/>
                </p:cNvSpPr>
                <p:nvPr/>
              </p:nvSpPr>
              <p:spPr bwMode="auto">
                <a:xfrm>
                  <a:off x="-30" y="3547"/>
                  <a:ext cx="373" cy="139"/>
                </a:xfrm>
                <a:custGeom>
                  <a:avLst/>
                  <a:gdLst>
                    <a:gd name="T0" fmla="*/ 205 w 263"/>
                    <a:gd name="T1" fmla="*/ 10 h 98"/>
                    <a:gd name="T2" fmla="*/ 196 w 263"/>
                    <a:gd name="T3" fmla="*/ 7 h 98"/>
                    <a:gd name="T4" fmla="*/ 186 w 263"/>
                    <a:gd name="T5" fmla="*/ 3 h 98"/>
                    <a:gd name="T6" fmla="*/ 188 w 263"/>
                    <a:gd name="T7" fmla="*/ 5 h 98"/>
                    <a:gd name="T8" fmla="*/ 223 w 263"/>
                    <a:gd name="T9" fmla="*/ 39 h 98"/>
                    <a:gd name="T10" fmla="*/ 126 w 263"/>
                    <a:gd name="T11" fmla="*/ 43 h 98"/>
                    <a:gd name="T12" fmla="*/ 32 w 263"/>
                    <a:gd name="T13" fmla="*/ 43 h 98"/>
                    <a:gd name="T14" fmla="*/ 22 w 263"/>
                    <a:gd name="T15" fmla="*/ 42 h 98"/>
                    <a:gd name="T16" fmla="*/ 34 w 263"/>
                    <a:gd name="T17" fmla="*/ 46 h 98"/>
                    <a:gd name="T18" fmla="*/ 8 w 263"/>
                    <a:gd name="T19" fmla="*/ 49 h 98"/>
                    <a:gd name="T20" fmla="*/ 16 w 263"/>
                    <a:gd name="T21" fmla="*/ 51 h 98"/>
                    <a:gd name="T22" fmla="*/ 58 w 263"/>
                    <a:gd name="T23" fmla="*/ 51 h 98"/>
                    <a:gd name="T24" fmla="*/ 104 w 263"/>
                    <a:gd name="T25" fmla="*/ 51 h 98"/>
                    <a:gd name="T26" fmla="*/ 134 w 263"/>
                    <a:gd name="T27" fmla="*/ 51 h 98"/>
                    <a:gd name="T28" fmla="*/ 225 w 263"/>
                    <a:gd name="T29" fmla="*/ 68 h 98"/>
                    <a:gd name="T30" fmla="*/ 216 w 263"/>
                    <a:gd name="T31" fmla="*/ 80 h 98"/>
                    <a:gd name="T32" fmla="*/ 216 w 263"/>
                    <a:gd name="T33" fmla="*/ 83 h 98"/>
                    <a:gd name="T34" fmla="*/ 219 w 263"/>
                    <a:gd name="T35" fmla="*/ 86 h 98"/>
                    <a:gd name="T36" fmla="*/ 219 w 263"/>
                    <a:gd name="T37" fmla="*/ 89 h 98"/>
                    <a:gd name="T38" fmla="*/ 211 w 263"/>
                    <a:gd name="T39" fmla="*/ 98 h 98"/>
                    <a:gd name="T40" fmla="*/ 213 w 263"/>
                    <a:gd name="T41" fmla="*/ 98 h 98"/>
                    <a:gd name="T42" fmla="*/ 255 w 263"/>
                    <a:gd name="T43" fmla="*/ 49 h 98"/>
                    <a:gd name="T44" fmla="*/ 246 w 263"/>
                    <a:gd name="T45" fmla="*/ 53 h 98"/>
                    <a:gd name="T46" fmla="*/ 248 w 263"/>
                    <a:gd name="T47" fmla="*/ 50 h 98"/>
                    <a:gd name="T48" fmla="*/ 251 w 263"/>
                    <a:gd name="T49" fmla="*/ 49 h 98"/>
                    <a:gd name="T50" fmla="*/ 255 w 263"/>
                    <a:gd name="T51" fmla="*/ 48 h 98"/>
                    <a:gd name="T52" fmla="*/ 257 w 263"/>
                    <a:gd name="T53" fmla="*/ 48 h 98"/>
                    <a:gd name="T54" fmla="*/ 263 w 263"/>
                    <a:gd name="T55" fmla="*/ 48 h 98"/>
                    <a:gd name="T56" fmla="*/ 263 w 263"/>
                    <a:gd name="T57" fmla="*/ 45 h 98"/>
                    <a:gd name="T58" fmla="*/ 258 w 263"/>
                    <a:gd name="T59" fmla="*/ 46 h 98"/>
                    <a:gd name="T60" fmla="*/ 256 w 263"/>
                    <a:gd name="T61" fmla="*/ 45 h 98"/>
                    <a:gd name="T62" fmla="*/ 257 w 263"/>
                    <a:gd name="T63" fmla="*/ 44 h 98"/>
                    <a:gd name="T64" fmla="*/ 257 w 263"/>
                    <a:gd name="T65" fmla="*/ 41 h 98"/>
                    <a:gd name="T66" fmla="*/ 203 w 263"/>
                    <a:gd name="T67" fmla="*/ 0 h 98"/>
                    <a:gd name="T68" fmla="*/ 213 w 263"/>
                    <a:gd name="T69" fmla="*/ 8 h 98"/>
                    <a:gd name="T70" fmla="*/ 208 w 263"/>
                    <a:gd name="T71" fmla="*/ 4 h 98"/>
                    <a:gd name="T72" fmla="*/ 253 w 263"/>
                    <a:gd name="T73" fmla="*/ 46 h 98"/>
                    <a:gd name="T74" fmla="*/ 248 w 263"/>
                    <a:gd name="T75" fmla="*/ 46 h 98"/>
                    <a:gd name="T76" fmla="*/ 232 w 263"/>
                    <a:gd name="T77" fmla="*/ 43 h 98"/>
                    <a:gd name="T78" fmla="*/ 244 w 263"/>
                    <a:gd name="T79" fmla="*/ 41 h 98"/>
                    <a:gd name="T80" fmla="*/ 244 w 263"/>
                    <a:gd name="T81" fmla="*/ 40 h 98"/>
                    <a:gd name="T82" fmla="*/ 244 w 263"/>
                    <a:gd name="T83" fmla="*/ 59 h 98"/>
                    <a:gd name="T84" fmla="*/ 237 w 263"/>
                    <a:gd name="T85" fmla="*/ 67 h 98"/>
                    <a:gd name="T86" fmla="*/ 244 w 263"/>
                    <a:gd name="T87" fmla="*/ 59 h 98"/>
                    <a:gd name="T88" fmla="*/ 232 w 263"/>
                    <a:gd name="T89" fmla="*/ 67 h 98"/>
                    <a:gd name="T90" fmla="*/ 222 w 263"/>
                    <a:gd name="T91" fmla="*/ 79 h 98"/>
                    <a:gd name="T92" fmla="*/ 178 w 263"/>
                    <a:gd name="T93" fmla="*/ 47 h 98"/>
                    <a:gd name="T94" fmla="*/ 191 w 263"/>
                    <a:gd name="T9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3" h="98">
                      <a:moveTo>
                        <a:pt x="203" y="0"/>
                      </a:moveTo>
                      <a:cubicBezTo>
                        <a:pt x="202" y="4"/>
                        <a:pt x="203" y="7"/>
                        <a:pt x="205" y="10"/>
                      </a:cubicBezTo>
                      <a:cubicBezTo>
                        <a:pt x="204" y="9"/>
                        <a:pt x="204" y="9"/>
                        <a:pt x="204" y="9"/>
                      </a:cubicBezTo>
                      <a:cubicBezTo>
                        <a:pt x="200" y="7"/>
                        <a:pt x="198" y="6"/>
                        <a:pt x="196" y="7"/>
                      </a:cubicBezTo>
                      <a:cubicBezTo>
                        <a:pt x="193" y="6"/>
                        <a:pt x="190" y="4"/>
                        <a:pt x="187" y="2"/>
                      </a:cubicBezTo>
                      <a:cubicBezTo>
                        <a:pt x="187" y="2"/>
                        <a:pt x="186" y="2"/>
                        <a:pt x="186" y="3"/>
                      </a:cubicBezTo>
                      <a:cubicBezTo>
                        <a:pt x="186" y="3"/>
                        <a:pt x="186" y="4"/>
                        <a:pt x="186" y="4"/>
                      </a:cubicBezTo>
                      <a:cubicBezTo>
                        <a:pt x="187" y="5"/>
                        <a:pt x="187" y="5"/>
                        <a:pt x="188" y="5"/>
                      </a:cubicBezTo>
                      <a:cubicBezTo>
                        <a:pt x="205" y="16"/>
                        <a:pt x="223" y="27"/>
                        <a:pt x="240" y="38"/>
                      </a:cubicBezTo>
                      <a:cubicBezTo>
                        <a:pt x="234" y="38"/>
                        <a:pt x="229" y="39"/>
                        <a:pt x="223" y="39"/>
                      </a:cubicBezTo>
                      <a:cubicBezTo>
                        <a:pt x="223" y="39"/>
                        <a:pt x="223" y="39"/>
                        <a:pt x="222" y="39"/>
                      </a:cubicBezTo>
                      <a:cubicBezTo>
                        <a:pt x="190" y="40"/>
                        <a:pt x="158" y="42"/>
                        <a:pt x="126" y="43"/>
                      </a:cubicBezTo>
                      <a:cubicBezTo>
                        <a:pt x="121" y="43"/>
                        <a:pt x="116" y="44"/>
                        <a:pt x="111" y="44"/>
                      </a:cubicBezTo>
                      <a:cubicBezTo>
                        <a:pt x="84" y="44"/>
                        <a:pt x="58" y="43"/>
                        <a:pt x="32" y="43"/>
                      </a:cubicBezTo>
                      <a:cubicBezTo>
                        <a:pt x="29" y="42"/>
                        <a:pt x="26" y="42"/>
                        <a:pt x="23" y="42"/>
                      </a:cubicBezTo>
                      <a:cubicBezTo>
                        <a:pt x="23" y="42"/>
                        <a:pt x="22" y="42"/>
                        <a:pt x="22" y="42"/>
                      </a:cubicBezTo>
                      <a:cubicBezTo>
                        <a:pt x="19" y="41"/>
                        <a:pt x="17" y="42"/>
                        <a:pt x="16" y="44"/>
                      </a:cubicBezTo>
                      <a:cubicBezTo>
                        <a:pt x="22" y="45"/>
                        <a:pt x="28" y="45"/>
                        <a:pt x="34" y="46"/>
                      </a:cubicBezTo>
                      <a:cubicBezTo>
                        <a:pt x="25" y="46"/>
                        <a:pt x="16" y="46"/>
                        <a:pt x="8" y="46"/>
                      </a:cubicBezTo>
                      <a:cubicBezTo>
                        <a:pt x="8" y="47"/>
                        <a:pt x="8" y="48"/>
                        <a:pt x="8" y="49"/>
                      </a:cubicBezTo>
                      <a:cubicBezTo>
                        <a:pt x="5" y="49"/>
                        <a:pt x="2" y="49"/>
                        <a:pt x="0" y="49"/>
                      </a:cubicBezTo>
                      <a:cubicBezTo>
                        <a:pt x="5" y="50"/>
                        <a:pt x="10" y="51"/>
                        <a:pt x="16" y="51"/>
                      </a:cubicBezTo>
                      <a:cubicBezTo>
                        <a:pt x="18" y="51"/>
                        <a:pt x="20" y="51"/>
                        <a:pt x="22" y="51"/>
                      </a:cubicBezTo>
                      <a:cubicBezTo>
                        <a:pt x="34" y="51"/>
                        <a:pt x="46" y="51"/>
                        <a:pt x="58" y="51"/>
                      </a:cubicBezTo>
                      <a:cubicBezTo>
                        <a:pt x="68" y="50"/>
                        <a:pt x="78" y="50"/>
                        <a:pt x="88" y="51"/>
                      </a:cubicBezTo>
                      <a:cubicBezTo>
                        <a:pt x="94" y="51"/>
                        <a:pt x="99" y="51"/>
                        <a:pt x="104" y="51"/>
                      </a:cubicBezTo>
                      <a:cubicBezTo>
                        <a:pt x="110" y="51"/>
                        <a:pt x="116" y="51"/>
                        <a:pt x="122" y="51"/>
                      </a:cubicBezTo>
                      <a:cubicBezTo>
                        <a:pt x="126" y="51"/>
                        <a:pt x="130" y="51"/>
                        <a:pt x="134" y="51"/>
                      </a:cubicBezTo>
                      <a:cubicBezTo>
                        <a:pt x="172" y="51"/>
                        <a:pt x="209" y="51"/>
                        <a:pt x="246" y="50"/>
                      </a:cubicBezTo>
                      <a:cubicBezTo>
                        <a:pt x="238" y="55"/>
                        <a:pt x="231" y="61"/>
                        <a:pt x="225" y="68"/>
                      </a:cubicBezTo>
                      <a:cubicBezTo>
                        <a:pt x="222" y="71"/>
                        <a:pt x="220" y="73"/>
                        <a:pt x="219" y="76"/>
                      </a:cubicBezTo>
                      <a:cubicBezTo>
                        <a:pt x="218" y="78"/>
                        <a:pt x="217" y="79"/>
                        <a:pt x="216" y="80"/>
                      </a:cubicBezTo>
                      <a:cubicBezTo>
                        <a:pt x="216" y="82"/>
                        <a:pt x="216" y="83"/>
                        <a:pt x="216" y="84"/>
                      </a:cubicBezTo>
                      <a:cubicBezTo>
                        <a:pt x="216" y="84"/>
                        <a:pt x="216" y="84"/>
                        <a:pt x="216" y="83"/>
                      </a:cubicBezTo>
                      <a:cubicBezTo>
                        <a:pt x="216" y="85"/>
                        <a:pt x="216" y="86"/>
                        <a:pt x="216" y="87"/>
                      </a:cubicBezTo>
                      <a:cubicBezTo>
                        <a:pt x="217" y="87"/>
                        <a:pt x="218" y="86"/>
                        <a:pt x="219" y="86"/>
                      </a:cubicBezTo>
                      <a:cubicBezTo>
                        <a:pt x="220" y="85"/>
                        <a:pt x="221" y="85"/>
                        <a:pt x="222" y="84"/>
                      </a:cubicBezTo>
                      <a:cubicBezTo>
                        <a:pt x="221" y="86"/>
                        <a:pt x="220" y="87"/>
                        <a:pt x="219" y="89"/>
                      </a:cubicBezTo>
                      <a:cubicBezTo>
                        <a:pt x="216" y="92"/>
                        <a:pt x="213" y="95"/>
                        <a:pt x="210" y="96"/>
                      </a:cubicBezTo>
                      <a:cubicBezTo>
                        <a:pt x="210" y="97"/>
                        <a:pt x="210" y="97"/>
                        <a:pt x="211" y="98"/>
                      </a:cubicBezTo>
                      <a:cubicBezTo>
                        <a:pt x="211" y="98"/>
                        <a:pt x="211" y="98"/>
                        <a:pt x="212" y="98"/>
                      </a:cubicBezTo>
                      <a:cubicBezTo>
                        <a:pt x="212" y="98"/>
                        <a:pt x="213" y="98"/>
                        <a:pt x="213" y="98"/>
                      </a:cubicBezTo>
                      <a:cubicBezTo>
                        <a:pt x="228" y="82"/>
                        <a:pt x="242" y="66"/>
                        <a:pt x="255" y="50"/>
                      </a:cubicBezTo>
                      <a:cubicBezTo>
                        <a:pt x="256" y="49"/>
                        <a:pt x="256" y="48"/>
                        <a:pt x="255" y="49"/>
                      </a:cubicBezTo>
                      <a:cubicBezTo>
                        <a:pt x="252" y="50"/>
                        <a:pt x="250" y="51"/>
                        <a:pt x="248" y="53"/>
                      </a:cubicBezTo>
                      <a:cubicBezTo>
                        <a:pt x="247" y="53"/>
                        <a:pt x="246" y="53"/>
                        <a:pt x="246" y="53"/>
                      </a:cubicBezTo>
                      <a:cubicBezTo>
                        <a:pt x="241" y="55"/>
                        <a:pt x="237" y="58"/>
                        <a:pt x="233" y="61"/>
                      </a:cubicBezTo>
                      <a:cubicBezTo>
                        <a:pt x="238" y="57"/>
                        <a:pt x="243" y="53"/>
                        <a:pt x="248" y="50"/>
                      </a:cubicBezTo>
                      <a:cubicBezTo>
                        <a:pt x="250" y="50"/>
                        <a:pt x="252" y="50"/>
                        <a:pt x="253" y="50"/>
                      </a:cubicBezTo>
                      <a:cubicBezTo>
                        <a:pt x="252" y="49"/>
                        <a:pt x="252" y="49"/>
                        <a:pt x="251" y="49"/>
                      </a:cubicBezTo>
                      <a:cubicBezTo>
                        <a:pt x="251" y="49"/>
                        <a:pt x="252" y="48"/>
                        <a:pt x="252" y="48"/>
                      </a:cubicBezTo>
                      <a:cubicBezTo>
                        <a:pt x="254" y="48"/>
                        <a:pt x="254" y="48"/>
                        <a:pt x="255" y="48"/>
                      </a:cubicBezTo>
                      <a:cubicBezTo>
                        <a:pt x="255" y="47"/>
                        <a:pt x="255" y="47"/>
                        <a:pt x="255" y="47"/>
                      </a:cubicBezTo>
                      <a:cubicBezTo>
                        <a:pt x="256" y="47"/>
                        <a:pt x="256" y="48"/>
                        <a:pt x="257" y="48"/>
                      </a:cubicBezTo>
                      <a:cubicBezTo>
                        <a:pt x="257" y="48"/>
                        <a:pt x="258" y="48"/>
                        <a:pt x="258" y="48"/>
                      </a:cubicBezTo>
                      <a:cubicBezTo>
                        <a:pt x="260" y="49"/>
                        <a:pt x="262" y="48"/>
                        <a:pt x="263" y="48"/>
                      </a:cubicBezTo>
                      <a:cubicBezTo>
                        <a:pt x="263" y="47"/>
                        <a:pt x="263" y="46"/>
                        <a:pt x="263" y="45"/>
                      </a:cubicBezTo>
                      <a:cubicBezTo>
                        <a:pt x="263" y="45"/>
                        <a:pt x="263" y="45"/>
                        <a:pt x="263" y="45"/>
                      </a:cubicBezTo>
                      <a:cubicBezTo>
                        <a:pt x="261" y="46"/>
                        <a:pt x="260" y="47"/>
                        <a:pt x="258" y="46"/>
                      </a:cubicBezTo>
                      <a:cubicBezTo>
                        <a:pt x="258" y="46"/>
                        <a:pt x="258" y="46"/>
                        <a:pt x="258" y="46"/>
                      </a:cubicBezTo>
                      <a:cubicBezTo>
                        <a:pt x="258" y="46"/>
                        <a:pt x="258" y="46"/>
                        <a:pt x="259" y="46"/>
                      </a:cubicBezTo>
                      <a:cubicBezTo>
                        <a:pt x="259" y="44"/>
                        <a:pt x="258" y="44"/>
                        <a:pt x="256" y="45"/>
                      </a:cubicBezTo>
                      <a:cubicBezTo>
                        <a:pt x="256" y="45"/>
                        <a:pt x="256" y="45"/>
                        <a:pt x="255" y="45"/>
                      </a:cubicBezTo>
                      <a:cubicBezTo>
                        <a:pt x="256" y="44"/>
                        <a:pt x="257" y="44"/>
                        <a:pt x="257" y="44"/>
                      </a:cubicBezTo>
                      <a:cubicBezTo>
                        <a:pt x="257" y="43"/>
                        <a:pt x="257" y="43"/>
                        <a:pt x="257" y="43"/>
                      </a:cubicBezTo>
                      <a:cubicBezTo>
                        <a:pt x="257" y="43"/>
                        <a:pt x="257" y="42"/>
                        <a:pt x="257" y="41"/>
                      </a:cubicBezTo>
                      <a:cubicBezTo>
                        <a:pt x="247" y="36"/>
                        <a:pt x="239" y="29"/>
                        <a:pt x="231" y="20"/>
                      </a:cubicBezTo>
                      <a:cubicBezTo>
                        <a:pt x="223" y="11"/>
                        <a:pt x="214" y="4"/>
                        <a:pt x="203" y="0"/>
                      </a:cubicBezTo>
                      <a:close/>
                      <a:moveTo>
                        <a:pt x="209" y="4"/>
                      </a:moveTo>
                      <a:cubicBezTo>
                        <a:pt x="210" y="5"/>
                        <a:pt x="212" y="7"/>
                        <a:pt x="213" y="8"/>
                      </a:cubicBezTo>
                      <a:cubicBezTo>
                        <a:pt x="214" y="9"/>
                        <a:pt x="214" y="9"/>
                        <a:pt x="214" y="9"/>
                      </a:cubicBezTo>
                      <a:cubicBezTo>
                        <a:pt x="211" y="8"/>
                        <a:pt x="209" y="7"/>
                        <a:pt x="208" y="4"/>
                      </a:cubicBezTo>
                      <a:cubicBezTo>
                        <a:pt x="208" y="4"/>
                        <a:pt x="208" y="4"/>
                        <a:pt x="209" y="4"/>
                      </a:cubicBezTo>
                      <a:close/>
                      <a:moveTo>
                        <a:pt x="253" y="46"/>
                      </a:moveTo>
                      <a:cubicBezTo>
                        <a:pt x="253" y="46"/>
                        <a:pt x="252" y="46"/>
                        <a:pt x="252" y="47"/>
                      </a:cubicBezTo>
                      <a:cubicBezTo>
                        <a:pt x="251" y="46"/>
                        <a:pt x="250" y="46"/>
                        <a:pt x="248" y="46"/>
                      </a:cubicBezTo>
                      <a:cubicBezTo>
                        <a:pt x="249" y="46"/>
                        <a:pt x="249" y="46"/>
                        <a:pt x="249" y="46"/>
                      </a:cubicBezTo>
                      <a:cubicBezTo>
                        <a:pt x="244" y="44"/>
                        <a:pt x="238" y="43"/>
                        <a:pt x="232" y="43"/>
                      </a:cubicBezTo>
                      <a:cubicBezTo>
                        <a:pt x="236" y="43"/>
                        <a:pt x="241" y="42"/>
                        <a:pt x="245" y="42"/>
                      </a:cubicBezTo>
                      <a:cubicBezTo>
                        <a:pt x="245" y="41"/>
                        <a:pt x="244" y="41"/>
                        <a:pt x="244" y="41"/>
                      </a:cubicBezTo>
                      <a:cubicBezTo>
                        <a:pt x="240" y="41"/>
                        <a:pt x="236" y="41"/>
                        <a:pt x="232" y="41"/>
                      </a:cubicBezTo>
                      <a:cubicBezTo>
                        <a:pt x="236" y="41"/>
                        <a:pt x="240" y="41"/>
                        <a:pt x="244" y="40"/>
                      </a:cubicBezTo>
                      <a:cubicBezTo>
                        <a:pt x="247" y="42"/>
                        <a:pt x="250" y="44"/>
                        <a:pt x="253" y="46"/>
                      </a:cubicBezTo>
                      <a:close/>
                      <a:moveTo>
                        <a:pt x="244" y="59"/>
                      </a:moveTo>
                      <a:cubicBezTo>
                        <a:pt x="244" y="59"/>
                        <a:pt x="244" y="59"/>
                        <a:pt x="244" y="59"/>
                      </a:cubicBezTo>
                      <a:cubicBezTo>
                        <a:pt x="243" y="62"/>
                        <a:pt x="241" y="65"/>
                        <a:pt x="237" y="67"/>
                      </a:cubicBezTo>
                      <a:cubicBezTo>
                        <a:pt x="237" y="66"/>
                        <a:pt x="237" y="66"/>
                        <a:pt x="237" y="65"/>
                      </a:cubicBezTo>
                      <a:cubicBezTo>
                        <a:pt x="239" y="63"/>
                        <a:pt x="242" y="61"/>
                        <a:pt x="244" y="59"/>
                      </a:cubicBezTo>
                      <a:close/>
                      <a:moveTo>
                        <a:pt x="232" y="68"/>
                      </a:moveTo>
                      <a:cubicBezTo>
                        <a:pt x="232" y="67"/>
                        <a:pt x="232" y="67"/>
                        <a:pt x="232" y="67"/>
                      </a:cubicBezTo>
                      <a:cubicBezTo>
                        <a:pt x="231" y="73"/>
                        <a:pt x="228" y="77"/>
                        <a:pt x="222" y="79"/>
                      </a:cubicBezTo>
                      <a:cubicBezTo>
                        <a:pt x="222" y="79"/>
                        <a:pt x="222" y="79"/>
                        <a:pt x="222" y="79"/>
                      </a:cubicBezTo>
                      <a:cubicBezTo>
                        <a:pt x="226" y="75"/>
                        <a:pt x="229" y="71"/>
                        <a:pt x="232" y="68"/>
                      </a:cubicBezTo>
                      <a:close/>
                      <a:moveTo>
                        <a:pt x="178" y="47"/>
                      </a:moveTo>
                      <a:cubicBezTo>
                        <a:pt x="179" y="47"/>
                        <a:pt x="180" y="47"/>
                        <a:pt x="181" y="47"/>
                      </a:cubicBezTo>
                      <a:cubicBezTo>
                        <a:pt x="184" y="47"/>
                        <a:pt x="188" y="47"/>
                        <a:pt x="191" y="47"/>
                      </a:cubicBezTo>
                      <a:cubicBezTo>
                        <a:pt x="187" y="47"/>
                        <a:pt x="182" y="47"/>
                        <a:pt x="17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2" name="Freeform 135"/>
                <p:cNvSpPr>
                  <a:spLocks noEditPoints="1"/>
                </p:cNvSpPr>
                <p:nvPr/>
              </p:nvSpPr>
              <p:spPr bwMode="auto">
                <a:xfrm>
                  <a:off x="-152" y="3938"/>
                  <a:ext cx="235" cy="241"/>
                </a:xfrm>
                <a:custGeom>
                  <a:avLst/>
                  <a:gdLst>
                    <a:gd name="T0" fmla="*/ 150 w 166"/>
                    <a:gd name="T1" fmla="*/ 83 h 170"/>
                    <a:gd name="T2" fmla="*/ 140 w 166"/>
                    <a:gd name="T3" fmla="*/ 139 h 170"/>
                    <a:gd name="T4" fmla="*/ 142 w 166"/>
                    <a:gd name="T5" fmla="*/ 139 h 170"/>
                    <a:gd name="T6" fmla="*/ 142 w 166"/>
                    <a:gd name="T7" fmla="*/ 136 h 170"/>
                    <a:gd name="T8" fmla="*/ 130 w 166"/>
                    <a:gd name="T9" fmla="*/ 121 h 170"/>
                    <a:gd name="T10" fmla="*/ 112 w 166"/>
                    <a:gd name="T11" fmla="*/ 107 h 170"/>
                    <a:gd name="T12" fmla="*/ 88 w 166"/>
                    <a:gd name="T13" fmla="*/ 81 h 170"/>
                    <a:gd name="T14" fmla="*/ 8 w 166"/>
                    <a:gd name="T15" fmla="*/ 10 h 170"/>
                    <a:gd name="T16" fmla="*/ 27 w 166"/>
                    <a:gd name="T17" fmla="*/ 29 h 170"/>
                    <a:gd name="T18" fmla="*/ 16 w 166"/>
                    <a:gd name="T19" fmla="*/ 18 h 170"/>
                    <a:gd name="T20" fmla="*/ 38 w 166"/>
                    <a:gd name="T21" fmla="*/ 44 h 170"/>
                    <a:gd name="T22" fmla="*/ 57 w 166"/>
                    <a:gd name="T23" fmla="*/ 68 h 170"/>
                    <a:gd name="T24" fmla="*/ 72 w 166"/>
                    <a:gd name="T25" fmla="*/ 82 h 170"/>
                    <a:gd name="T26" fmla="*/ 150 w 166"/>
                    <a:gd name="T27" fmla="*/ 157 h 170"/>
                    <a:gd name="T28" fmla="*/ 103 w 166"/>
                    <a:gd name="T29" fmla="*/ 162 h 170"/>
                    <a:gd name="T30" fmla="*/ 108 w 166"/>
                    <a:gd name="T31" fmla="*/ 166 h 170"/>
                    <a:gd name="T32" fmla="*/ 152 w 166"/>
                    <a:gd name="T33" fmla="*/ 164 h 170"/>
                    <a:gd name="T34" fmla="*/ 166 w 166"/>
                    <a:gd name="T35" fmla="*/ 161 h 170"/>
                    <a:gd name="T36" fmla="*/ 152 w 166"/>
                    <a:gd name="T37" fmla="*/ 81 h 170"/>
                    <a:gd name="T38" fmla="*/ 155 w 166"/>
                    <a:gd name="T39" fmla="*/ 107 h 170"/>
                    <a:gd name="T40" fmla="*/ 161 w 166"/>
                    <a:gd name="T41" fmla="*/ 150 h 170"/>
                    <a:gd name="T42" fmla="*/ 132 w 166"/>
                    <a:gd name="T43" fmla="*/ 129 h 170"/>
                    <a:gd name="T44" fmla="*/ 119 w 166"/>
                    <a:gd name="T45" fmla="*/ 119 h 170"/>
                    <a:gd name="T46" fmla="*/ 132 w 166"/>
                    <a:gd name="T47" fmla="*/ 129 h 170"/>
                    <a:gd name="T48" fmla="*/ 134 w 166"/>
                    <a:gd name="T49" fmla="*/ 141 h 170"/>
                    <a:gd name="T50" fmla="*/ 137 w 166"/>
                    <a:gd name="T51" fmla="*/ 143 h 170"/>
                    <a:gd name="T52" fmla="*/ 155 w 166"/>
                    <a:gd name="T53" fmla="*/ 164 h 170"/>
                    <a:gd name="T54" fmla="*/ 155 w 166"/>
                    <a:gd name="T55" fmla="*/ 163 h 170"/>
                    <a:gd name="T56" fmla="*/ 161 w 166"/>
                    <a:gd name="T57" fmla="*/ 163 h 170"/>
                    <a:gd name="T58" fmla="*/ 42 w 166"/>
                    <a:gd name="T59" fmla="*/ 44 h 170"/>
                    <a:gd name="T60" fmla="*/ 38 w 166"/>
                    <a:gd name="T61" fmla="*/ 40 h 170"/>
                    <a:gd name="T62" fmla="*/ 43 w 166"/>
                    <a:gd name="T63" fmla="*/ 43 h 170"/>
                    <a:gd name="T64" fmla="*/ 42 w 166"/>
                    <a:gd name="T65" fmla="*/ 4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170">
                      <a:moveTo>
                        <a:pt x="152" y="81"/>
                      </a:moveTo>
                      <a:cubicBezTo>
                        <a:pt x="151" y="81"/>
                        <a:pt x="150" y="81"/>
                        <a:pt x="150" y="83"/>
                      </a:cubicBezTo>
                      <a:cubicBezTo>
                        <a:pt x="150" y="107"/>
                        <a:pt x="152" y="131"/>
                        <a:pt x="158" y="155"/>
                      </a:cubicBezTo>
                      <a:cubicBezTo>
                        <a:pt x="152" y="149"/>
                        <a:pt x="146" y="144"/>
                        <a:pt x="140" y="139"/>
                      </a:cubicBezTo>
                      <a:cubicBezTo>
                        <a:pt x="140" y="139"/>
                        <a:pt x="140" y="139"/>
                        <a:pt x="141" y="140"/>
                      </a:cubicBezTo>
                      <a:cubicBezTo>
                        <a:pt x="141" y="139"/>
                        <a:pt x="142" y="139"/>
                        <a:pt x="142" y="139"/>
                      </a:cubicBezTo>
                      <a:cubicBezTo>
                        <a:pt x="143" y="139"/>
                        <a:pt x="143" y="138"/>
                        <a:pt x="143" y="138"/>
                      </a:cubicBezTo>
                      <a:cubicBezTo>
                        <a:pt x="143" y="137"/>
                        <a:pt x="142" y="137"/>
                        <a:pt x="142" y="136"/>
                      </a:cubicBezTo>
                      <a:cubicBezTo>
                        <a:pt x="146" y="139"/>
                        <a:pt x="149" y="141"/>
                        <a:pt x="152" y="143"/>
                      </a:cubicBezTo>
                      <a:cubicBezTo>
                        <a:pt x="146" y="135"/>
                        <a:pt x="139" y="128"/>
                        <a:pt x="130" y="121"/>
                      </a:cubicBezTo>
                      <a:cubicBezTo>
                        <a:pt x="127" y="119"/>
                        <a:pt x="125" y="117"/>
                        <a:pt x="122" y="115"/>
                      </a:cubicBezTo>
                      <a:cubicBezTo>
                        <a:pt x="119" y="113"/>
                        <a:pt x="116" y="109"/>
                        <a:pt x="112" y="107"/>
                      </a:cubicBezTo>
                      <a:cubicBezTo>
                        <a:pt x="112" y="105"/>
                        <a:pt x="112" y="104"/>
                        <a:pt x="110" y="103"/>
                      </a:cubicBezTo>
                      <a:cubicBezTo>
                        <a:pt x="103" y="95"/>
                        <a:pt x="95" y="88"/>
                        <a:pt x="88" y="81"/>
                      </a:cubicBezTo>
                      <a:cubicBezTo>
                        <a:pt x="60" y="52"/>
                        <a:pt x="31" y="25"/>
                        <a:pt x="0" y="0"/>
                      </a:cubicBezTo>
                      <a:cubicBezTo>
                        <a:pt x="1" y="3"/>
                        <a:pt x="4" y="6"/>
                        <a:pt x="8" y="10"/>
                      </a:cubicBezTo>
                      <a:cubicBezTo>
                        <a:pt x="14" y="16"/>
                        <a:pt x="20" y="21"/>
                        <a:pt x="27" y="27"/>
                      </a:cubicBezTo>
                      <a:cubicBezTo>
                        <a:pt x="27" y="28"/>
                        <a:pt x="27" y="29"/>
                        <a:pt x="27" y="29"/>
                      </a:cubicBezTo>
                      <a:cubicBezTo>
                        <a:pt x="24" y="25"/>
                        <a:pt x="20" y="22"/>
                        <a:pt x="16" y="18"/>
                      </a:cubicBezTo>
                      <a:cubicBezTo>
                        <a:pt x="16" y="18"/>
                        <a:pt x="16" y="18"/>
                        <a:pt x="16" y="18"/>
                      </a:cubicBezTo>
                      <a:cubicBezTo>
                        <a:pt x="20" y="26"/>
                        <a:pt x="25" y="33"/>
                        <a:pt x="33" y="39"/>
                      </a:cubicBezTo>
                      <a:cubicBezTo>
                        <a:pt x="34" y="41"/>
                        <a:pt x="36" y="43"/>
                        <a:pt x="38" y="44"/>
                      </a:cubicBezTo>
                      <a:cubicBezTo>
                        <a:pt x="43" y="52"/>
                        <a:pt x="49" y="59"/>
                        <a:pt x="56" y="65"/>
                      </a:cubicBezTo>
                      <a:cubicBezTo>
                        <a:pt x="56" y="66"/>
                        <a:pt x="57" y="67"/>
                        <a:pt x="57" y="68"/>
                      </a:cubicBezTo>
                      <a:cubicBezTo>
                        <a:pt x="60" y="70"/>
                        <a:pt x="63" y="72"/>
                        <a:pt x="65" y="75"/>
                      </a:cubicBezTo>
                      <a:cubicBezTo>
                        <a:pt x="67" y="77"/>
                        <a:pt x="70" y="79"/>
                        <a:pt x="72" y="82"/>
                      </a:cubicBezTo>
                      <a:cubicBezTo>
                        <a:pt x="72" y="83"/>
                        <a:pt x="72" y="83"/>
                        <a:pt x="73" y="84"/>
                      </a:cubicBezTo>
                      <a:cubicBezTo>
                        <a:pt x="96" y="111"/>
                        <a:pt x="121" y="136"/>
                        <a:pt x="150" y="157"/>
                      </a:cubicBezTo>
                      <a:cubicBezTo>
                        <a:pt x="143" y="158"/>
                        <a:pt x="135" y="160"/>
                        <a:pt x="128" y="161"/>
                      </a:cubicBezTo>
                      <a:cubicBezTo>
                        <a:pt x="120" y="161"/>
                        <a:pt x="111" y="162"/>
                        <a:pt x="103" y="162"/>
                      </a:cubicBezTo>
                      <a:cubicBezTo>
                        <a:pt x="107" y="163"/>
                        <a:pt x="111" y="164"/>
                        <a:pt x="115" y="164"/>
                      </a:cubicBezTo>
                      <a:cubicBezTo>
                        <a:pt x="113" y="165"/>
                        <a:pt x="110" y="165"/>
                        <a:pt x="108" y="166"/>
                      </a:cubicBezTo>
                      <a:cubicBezTo>
                        <a:pt x="118" y="167"/>
                        <a:pt x="128" y="166"/>
                        <a:pt x="138" y="165"/>
                      </a:cubicBezTo>
                      <a:cubicBezTo>
                        <a:pt x="142" y="165"/>
                        <a:pt x="147" y="165"/>
                        <a:pt x="152" y="164"/>
                      </a:cubicBezTo>
                      <a:cubicBezTo>
                        <a:pt x="156" y="170"/>
                        <a:pt x="161" y="170"/>
                        <a:pt x="165" y="164"/>
                      </a:cubicBezTo>
                      <a:cubicBezTo>
                        <a:pt x="166" y="163"/>
                        <a:pt x="166" y="162"/>
                        <a:pt x="166" y="161"/>
                      </a:cubicBezTo>
                      <a:cubicBezTo>
                        <a:pt x="165" y="133"/>
                        <a:pt x="162" y="107"/>
                        <a:pt x="155" y="81"/>
                      </a:cubicBezTo>
                      <a:cubicBezTo>
                        <a:pt x="154" y="81"/>
                        <a:pt x="153" y="81"/>
                        <a:pt x="152" y="81"/>
                      </a:cubicBezTo>
                      <a:close/>
                      <a:moveTo>
                        <a:pt x="155" y="108"/>
                      </a:moveTo>
                      <a:cubicBezTo>
                        <a:pt x="155" y="107"/>
                        <a:pt x="155" y="107"/>
                        <a:pt x="155" y="107"/>
                      </a:cubicBezTo>
                      <a:cubicBezTo>
                        <a:pt x="160" y="121"/>
                        <a:pt x="162" y="136"/>
                        <a:pt x="161" y="151"/>
                      </a:cubicBezTo>
                      <a:cubicBezTo>
                        <a:pt x="161" y="150"/>
                        <a:pt x="161" y="150"/>
                        <a:pt x="161" y="150"/>
                      </a:cubicBezTo>
                      <a:cubicBezTo>
                        <a:pt x="158" y="136"/>
                        <a:pt x="156" y="122"/>
                        <a:pt x="155" y="108"/>
                      </a:cubicBezTo>
                      <a:close/>
                      <a:moveTo>
                        <a:pt x="132" y="129"/>
                      </a:moveTo>
                      <a:cubicBezTo>
                        <a:pt x="131" y="129"/>
                        <a:pt x="130" y="129"/>
                        <a:pt x="129" y="128"/>
                      </a:cubicBezTo>
                      <a:cubicBezTo>
                        <a:pt x="125" y="126"/>
                        <a:pt x="122" y="123"/>
                        <a:pt x="119" y="119"/>
                      </a:cubicBezTo>
                      <a:cubicBezTo>
                        <a:pt x="122" y="121"/>
                        <a:pt x="126" y="124"/>
                        <a:pt x="130" y="127"/>
                      </a:cubicBezTo>
                      <a:cubicBezTo>
                        <a:pt x="131" y="128"/>
                        <a:pt x="131" y="129"/>
                        <a:pt x="132" y="129"/>
                      </a:cubicBezTo>
                      <a:close/>
                      <a:moveTo>
                        <a:pt x="135" y="143"/>
                      </a:moveTo>
                      <a:cubicBezTo>
                        <a:pt x="135" y="142"/>
                        <a:pt x="134" y="142"/>
                        <a:pt x="134" y="141"/>
                      </a:cubicBezTo>
                      <a:cubicBezTo>
                        <a:pt x="124" y="133"/>
                        <a:pt x="116" y="125"/>
                        <a:pt x="107" y="117"/>
                      </a:cubicBezTo>
                      <a:cubicBezTo>
                        <a:pt x="117" y="126"/>
                        <a:pt x="127" y="135"/>
                        <a:pt x="137" y="143"/>
                      </a:cubicBezTo>
                      <a:cubicBezTo>
                        <a:pt x="136" y="143"/>
                        <a:pt x="136" y="143"/>
                        <a:pt x="135" y="143"/>
                      </a:cubicBezTo>
                      <a:close/>
                      <a:moveTo>
                        <a:pt x="155" y="164"/>
                      </a:moveTo>
                      <a:cubicBezTo>
                        <a:pt x="155" y="164"/>
                        <a:pt x="154" y="164"/>
                        <a:pt x="155" y="163"/>
                      </a:cubicBezTo>
                      <a:cubicBezTo>
                        <a:pt x="155" y="163"/>
                        <a:pt x="155" y="163"/>
                        <a:pt x="155" y="163"/>
                      </a:cubicBezTo>
                      <a:cubicBezTo>
                        <a:pt x="157" y="163"/>
                        <a:pt x="159" y="163"/>
                        <a:pt x="162" y="162"/>
                      </a:cubicBezTo>
                      <a:cubicBezTo>
                        <a:pt x="161" y="162"/>
                        <a:pt x="161" y="163"/>
                        <a:pt x="161" y="163"/>
                      </a:cubicBezTo>
                      <a:cubicBezTo>
                        <a:pt x="159" y="165"/>
                        <a:pt x="157" y="165"/>
                        <a:pt x="155" y="164"/>
                      </a:cubicBezTo>
                      <a:close/>
                      <a:moveTo>
                        <a:pt x="42" y="44"/>
                      </a:moveTo>
                      <a:cubicBezTo>
                        <a:pt x="42" y="43"/>
                        <a:pt x="41" y="43"/>
                        <a:pt x="41" y="42"/>
                      </a:cubicBezTo>
                      <a:cubicBezTo>
                        <a:pt x="40" y="41"/>
                        <a:pt x="39" y="41"/>
                        <a:pt x="38" y="40"/>
                      </a:cubicBezTo>
                      <a:cubicBezTo>
                        <a:pt x="37" y="38"/>
                        <a:pt x="35" y="36"/>
                        <a:pt x="34" y="34"/>
                      </a:cubicBezTo>
                      <a:cubicBezTo>
                        <a:pt x="37" y="37"/>
                        <a:pt x="40" y="40"/>
                        <a:pt x="43" y="43"/>
                      </a:cubicBezTo>
                      <a:cubicBezTo>
                        <a:pt x="43" y="43"/>
                        <a:pt x="43" y="43"/>
                        <a:pt x="43" y="44"/>
                      </a:cubicBezTo>
                      <a:cubicBezTo>
                        <a:pt x="42" y="44"/>
                        <a:pt x="42" y="44"/>
                        <a:pt x="4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3" name="Freeform 136"/>
                <p:cNvSpPr>
                  <a:spLocks noEditPoints="1"/>
                </p:cNvSpPr>
                <p:nvPr/>
              </p:nvSpPr>
              <p:spPr bwMode="auto">
                <a:xfrm>
                  <a:off x="-639" y="4132"/>
                  <a:ext cx="139" cy="375"/>
                </a:xfrm>
                <a:custGeom>
                  <a:avLst/>
                  <a:gdLst>
                    <a:gd name="T0" fmla="*/ 49 w 98"/>
                    <a:gd name="T1" fmla="*/ 0 h 264"/>
                    <a:gd name="T2" fmla="*/ 47 w 98"/>
                    <a:gd name="T3" fmla="*/ 23 h 264"/>
                    <a:gd name="T4" fmla="*/ 48 w 98"/>
                    <a:gd name="T5" fmla="*/ 89 h 264"/>
                    <a:gd name="T6" fmla="*/ 48 w 98"/>
                    <a:gd name="T7" fmla="*/ 122 h 264"/>
                    <a:gd name="T8" fmla="*/ 48 w 98"/>
                    <a:gd name="T9" fmla="*/ 246 h 264"/>
                    <a:gd name="T10" fmla="*/ 22 w 98"/>
                    <a:gd name="T11" fmla="*/ 220 h 264"/>
                    <a:gd name="T12" fmla="*/ 14 w 98"/>
                    <a:gd name="T13" fmla="*/ 216 h 264"/>
                    <a:gd name="T14" fmla="*/ 11 w 98"/>
                    <a:gd name="T15" fmla="*/ 217 h 264"/>
                    <a:gd name="T16" fmla="*/ 14 w 98"/>
                    <a:gd name="T17" fmla="*/ 222 h 264"/>
                    <a:gd name="T18" fmla="*/ 2 w 98"/>
                    <a:gd name="T19" fmla="*/ 210 h 264"/>
                    <a:gd name="T20" fmla="*/ 0 w 98"/>
                    <a:gd name="T21" fmla="*/ 212 h 264"/>
                    <a:gd name="T22" fmla="*/ 34 w 98"/>
                    <a:gd name="T23" fmla="*/ 244 h 264"/>
                    <a:gd name="T24" fmla="*/ 51 w 98"/>
                    <a:gd name="T25" fmla="*/ 264 h 264"/>
                    <a:gd name="T26" fmla="*/ 53 w 98"/>
                    <a:gd name="T27" fmla="*/ 264 h 264"/>
                    <a:gd name="T28" fmla="*/ 56 w 98"/>
                    <a:gd name="T29" fmla="*/ 263 h 264"/>
                    <a:gd name="T30" fmla="*/ 56 w 98"/>
                    <a:gd name="T31" fmla="*/ 260 h 264"/>
                    <a:gd name="T32" fmla="*/ 67 w 98"/>
                    <a:gd name="T33" fmla="*/ 244 h 264"/>
                    <a:gd name="T34" fmla="*/ 98 w 98"/>
                    <a:gd name="T35" fmla="*/ 204 h 264"/>
                    <a:gd name="T36" fmla="*/ 89 w 98"/>
                    <a:gd name="T37" fmla="*/ 204 h 264"/>
                    <a:gd name="T38" fmla="*/ 96 w 98"/>
                    <a:gd name="T39" fmla="*/ 188 h 264"/>
                    <a:gd name="T40" fmla="*/ 94 w 98"/>
                    <a:gd name="T41" fmla="*/ 187 h 264"/>
                    <a:gd name="T42" fmla="*/ 60 w 98"/>
                    <a:gd name="T43" fmla="*/ 241 h 264"/>
                    <a:gd name="T44" fmla="*/ 59 w 98"/>
                    <a:gd name="T45" fmla="*/ 223 h 264"/>
                    <a:gd name="T46" fmla="*/ 54 w 98"/>
                    <a:gd name="T47" fmla="*/ 112 h 264"/>
                    <a:gd name="T48" fmla="*/ 57 w 98"/>
                    <a:gd name="T49" fmla="*/ 24 h 264"/>
                    <a:gd name="T50" fmla="*/ 55 w 98"/>
                    <a:gd name="T51" fmla="*/ 16 h 264"/>
                    <a:gd name="T52" fmla="*/ 52 w 98"/>
                    <a:gd name="T53" fmla="*/ 8 h 264"/>
                    <a:gd name="T54" fmla="*/ 51 w 98"/>
                    <a:gd name="T55" fmla="*/ 192 h 264"/>
                    <a:gd name="T56" fmla="*/ 51 w 98"/>
                    <a:gd name="T57" fmla="*/ 181 h 264"/>
                    <a:gd name="T58" fmla="*/ 95 w 98"/>
                    <a:gd name="T59" fmla="*/ 208 h 264"/>
                    <a:gd name="T60" fmla="*/ 90 w 98"/>
                    <a:gd name="T61" fmla="*/ 214 h 264"/>
                    <a:gd name="T62" fmla="*/ 95 w 98"/>
                    <a:gd name="T63" fmla="*/ 208 h 264"/>
                    <a:gd name="T64" fmla="*/ 45 w 98"/>
                    <a:gd name="T65" fmla="*/ 246 h 264"/>
                    <a:gd name="T66" fmla="*/ 49 w 98"/>
                    <a:gd name="T67" fmla="*/ 249 h 264"/>
                    <a:gd name="T68" fmla="*/ 48 w 98"/>
                    <a:gd name="T69" fmla="*/ 253 h 264"/>
                    <a:gd name="T70" fmla="*/ 55 w 98"/>
                    <a:gd name="T71" fmla="*/ 236 h 264"/>
                    <a:gd name="T72" fmla="*/ 55 w 98"/>
                    <a:gd name="T73" fmla="*/ 234 h 264"/>
                    <a:gd name="T74" fmla="*/ 54 w 98"/>
                    <a:gd name="T75" fmla="*/ 251 h 264"/>
                    <a:gd name="T76" fmla="*/ 55 w 98"/>
                    <a:gd name="T77" fmla="*/ 250 h 264"/>
                    <a:gd name="T78" fmla="*/ 52 w 98"/>
                    <a:gd name="T79" fmla="*/ 253 h 264"/>
                    <a:gd name="T80" fmla="*/ 53 w 98"/>
                    <a:gd name="T81" fmla="*/ 252 h 264"/>
                    <a:gd name="T82" fmla="*/ 52 w 98"/>
                    <a:gd name="T83" fmla="*/ 253 h 264"/>
                    <a:gd name="T84" fmla="*/ 50 w 98"/>
                    <a:gd name="T85" fmla="*/ 253 h 264"/>
                    <a:gd name="T86" fmla="*/ 49 w 98"/>
                    <a:gd name="T87" fmla="*/ 254 h 264"/>
                    <a:gd name="T88" fmla="*/ 19 w 98"/>
                    <a:gd name="T89" fmla="*/ 223 h 264"/>
                    <a:gd name="T90" fmla="*/ 22 w 98"/>
                    <a:gd name="T91" fmla="*/ 226 h 264"/>
                    <a:gd name="T92" fmla="*/ 22 w 98"/>
                    <a:gd name="T93" fmla="*/ 22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8" h="264">
                      <a:moveTo>
                        <a:pt x="49" y="8"/>
                      </a:moveTo>
                      <a:cubicBezTo>
                        <a:pt x="49" y="6"/>
                        <a:pt x="49" y="3"/>
                        <a:pt x="49" y="0"/>
                      </a:cubicBezTo>
                      <a:cubicBezTo>
                        <a:pt x="48" y="6"/>
                        <a:pt x="47" y="11"/>
                        <a:pt x="47" y="16"/>
                      </a:cubicBezTo>
                      <a:cubicBezTo>
                        <a:pt x="47" y="19"/>
                        <a:pt x="47" y="21"/>
                        <a:pt x="47" y="23"/>
                      </a:cubicBezTo>
                      <a:cubicBezTo>
                        <a:pt x="48" y="35"/>
                        <a:pt x="48" y="46"/>
                        <a:pt x="48" y="58"/>
                      </a:cubicBezTo>
                      <a:cubicBezTo>
                        <a:pt x="48" y="68"/>
                        <a:pt x="48" y="78"/>
                        <a:pt x="48" y="89"/>
                      </a:cubicBezTo>
                      <a:cubicBezTo>
                        <a:pt x="48" y="94"/>
                        <a:pt x="47" y="100"/>
                        <a:pt x="47" y="105"/>
                      </a:cubicBezTo>
                      <a:cubicBezTo>
                        <a:pt x="47" y="111"/>
                        <a:pt x="47" y="117"/>
                        <a:pt x="48" y="122"/>
                      </a:cubicBezTo>
                      <a:cubicBezTo>
                        <a:pt x="47" y="127"/>
                        <a:pt x="47" y="131"/>
                        <a:pt x="47" y="135"/>
                      </a:cubicBezTo>
                      <a:cubicBezTo>
                        <a:pt x="47" y="172"/>
                        <a:pt x="47" y="210"/>
                        <a:pt x="48" y="246"/>
                      </a:cubicBezTo>
                      <a:cubicBezTo>
                        <a:pt x="43" y="238"/>
                        <a:pt x="37" y="232"/>
                        <a:pt x="30" y="226"/>
                      </a:cubicBezTo>
                      <a:cubicBezTo>
                        <a:pt x="27" y="223"/>
                        <a:pt x="25" y="221"/>
                        <a:pt x="22" y="220"/>
                      </a:cubicBezTo>
                      <a:cubicBezTo>
                        <a:pt x="21" y="218"/>
                        <a:pt x="19" y="218"/>
                        <a:pt x="18" y="216"/>
                      </a:cubicBezTo>
                      <a:cubicBezTo>
                        <a:pt x="17" y="216"/>
                        <a:pt x="15" y="216"/>
                        <a:pt x="14" y="216"/>
                      </a:cubicBezTo>
                      <a:cubicBezTo>
                        <a:pt x="14" y="217"/>
                        <a:pt x="15" y="217"/>
                        <a:pt x="15" y="217"/>
                      </a:cubicBezTo>
                      <a:cubicBezTo>
                        <a:pt x="14" y="217"/>
                        <a:pt x="13" y="217"/>
                        <a:pt x="11" y="217"/>
                      </a:cubicBezTo>
                      <a:cubicBezTo>
                        <a:pt x="12" y="218"/>
                        <a:pt x="12" y="219"/>
                        <a:pt x="12" y="220"/>
                      </a:cubicBezTo>
                      <a:cubicBezTo>
                        <a:pt x="13" y="221"/>
                        <a:pt x="13" y="222"/>
                        <a:pt x="14" y="222"/>
                      </a:cubicBezTo>
                      <a:cubicBezTo>
                        <a:pt x="13" y="222"/>
                        <a:pt x="11" y="220"/>
                        <a:pt x="9" y="220"/>
                      </a:cubicBezTo>
                      <a:cubicBezTo>
                        <a:pt x="6" y="217"/>
                        <a:pt x="4" y="214"/>
                        <a:pt x="2" y="210"/>
                      </a:cubicBezTo>
                      <a:cubicBezTo>
                        <a:pt x="1" y="211"/>
                        <a:pt x="1" y="211"/>
                        <a:pt x="0" y="212"/>
                      </a:cubicBezTo>
                      <a:cubicBezTo>
                        <a:pt x="0" y="212"/>
                        <a:pt x="0" y="212"/>
                        <a:pt x="0" y="212"/>
                      </a:cubicBezTo>
                      <a:cubicBezTo>
                        <a:pt x="0" y="213"/>
                        <a:pt x="0" y="214"/>
                        <a:pt x="0" y="214"/>
                      </a:cubicBezTo>
                      <a:cubicBezTo>
                        <a:pt x="11" y="224"/>
                        <a:pt x="23" y="234"/>
                        <a:pt x="34" y="244"/>
                      </a:cubicBezTo>
                      <a:cubicBezTo>
                        <a:pt x="39" y="250"/>
                        <a:pt x="44" y="256"/>
                        <a:pt x="50" y="261"/>
                      </a:cubicBezTo>
                      <a:cubicBezTo>
                        <a:pt x="50" y="262"/>
                        <a:pt x="50" y="262"/>
                        <a:pt x="51" y="264"/>
                      </a:cubicBezTo>
                      <a:cubicBezTo>
                        <a:pt x="51" y="264"/>
                        <a:pt x="52" y="264"/>
                        <a:pt x="53" y="264"/>
                      </a:cubicBezTo>
                      <a:cubicBezTo>
                        <a:pt x="53" y="264"/>
                        <a:pt x="53" y="264"/>
                        <a:pt x="53" y="264"/>
                      </a:cubicBezTo>
                      <a:cubicBezTo>
                        <a:pt x="53" y="263"/>
                        <a:pt x="53" y="263"/>
                        <a:pt x="53" y="263"/>
                      </a:cubicBezTo>
                      <a:cubicBezTo>
                        <a:pt x="54" y="263"/>
                        <a:pt x="55" y="263"/>
                        <a:pt x="56" y="263"/>
                      </a:cubicBezTo>
                      <a:cubicBezTo>
                        <a:pt x="56" y="262"/>
                        <a:pt x="56" y="262"/>
                        <a:pt x="56" y="262"/>
                      </a:cubicBezTo>
                      <a:cubicBezTo>
                        <a:pt x="56" y="261"/>
                        <a:pt x="56" y="261"/>
                        <a:pt x="56" y="260"/>
                      </a:cubicBezTo>
                      <a:cubicBezTo>
                        <a:pt x="57" y="260"/>
                        <a:pt x="57" y="259"/>
                        <a:pt x="57" y="258"/>
                      </a:cubicBezTo>
                      <a:cubicBezTo>
                        <a:pt x="60" y="254"/>
                        <a:pt x="63" y="248"/>
                        <a:pt x="67" y="244"/>
                      </a:cubicBezTo>
                      <a:cubicBezTo>
                        <a:pt x="70" y="240"/>
                        <a:pt x="74" y="236"/>
                        <a:pt x="78" y="232"/>
                      </a:cubicBezTo>
                      <a:cubicBezTo>
                        <a:pt x="88" y="224"/>
                        <a:pt x="94" y="214"/>
                        <a:pt x="98" y="204"/>
                      </a:cubicBezTo>
                      <a:cubicBezTo>
                        <a:pt x="94" y="203"/>
                        <a:pt x="91" y="204"/>
                        <a:pt x="89" y="206"/>
                      </a:cubicBezTo>
                      <a:cubicBezTo>
                        <a:pt x="89" y="205"/>
                        <a:pt x="89" y="204"/>
                        <a:pt x="89" y="204"/>
                      </a:cubicBezTo>
                      <a:cubicBezTo>
                        <a:pt x="91" y="201"/>
                        <a:pt x="92" y="198"/>
                        <a:pt x="91" y="197"/>
                      </a:cubicBezTo>
                      <a:cubicBezTo>
                        <a:pt x="93" y="194"/>
                        <a:pt x="94" y="191"/>
                        <a:pt x="96" y="188"/>
                      </a:cubicBezTo>
                      <a:cubicBezTo>
                        <a:pt x="96" y="187"/>
                        <a:pt x="96" y="187"/>
                        <a:pt x="96" y="187"/>
                      </a:cubicBezTo>
                      <a:cubicBezTo>
                        <a:pt x="95" y="187"/>
                        <a:pt x="95" y="187"/>
                        <a:pt x="94" y="187"/>
                      </a:cubicBezTo>
                      <a:cubicBezTo>
                        <a:pt x="94" y="188"/>
                        <a:pt x="93" y="188"/>
                        <a:pt x="93" y="188"/>
                      </a:cubicBezTo>
                      <a:cubicBezTo>
                        <a:pt x="82" y="206"/>
                        <a:pt x="71" y="224"/>
                        <a:pt x="60" y="241"/>
                      </a:cubicBezTo>
                      <a:cubicBezTo>
                        <a:pt x="60" y="235"/>
                        <a:pt x="60" y="230"/>
                        <a:pt x="59" y="224"/>
                      </a:cubicBezTo>
                      <a:cubicBezTo>
                        <a:pt x="60" y="224"/>
                        <a:pt x="60" y="224"/>
                        <a:pt x="59" y="223"/>
                      </a:cubicBezTo>
                      <a:cubicBezTo>
                        <a:pt x="58" y="191"/>
                        <a:pt x="57" y="159"/>
                        <a:pt x="55" y="127"/>
                      </a:cubicBezTo>
                      <a:cubicBezTo>
                        <a:pt x="55" y="122"/>
                        <a:pt x="55" y="117"/>
                        <a:pt x="54" y="112"/>
                      </a:cubicBezTo>
                      <a:cubicBezTo>
                        <a:pt x="54" y="85"/>
                        <a:pt x="55" y="59"/>
                        <a:pt x="56" y="33"/>
                      </a:cubicBezTo>
                      <a:cubicBezTo>
                        <a:pt x="56" y="30"/>
                        <a:pt x="56" y="27"/>
                        <a:pt x="57" y="24"/>
                      </a:cubicBezTo>
                      <a:cubicBezTo>
                        <a:pt x="57" y="23"/>
                        <a:pt x="57" y="23"/>
                        <a:pt x="57" y="22"/>
                      </a:cubicBezTo>
                      <a:cubicBezTo>
                        <a:pt x="57" y="19"/>
                        <a:pt x="56" y="17"/>
                        <a:pt x="55" y="16"/>
                      </a:cubicBezTo>
                      <a:cubicBezTo>
                        <a:pt x="53" y="22"/>
                        <a:pt x="53" y="28"/>
                        <a:pt x="52" y="34"/>
                      </a:cubicBezTo>
                      <a:cubicBezTo>
                        <a:pt x="52" y="26"/>
                        <a:pt x="52" y="17"/>
                        <a:pt x="52" y="8"/>
                      </a:cubicBezTo>
                      <a:cubicBezTo>
                        <a:pt x="51" y="8"/>
                        <a:pt x="50" y="8"/>
                        <a:pt x="49" y="8"/>
                      </a:cubicBezTo>
                      <a:close/>
                      <a:moveTo>
                        <a:pt x="51" y="192"/>
                      </a:moveTo>
                      <a:cubicBezTo>
                        <a:pt x="51" y="188"/>
                        <a:pt x="51" y="183"/>
                        <a:pt x="51" y="179"/>
                      </a:cubicBezTo>
                      <a:cubicBezTo>
                        <a:pt x="51" y="180"/>
                        <a:pt x="51" y="180"/>
                        <a:pt x="51" y="181"/>
                      </a:cubicBezTo>
                      <a:cubicBezTo>
                        <a:pt x="51" y="185"/>
                        <a:pt x="51" y="188"/>
                        <a:pt x="51" y="192"/>
                      </a:cubicBezTo>
                      <a:close/>
                      <a:moveTo>
                        <a:pt x="95" y="208"/>
                      </a:moveTo>
                      <a:cubicBezTo>
                        <a:pt x="94" y="209"/>
                        <a:pt x="94" y="209"/>
                        <a:pt x="94" y="210"/>
                      </a:cubicBezTo>
                      <a:cubicBezTo>
                        <a:pt x="93" y="211"/>
                        <a:pt x="91" y="212"/>
                        <a:pt x="90" y="214"/>
                      </a:cubicBezTo>
                      <a:cubicBezTo>
                        <a:pt x="89" y="214"/>
                        <a:pt x="89" y="214"/>
                        <a:pt x="89" y="214"/>
                      </a:cubicBezTo>
                      <a:cubicBezTo>
                        <a:pt x="90" y="212"/>
                        <a:pt x="92" y="210"/>
                        <a:pt x="95" y="208"/>
                      </a:cubicBezTo>
                      <a:close/>
                      <a:moveTo>
                        <a:pt x="45" y="249"/>
                      </a:moveTo>
                      <a:cubicBezTo>
                        <a:pt x="46" y="248"/>
                        <a:pt x="45" y="247"/>
                        <a:pt x="45" y="246"/>
                      </a:cubicBezTo>
                      <a:cubicBezTo>
                        <a:pt x="43" y="242"/>
                        <a:pt x="40" y="238"/>
                        <a:pt x="37" y="234"/>
                      </a:cubicBezTo>
                      <a:cubicBezTo>
                        <a:pt x="41" y="238"/>
                        <a:pt x="45" y="244"/>
                        <a:pt x="49" y="249"/>
                      </a:cubicBezTo>
                      <a:cubicBezTo>
                        <a:pt x="49" y="250"/>
                        <a:pt x="49" y="252"/>
                        <a:pt x="49" y="254"/>
                      </a:cubicBezTo>
                      <a:cubicBezTo>
                        <a:pt x="48" y="253"/>
                        <a:pt x="48" y="253"/>
                        <a:pt x="48" y="253"/>
                      </a:cubicBezTo>
                      <a:cubicBezTo>
                        <a:pt x="47" y="252"/>
                        <a:pt x="46" y="250"/>
                        <a:pt x="45" y="249"/>
                      </a:cubicBezTo>
                      <a:close/>
                      <a:moveTo>
                        <a:pt x="55" y="236"/>
                      </a:moveTo>
                      <a:cubicBezTo>
                        <a:pt x="55" y="238"/>
                        <a:pt x="55" y="241"/>
                        <a:pt x="54" y="244"/>
                      </a:cubicBezTo>
                      <a:cubicBezTo>
                        <a:pt x="55" y="240"/>
                        <a:pt x="55" y="237"/>
                        <a:pt x="55" y="234"/>
                      </a:cubicBezTo>
                      <a:cubicBezTo>
                        <a:pt x="55" y="234"/>
                        <a:pt x="55" y="235"/>
                        <a:pt x="55" y="236"/>
                      </a:cubicBezTo>
                      <a:close/>
                      <a:moveTo>
                        <a:pt x="54" y="251"/>
                      </a:moveTo>
                      <a:cubicBezTo>
                        <a:pt x="54" y="250"/>
                        <a:pt x="55" y="249"/>
                        <a:pt x="55" y="248"/>
                      </a:cubicBezTo>
                      <a:cubicBezTo>
                        <a:pt x="55" y="248"/>
                        <a:pt x="55" y="249"/>
                        <a:pt x="55" y="250"/>
                      </a:cubicBezTo>
                      <a:cubicBezTo>
                        <a:pt x="55" y="250"/>
                        <a:pt x="54" y="250"/>
                        <a:pt x="54" y="251"/>
                      </a:cubicBezTo>
                      <a:close/>
                      <a:moveTo>
                        <a:pt x="52" y="253"/>
                      </a:moveTo>
                      <a:cubicBezTo>
                        <a:pt x="52" y="252"/>
                        <a:pt x="52" y="252"/>
                        <a:pt x="52" y="252"/>
                      </a:cubicBezTo>
                      <a:cubicBezTo>
                        <a:pt x="52" y="252"/>
                        <a:pt x="53" y="252"/>
                        <a:pt x="53" y="252"/>
                      </a:cubicBezTo>
                      <a:cubicBezTo>
                        <a:pt x="53" y="253"/>
                        <a:pt x="53" y="253"/>
                        <a:pt x="52" y="254"/>
                      </a:cubicBezTo>
                      <a:cubicBezTo>
                        <a:pt x="52" y="254"/>
                        <a:pt x="52" y="253"/>
                        <a:pt x="52" y="253"/>
                      </a:cubicBezTo>
                      <a:close/>
                      <a:moveTo>
                        <a:pt x="49" y="252"/>
                      </a:moveTo>
                      <a:cubicBezTo>
                        <a:pt x="50" y="252"/>
                        <a:pt x="50" y="252"/>
                        <a:pt x="50" y="253"/>
                      </a:cubicBezTo>
                      <a:cubicBezTo>
                        <a:pt x="50" y="254"/>
                        <a:pt x="50" y="254"/>
                        <a:pt x="51" y="256"/>
                      </a:cubicBezTo>
                      <a:cubicBezTo>
                        <a:pt x="50" y="255"/>
                        <a:pt x="49" y="254"/>
                        <a:pt x="49" y="254"/>
                      </a:cubicBezTo>
                      <a:cubicBezTo>
                        <a:pt x="49" y="253"/>
                        <a:pt x="49" y="252"/>
                        <a:pt x="49" y="252"/>
                      </a:cubicBezTo>
                      <a:close/>
                      <a:moveTo>
                        <a:pt x="19" y="223"/>
                      </a:moveTo>
                      <a:cubicBezTo>
                        <a:pt x="19" y="223"/>
                        <a:pt x="19" y="223"/>
                        <a:pt x="20" y="223"/>
                      </a:cubicBezTo>
                      <a:cubicBezTo>
                        <a:pt x="21" y="224"/>
                        <a:pt x="21" y="225"/>
                        <a:pt x="22" y="226"/>
                      </a:cubicBezTo>
                      <a:cubicBezTo>
                        <a:pt x="22" y="226"/>
                        <a:pt x="21" y="226"/>
                        <a:pt x="21" y="227"/>
                      </a:cubicBezTo>
                      <a:cubicBezTo>
                        <a:pt x="22" y="228"/>
                        <a:pt x="22" y="228"/>
                        <a:pt x="22" y="228"/>
                      </a:cubicBezTo>
                      <a:cubicBezTo>
                        <a:pt x="21" y="226"/>
                        <a:pt x="20" y="225"/>
                        <a:pt x="19"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4" name="Freeform 137"/>
                <p:cNvSpPr>
                  <a:spLocks noEditPoints="1"/>
                </p:cNvSpPr>
                <p:nvPr/>
              </p:nvSpPr>
              <p:spPr bwMode="auto">
                <a:xfrm>
                  <a:off x="-1135" y="4000"/>
                  <a:ext cx="210" cy="274"/>
                </a:xfrm>
                <a:custGeom>
                  <a:avLst/>
                  <a:gdLst>
                    <a:gd name="T0" fmla="*/ 146 w 148"/>
                    <a:gd name="T1" fmla="*/ 1 h 193"/>
                    <a:gd name="T2" fmla="*/ 147 w 148"/>
                    <a:gd name="T3" fmla="*/ 0 h 193"/>
                    <a:gd name="T4" fmla="*/ 146 w 148"/>
                    <a:gd name="T5" fmla="*/ 1 h 193"/>
                    <a:gd name="T6" fmla="*/ 145 w 148"/>
                    <a:gd name="T7" fmla="*/ 2 h 193"/>
                    <a:gd name="T8" fmla="*/ 140 w 148"/>
                    <a:gd name="T9" fmla="*/ 7 h 193"/>
                    <a:gd name="T10" fmla="*/ 71 w 148"/>
                    <a:gd name="T11" fmla="*/ 86 h 193"/>
                    <a:gd name="T12" fmla="*/ 39 w 148"/>
                    <a:gd name="T13" fmla="*/ 132 h 193"/>
                    <a:gd name="T14" fmla="*/ 11 w 148"/>
                    <a:gd name="T15" fmla="*/ 164 h 193"/>
                    <a:gd name="T16" fmla="*/ 9 w 148"/>
                    <a:gd name="T17" fmla="*/ 126 h 193"/>
                    <a:gd name="T18" fmla="*/ 9 w 148"/>
                    <a:gd name="T19" fmla="*/ 126 h 193"/>
                    <a:gd name="T20" fmla="*/ 6 w 148"/>
                    <a:gd name="T21" fmla="*/ 127 h 193"/>
                    <a:gd name="T22" fmla="*/ 6 w 148"/>
                    <a:gd name="T23" fmla="*/ 131 h 193"/>
                    <a:gd name="T24" fmla="*/ 8 w 148"/>
                    <a:gd name="T25" fmla="*/ 152 h 193"/>
                    <a:gd name="T26" fmla="*/ 1 w 148"/>
                    <a:gd name="T27" fmla="*/ 130 h 193"/>
                    <a:gd name="T28" fmla="*/ 0 w 148"/>
                    <a:gd name="T29" fmla="*/ 131 h 193"/>
                    <a:gd name="T30" fmla="*/ 3 w 148"/>
                    <a:gd name="T31" fmla="*/ 183 h 193"/>
                    <a:gd name="T32" fmla="*/ 1 w 148"/>
                    <a:gd name="T33" fmla="*/ 184 h 193"/>
                    <a:gd name="T34" fmla="*/ 1 w 148"/>
                    <a:gd name="T35" fmla="*/ 187 h 193"/>
                    <a:gd name="T36" fmla="*/ 1 w 148"/>
                    <a:gd name="T37" fmla="*/ 189 h 193"/>
                    <a:gd name="T38" fmla="*/ 0 w 148"/>
                    <a:gd name="T39" fmla="*/ 190 h 193"/>
                    <a:gd name="T40" fmla="*/ 0 w 148"/>
                    <a:gd name="T41" fmla="*/ 192 h 193"/>
                    <a:gd name="T42" fmla="*/ 0 w 148"/>
                    <a:gd name="T43" fmla="*/ 193 h 193"/>
                    <a:gd name="T44" fmla="*/ 4 w 148"/>
                    <a:gd name="T45" fmla="*/ 193 h 193"/>
                    <a:gd name="T46" fmla="*/ 25 w 148"/>
                    <a:gd name="T47" fmla="*/ 179 h 193"/>
                    <a:gd name="T48" fmla="*/ 71 w 148"/>
                    <a:gd name="T49" fmla="*/ 167 h 193"/>
                    <a:gd name="T50" fmla="*/ 72 w 148"/>
                    <a:gd name="T51" fmla="*/ 165 h 193"/>
                    <a:gd name="T52" fmla="*/ 73 w 148"/>
                    <a:gd name="T53" fmla="*/ 163 h 193"/>
                    <a:gd name="T54" fmla="*/ 51 w 148"/>
                    <a:gd name="T55" fmla="*/ 163 h 193"/>
                    <a:gd name="T56" fmla="*/ 54 w 148"/>
                    <a:gd name="T57" fmla="*/ 161 h 193"/>
                    <a:gd name="T58" fmla="*/ 53 w 148"/>
                    <a:gd name="T59" fmla="*/ 159 h 193"/>
                    <a:gd name="T60" fmla="*/ 38 w 148"/>
                    <a:gd name="T61" fmla="*/ 168 h 193"/>
                    <a:gd name="T62" fmla="*/ 13 w 148"/>
                    <a:gd name="T63" fmla="*/ 178 h 193"/>
                    <a:gd name="T64" fmla="*/ 26 w 148"/>
                    <a:gd name="T65" fmla="*/ 158 h 193"/>
                    <a:gd name="T66" fmla="*/ 85 w 148"/>
                    <a:gd name="T67" fmla="*/ 84 h 193"/>
                    <a:gd name="T68" fmla="*/ 119 w 148"/>
                    <a:gd name="T69" fmla="*/ 37 h 193"/>
                    <a:gd name="T70" fmla="*/ 121 w 148"/>
                    <a:gd name="T71" fmla="*/ 36 h 193"/>
                    <a:gd name="T72" fmla="*/ 148 w 148"/>
                    <a:gd name="T73" fmla="*/ 1 h 193"/>
                    <a:gd name="T74" fmla="*/ 147 w 148"/>
                    <a:gd name="T75" fmla="*/ 1 h 193"/>
                    <a:gd name="T76" fmla="*/ 146 w 148"/>
                    <a:gd name="T77" fmla="*/ 1 h 193"/>
                    <a:gd name="T78" fmla="*/ 56 w 148"/>
                    <a:gd name="T79" fmla="*/ 166 h 193"/>
                    <a:gd name="T80" fmla="*/ 57 w 148"/>
                    <a:gd name="T81" fmla="*/ 165 h 193"/>
                    <a:gd name="T82" fmla="*/ 53 w 148"/>
                    <a:gd name="T83" fmla="*/ 167 h 193"/>
                    <a:gd name="T84" fmla="*/ 56 w 148"/>
                    <a:gd name="T85" fmla="*/ 166 h 193"/>
                    <a:gd name="T86" fmla="*/ 10 w 148"/>
                    <a:gd name="T87" fmla="*/ 179 h 193"/>
                    <a:gd name="T88" fmla="*/ 10 w 148"/>
                    <a:gd name="T89" fmla="*/ 179 h 193"/>
                    <a:gd name="T90" fmla="*/ 7 w 148"/>
                    <a:gd name="T91" fmla="*/ 180 h 193"/>
                    <a:gd name="T92" fmla="*/ 8 w 148"/>
                    <a:gd name="T93" fmla="*/ 178 h 193"/>
                    <a:gd name="T94" fmla="*/ 10 w 148"/>
                    <a:gd name="T95" fmla="*/ 170 h 193"/>
                    <a:gd name="T96" fmla="*/ 16 w 148"/>
                    <a:gd name="T97" fmla="*/ 168 h 193"/>
                    <a:gd name="T98" fmla="*/ 10 w 148"/>
                    <a:gd name="T99" fmla="*/ 178 h 193"/>
                    <a:gd name="T100" fmla="*/ 10 w 148"/>
                    <a:gd name="T101" fmla="*/ 17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 h="193">
                      <a:moveTo>
                        <a:pt x="146" y="1"/>
                      </a:moveTo>
                      <a:cubicBezTo>
                        <a:pt x="147" y="1"/>
                        <a:pt x="147" y="1"/>
                        <a:pt x="147" y="0"/>
                      </a:cubicBezTo>
                      <a:cubicBezTo>
                        <a:pt x="147" y="1"/>
                        <a:pt x="146" y="1"/>
                        <a:pt x="146" y="1"/>
                      </a:cubicBezTo>
                      <a:cubicBezTo>
                        <a:pt x="145" y="1"/>
                        <a:pt x="145" y="1"/>
                        <a:pt x="145" y="2"/>
                      </a:cubicBezTo>
                      <a:cubicBezTo>
                        <a:pt x="143" y="3"/>
                        <a:pt x="142" y="5"/>
                        <a:pt x="140" y="7"/>
                      </a:cubicBezTo>
                      <a:cubicBezTo>
                        <a:pt x="115" y="31"/>
                        <a:pt x="92" y="57"/>
                        <a:pt x="71" y="86"/>
                      </a:cubicBezTo>
                      <a:cubicBezTo>
                        <a:pt x="60" y="101"/>
                        <a:pt x="50" y="117"/>
                        <a:pt x="39" y="132"/>
                      </a:cubicBezTo>
                      <a:cubicBezTo>
                        <a:pt x="30" y="143"/>
                        <a:pt x="21" y="154"/>
                        <a:pt x="11" y="164"/>
                      </a:cubicBezTo>
                      <a:cubicBezTo>
                        <a:pt x="13" y="151"/>
                        <a:pt x="13" y="139"/>
                        <a:pt x="9" y="126"/>
                      </a:cubicBezTo>
                      <a:cubicBezTo>
                        <a:pt x="9" y="126"/>
                        <a:pt x="9" y="126"/>
                        <a:pt x="9" y="126"/>
                      </a:cubicBezTo>
                      <a:cubicBezTo>
                        <a:pt x="8" y="126"/>
                        <a:pt x="7" y="126"/>
                        <a:pt x="6" y="127"/>
                      </a:cubicBezTo>
                      <a:cubicBezTo>
                        <a:pt x="6" y="128"/>
                        <a:pt x="6" y="129"/>
                        <a:pt x="6" y="131"/>
                      </a:cubicBezTo>
                      <a:cubicBezTo>
                        <a:pt x="7" y="138"/>
                        <a:pt x="8" y="145"/>
                        <a:pt x="8" y="152"/>
                      </a:cubicBezTo>
                      <a:cubicBezTo>
                        <a:pt x="7" y="144"/>
                        <a:pt x="5" y="137"/>
                        <a:pt x="1" y="130"/>
                      </a:cubicBezTo>
                      <a:cubicBezTo>
                        <a:pt x="0" y="130"/>
                        <a:pt x="0" y="130"/>
                        <a:pt x="0" y="131"/>
                      </a:cubicBezTo>
                      <a:cubicBezTo>
                        <a:pt x="4" y="147"/>
                        <a:pt x="5" y="165"/>
                        <a:pt x="3" y="183"/>
                      </a:cubicBezTo>
                      <a:cubicBezTo>
                        <a:pt x="2" y="183"/>
                        <a:pt x="2" y="183"/>
                        <a:pt x="1" y="184"/>
                      </a:cubicBezTo>
                      <a:cubicBezTo>
                        <a:pt x="1" y="185"/>
                        <a:pt x="1" y="186"/>
                        <a:pt x="1" y="187"/>
                      </a:cubicBezTo>
                      <a:cubicBezTo>
                        <a:pt x="1" y="188"/>
                        <a:pt x="1" y="188"/>
                        <a:pt x="1" y="189"/>
                      </a:cubicBezTo>
                      <a:cubicBezTo>
                        <a:pt x="1" y="189"/>
                        <a:pt x="0" y="190"/>
                        <a:pt x="0" y="190"/>
                      </a:cubicBezTo>
                      <a:cubicBezTo>
                        <a:pt x="0" y="191"/>
                        <a:pt x="0" y="191"/>
                        <a:pt x="0" y="192"/>
                      </a:cubicBezTo>
                      <a:cubicBezTo>
                        <a:pt x="0" y="192"/>
                        <a:pt x="0" y="192"/>
                        <a:pt x="0" y="193"/>
                      </a:cubicBezTo>
                      <a:cubicBezTo>
                        <a:pt x="1" y="193"/>
                        <a:pt x="3" y="193"/>
                        <a:pt x="4" y="193"/>
                      </a:cubicBezTo>
                      <a:cubicBezTo>
                        <a:pt x="11" y="188"/>
                        <a:pt x="17" y="184"/>
                        <a:pt x="25" y="179"/>
                      </a:cubicBezTo>
                      <a:cubicBezTo>
                        <a:pt x="39" y="173"/>
                        <a:pt x="55" y="169"/>
                        <a:pt x="71" y="167"/>
                      </a:cubicBezTo>
                      <a:cubicBezTo>
                        <a:pt x="71" y="166"/>
                        <a:pt x="72" y="166"/>
                        <a:pt x="72" y="165"/>
                      </a:cubicBezTo>
                      <a:cubicBezTo>
                        <a:pt x="72" y="165"/>
                        <a:pt x="73" y="164"/>
                        <a:pt x="73" y="163"/>
                      </a:cubicBezTo>
                      <a:cubicBezTo>
                        <a:pt x="66" y="160"/>
                        <a:pt x="59" y="160"/>
                        <a:pt x="51" y="163"/>
                      </a:cubicBezTo>
                      <a:cubicBezTo>
                        <a:pt x="52" y="162"/>
                        <a:pt x="53" y="161"/>
                        <a:pt x="54" y="161"/>
                      </a:cubicBezTo>
                      <a:cubicBezTo>
                        <a:pt x="54" y="160"/>
                        <a:pt x="53" y="160"/>
                        <a:pt x="53" y="159"/>
                      </a:cubicBezTo>
                      <a:cubicBezTo>
                        <a:pt x="48" y="162"/>
                        <a:pt x="43" y="165"/>
                        <a:pt x="38" y="168"/>
                      </a:cubicBezTo>
                      <a:cubicBezTo>
                        <a:pt x="29" y="171"/>
                        <a:pt x="21" y="175"/>
                        <a:pt x="13" y="178"/>
                      </a:cubicBezTo>
                      <a:cubicBezTo>
                        <a:pt x="17" y="171"/>
                        <a:pt x="21" y="164"/>
                        <a:pt x="26" y="158"/>
                      </a:cubicBezTo>
                      <a:cubicBezTo>
                        <a:pt x="45" y="133"/>
                        <a:pt x="65" y="109"/>
                        <a:pt x="85" y="84"/>
                      </a:cubicBezTo>
                      <a:cubicBezTo>
                        <a:pt x="98" y="69"/>
                        <a:pt x="109" y="53"/>
                        <a:pt x="119" y="37"/>
                      </a:cubicBezTo>
                      <a:cubicBezTo>
                        <a:pt x="120" y="37"/>
                        <a:pt x="120" y="36"/>
                        <a:pt x="121" y="36"/>
                      </a:cubicBezTo>
                      <a:cubicBezTo>
                        <a:pt x="133" y="25"/>
                        <a:pt x="142" y="13"/>
                        <a:pt x="148" y="1"/>
                      </a:cubicBezTo>
                      <a:cubicBezTo>
                        <a:pt x="147" y="1"/>
                        <a:pt x="147" y="1"/>
                        <a:pt x="147" y="1"/>
                      </a:cubicBezTo>
                      <a:cubicBezTo>
                        <a:pt x="147" y="1"/>
                        <a:pt x="147" y="1"/>
                        <a:pt x="146" y="1"/>
                      </a:cubicBezTo>
                      <a:close/>
                      <a:moveTo>
                        <a:pt x="56" y="166"/>
                      </a:moveTo>
                      <a:cubicBezTo>
                        <a:pt x="56" y="165"/>
                        <a:pt x="57" y="165"/>
                        <a:pt x="57" y="165"/>
                      </a:cubicBezTo>
                      <a:cubicBezTo>
                        <a:pt x="59" y="166"/>
                        <a:pt x="58" y="166"/>
                        <a:pt x="53" y="167"/>
                      </a:cubicBezTo>
                      <a:cubicBezTo>
                        <a:pt x="54" y="166"/>
                        <a:pt x="55" y="166"/>
                        <a:pt x="56" y="166"/>
                      </a:cubicBezTo>
                      <a:close/>
                      <a:moveTo>
                        <a:pt x="10" y="179"/>
                      </a:moveTo>
                      <a:cubicBezTo>
                        <a:pt x="10" y="179"/>
                        <a:pt x="10" y="179"/>
                        <a:pt x="10" y="179"/>
                      </a:cubicBezTo>
                      <a:cubicBezTo>
                        <a:pt x="9" y="179"/>
                        <a:pt x="8" y="179"/>
                        <a:pt x="7" y="180"/>
                      </a:cubicBezTo>
                      <a:cubicBezTo>
                        <a:pt x="8" y="179"/>
                        <a:pt x="8" y="179"/>
                        <a:pt x="8" y="178"/>
                      </a:cubicBezTo>
                      <a:cubicBezTo>
                        <a:pt x="9" y="175"/>
                        <a:pt x="10" y="173"/>
                        <a:pt x="10" y="170"/>
                      </a:cubicBezTo>
                      <a:cubicBezTo>
                        <a:pt x="12" y="169"/>
                        <a:pt x="14" y="168"/>
                        <a:pt x="16" y="168"/>
                      </a:cubicBezTo>
                      <a:cubicBezTo>
                        <a:pt x="14" y="171"/>
                        <a:pt x="12" y="174"/>
                        <a:pt x="10" y="178"/>
                      </a:cubicBezTo>
                      <a:cubicBezTo>
                        <a:pt x="10" y="178"/>
                        <a:pt x="10" y="178"/>
                        <a:pt x="10"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5" name="Freeform 138"/>
                <p:cNvSpPr>
                  <a:spLocks noEditPoints="1"/>
                </p:cNvSpPr>
                <p:nvPr/>
              </p:nvSpPr>
              <p:spPr bwMode="auto">
                <a:xfrm>
                  <a:off x="-1432" y="3552"/>
                  <a:ext cx="373" cy="139"/>
                </a:xfrm>
                <a:custGeom>
                  <a:avLst/>
                  <a:gdLst>
                    <a:gd name="T0" fmla="*/ 58 w 263"/>
                    <a:gd name="T1" fmla="*/ 10 h 98"/>
                    <a:gd name="T2" fmla="*/ 32 w 263"/>
                    <a:gd name="T3" fmla="*/ 20 h 98"/>
                    <a:gd name="T4" fmla="*/ 6 w 263"/>
                    <a:gd name="T5" fmla="*/ 43 h 98"/>
                    <a:gd name="T6" fmla="*/ 8 w 263"/>
                    <a:gd name="T7" fmla="*/ 45 h 98"/>
                    <a:gd name="T8" fmla="*/ 4 w 263"/>
                    <a:gd name="T9" fmla="*/ 46 h 98"/>
                    <a:gd name="T10" fmla="*/ 5 w 263"/>
                    <a:gd name="T11" fmla="*/ 46 h 98"/>
                    <a:gd name="T12" fmla="*/ 0 w 263"/>
                    <a:gd name="T13" fmla="*/ 45 h 98"/>
                    <a:gd name="T14" fmla="*/ 5 w 263"/>
                    <a:gd name="T15" fmla="*/ 48 h 98"/>
                    <a:gd name="T16" fmla="*/ 8 w 263"/>
                    <a:gd name="T17" fmla="*/ 47 h 98"/>
                    <a:gd name="T18" fmla="*/ 11 w 263"/>
                    <a:gd name="T19" fmla="*/ 48 h 98"/>
                    <a:gd name="T20" fmla="*/ 10 w 263"/>
                    <a:gd name="T21" fmla="*/ 50 h 98"/>
                    <a:gd name="T22" fmla="*/ 30 w 263"/>
                    <a:gd name="T23" fmla="*/ 61 h 98"/>
                    <a:gd name="T24" fmla="*/ 15 w 263"/>
                    <a:gd name="T25" fmla="*/ 53 h 98"/>
                    <a:gd name="T26" fmla="*/ 8 w 263"/>
                    <a:gd name="T27" fmla="*/ 50 h 98"/>
                    <a:gd name="T28" fmla="*/ 51 w 263"/>
                    <a:gd name="T29" fmla="*/ 98 h 98"/>
                    <a:gd name="T30" fmla="*/ 53 w 263"/>
                    <a:gd name="T31" fmla="*/ 96 h 98"/>
                    <a:gd name="T32" fmla="*/ 41 w 263"/>
                    <a:gd name="T33" fmla="*/ 84 h 98"/>
                    <a:gd name="T34" fmla="*/ 47 w 263"/>
                    <a:gd name="T35" fmla="*/ 87 h 98"/>
                    <a:gd name="T36" fmla="*/ 47 w 263"/>
                    <a:gd name="T37" fmla="*/ 84 h 98"/>
                    <a:gd name="T38" fmla="*/ 45 w 263"/>
                    <a:gd name="T39" fmla="*/ 76 h 98"/>
                    <a:gd name="T40" fmla="*/ 18 w 263"/>
                    <a:gd name="T41" fmla="*/ 50 h 98"/>
                    <a:gd name="T42" fmla="*/ 141 w 263"/>
                    <a:gd name="T43" fmla="*/ 51 h 98"/>
                    <a:gd name="T44" fmla="*/ 175 w 263"/>
                    <a:gd name="T45" fmla="*/ 51 h 98"/>
                    <a:gd name="T46" fmla="*/ 241 w 263"/>
                    <a:gd name="T47" fmla="*/ 51 h 98"/>
                    <a:gd name="T48" fmla="*/ 263 w 263"/>
                    <a:gd name="T49" fmla="*/ 49 h 98"/>
                    <a:gd name="T50" fmla="*/ 255 w 263"/>
                    <a:gd name="T51" fmla="*/ 46 h 98"/>
                    <a:gd name="T52" fmla="*/ 247 w 263"/>
                    <a:gd name="T53" fmla="*/ 44 h 98"/>
                    <a:gd name="T54" fmla="*/ 240 w 263"/>
                    <a:gd name="T55" fmla="*/ 42 h 98"/>
                    <a:gd name="T56" fmla="*/ 152 w 263"/>
                    <a:gd name="T57" fmla="*/ 44 h 98"/>
                    <a:gd name="T58" fmla="*/ 41 w 263"/>
                    <a:gd name="T59" fmla="*/ 39 h 98"/>
                    <a:gd name="T60" fmla="*/ 23 w 263"/>
                    <a:gd name="T61" fmla="*/ 38 h 98"/>
                    <a:gd name="T62" fmla="*/ 77 w 263"/>
                    <a:gd name="T63" fmla="*/ 4 h 98"/>
                    <a:gd name="T64" fmla="*/ 76 w 263"/>
                    <a:gd name="T65" fmla="*/ 2 h 98"/>
                    <a:gd name="T66" fmla="*/ 60 w 263"/>
                    <a:gd name="T67" fmla="*/ 9 h 98"/>
                    <a:gd name="T68" fmla="*/ 50 w 263"/>
                    <a:gd name="T69" fmla="*/ 8 h 98"/>
                    <a:gd name="T70" fmla="*/ 55 w 263"/>
                    <a:gd name="T71" fmla="*/ 4 h 98"/>
                    <a:gd name="T72" fmla="*/ 20 w 263"/>
                    <a:gd name="T73" fmla="*/ 40 h 98"/>
                    <a:gd name="T74" fmla="*/ 19 w 263"/>
                    <a:gd name="T75" fmla="*/ 41 h 98"/>
                    <a:gd name="T76" fmla="*/ 31 w 263"/>
                    <a:gd name="T77" fmla="*/ 43 h 98"/>
                    <a:gd name="T78" fmla="*/ 15 w 263"/>
                    <a:gd name="T79" fmla="*/ 46 h 98"/>
                    <a:gd name="T80" fmla="*/ 10 w 263"/>
                    <a:gd name="T81" fmla="*/ 46 h 98"/>
                    <a:gd name="T82" fmla="*/ 26 w 263"/>
                    <a:gd name="T83" fmla="*/ 65 h 98"/>
                    <a:gd name="T84" fmla="*/ 19 w 263"/>
                    <a:gd name="T85" fmla="*/ 59 h 98"/>
                    <a:gd name="T86" fmla="*/ 26 w 263"/>
                    <a:gd name="T87" fmla="*/ 65 h 98"/>
                    <a:gd name="T88" fmla="*/ 31 w 263"/>
                    <a:gd name="T89" fmla="*/ 68 h 98"/>
                    <a:gd name="T90" fmla="*/ 41 w 263"/>
                    <a:gd name="T91" fmla="*/ 79 h 98"/>
                    <a:gd name="T92" fmla="*/ 85 w 263"/>
                    <a:gd name="T93" fmla="*/ 47 h 98"/>
                    <a:gd name="T94" fmla="*/ 82 w 263"/>
                    <a:gd name="T95"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3" h="98">
                      <a:moveTo>
                        <a:pt x="60" y="9"/>
                      </a:moveTo>
                      <a:cubicBezTo>
                        <a:pt x="59" y="9"/>
                        <a:pt x="59" y="9"/>
                        <a:pt x="58" y="10"/>
                      </a:cubicBezTo>
                      <a:cubicBezTo>
                        <a:pt x="60" y="7"/>
                        <a:pt x="61" y="4"/>
                        <a:pt x="60" y="0"/>
                      </a:cubicBezTo>
                      <a:cubicBezTo>
                        <a:pt x="50" y="4"/>
                        <a:pt x="40" y="11"/>
                        <a:pt x="32" y="20"/>
                      </a:cubicBezTo>
                      <a:cubicBezTo>
                        <a:pt x="24" y="29"/>
                        <a:pt x="16" y="36"/>
                        <a:pt x="6" y="41"/>
                      </a:cubicBezTo>
                      <a:cubicBezTo>
                        <a:pt x="6" y="42"/>
                        <a:pt x="6" y="43"/>
                        <a:pt x="6" y="43"/>
                      </a:cubicBezTo>
                      <a:cubicBezTo>
                        <a:pt x="6" y="43"/>
                        <a:pt x="6" y="43"/>
                        <a:pt x="6" y="44"/>
                      </a:cubicBezTo>
                      <a:cubicBezTo>
                        <a:pt x="6" y="44"/>
                        <a:pt x="7" y="44"/>
                        <a:pt x="8" y="45"/>
                      </a:cubicBezTo>
                      <a:cubicBezTo>
                        <a:pt x="8" y="45"/>
                        <a:pt x="8" y="45"/>
                        <a:pt x="8" y="45"/>
                      </a:cubicBezTo>
                      <a:cubicBezTo>
                        <a:pt x="6" y="44"/>
                        <a:pt x="4" y="44"/>
                        <a:pt x="4" y="46"/>
                      </a:cubicBezTo>
                      <a:cubicBezTo>
                        <a:pt x="5" y="46"/>
                        <a:pt x="5" y="46"/>
                        <a:pt x="6" y="46"/>
                      </a:cubicBezTo>
                      <a:cubicBezTo>
                        <a:pt x="5" y="46"/>
                        <a:pt x="5" y="46"/>
                        <a:pt x="5" y="46"/>
                      </a:cubicBezTo>
                      <a:cubicBezTo>
                        <a:pt x="3" y="47"/>
                        <a:pt x="2" y="46"/>
                        <a:pt x="0" y="45"/>
                      </a:cubicBezTo>
                      <a:cubicBezTo>
                        <a:pt x="0" y="45"/>
                        <a:pt x="0" y="45"/>
                        <a:pt x="0" y="45"/>
                      </a:cubicBezTo>
                      <a:cubicBezTo>
                        <a:pt x="0" y="46"/>
                        <a:pt x="0" y="47"/>
                        <a:pt x="0" y="48"/>
                      </a:cubicBezTo>
                      <a:cubicBezTo>
                        <a:pt x="2" y="48"/>
                        <a:pt x="3" y="49"/>
                        <a:pt x="5" y="48"/>
                      </a:cubicBezTo>
                      <a:cubicBezTo>
                        <a:pt x="6" y="48"/>
                        <a:pt x="6" y="48"/>
                        <a:pt x="6" y="48"/>
                      </a:cubicBezTo>
                      <a:cubicBezTo>
                        <a:pt x="7" y="48"/>
                        <a:pt x="8" y="47"/>
                        <a:pt x="8" y="47"/>
                      </a:cubicBezTo>
                      <a:cubicBezTo>
                        <a:pt x="8" y="47"/>
                        <a:pt x="8" y="47"/>
                        <a:pt x="8" y="48"/>
                      </a:cubicBezTo>
                      <a:cubicBezTo>
                        <a:pt x="9" y="48"/>
                        <a:pt x="10" y="48"/>
                        <a:pt x="11" y="48"/>
                      </a:cubicBezTo>
                      <a:cubicBezTo>
                        <a:pt x="12" y="48"/>
                        <a:pt x="12" y="49"/>
                        <a:pt x="13" y="49"/>
                      </a:cubicBezTo>
                      <a:cubicBezTo>
                        <a:pt x="12" y="49"/>
                        <a:pt x="11" y="49"/>
                        <a:pt x="10" y="50"/>
                      </a:cubicBezTo>
                      <a:cubicBezTo>
                        <a:pt x="12" y="50"/>
                        <a:pt x="13" y="50"/>
                        <a:pt x="15" y="50"/>
                      </a:cubicBezTo>
                      <a:cubicBezTo>
                        <a:pt x="20" y="53"/>
                        <a:pt x="26" y="57"/>
                        <a:pt x="30" y="61"/>
                      </a:cubicBezTo>
                      <a:cubicBezTo>
                        <a:pt x="26" y="58"/>
                        <a:pt x="22" y="55"/>
                        <a:pt x="18" y="53"/>
                      </a:cubicBezTo>
                      <a:cubicBezTo>
                        <a:pt x="17" y="53"/>
                        <a:pt x="16" y="53"/>
                        <a:pt x="15" y="53"/>
                      </a:cubicBezTo>
                      <a:cubicBezTo>
                        <a:pt x="13" y="51"/>
                        <a:pt x="11" y="50"/>
                        <a:pt x="8" y="49"/>
                      </a:cubicBezTo>
                      <a:cubicBezTo>
                        <a:pt x="8" y="48"/>
                        <a:pt x="8" y="49"/>
                        <a:pt x="8" y="50"/>
                      </a:cubicBezTo>
                      <a:cubicBezTo>
                        <a:pt x="22" y="66"/>
                        <a:pt x="36" y="82"/>
                        <a:pt x="50" y="98"/>
                      </a:cubicBezTo>
                      <a:cubicBezTo>
                        <a:pt x="50" y="98"/>
                        <a:pt x="51" y="98"/>
                        <a:pt x="51" y="98"/>
                      </a:cubicBezTo>
                      <a:cubicBezTo>
                        <a:pt x="52" y="98"/>
                        <a:pt x="52" y="98"/>
                        <a:pt x="52" y="98"/>
                      </a:cubicBezTo>
                      <a:cubicBezTo>
                        <a:pt x="53" y="97"/>
                        <a:pt x="53" y="97"/>
                        <a:pt x="53" y="96"/>
                      </a:cubicBezTo>
                      <a:cubicBezTo>
                        <a:pt x="50" y="95"/>
                        <a:pt x="47" y="92"/>
                        <a:pt x="44" y="89"/>
                      </a:cubicBezTo>
                      <a:cubicBezTo>
                        <a:pt x="44" y="87"/>
                        <a:pt x="42" y="86"/>
                        <a:pt x="41" y="84"/>
                      </a:cubicBezTo>
                      <a:cubicBezTo>
                        <a:pt x="42" y="85"/>
                        <a:pt x="43" y="85"/>
                        <a:pt x="44" y="86"/>
                      </a:cubicBezTo>
                      <a:cubicBezTo>
                        <a:pt x="45" y="86"/>
                        <a:pt x="46" y="87"/>
                        <a:pt x="47" y="87"/>
                      </a:cubicBezTo>
                      <a:cubicBezTo>
                        <a:pt x="47" y="86"/>
                        <a:pt x="47" y="85"/>
                        <a:pt x="47" y="83"/>
                      </a:cubicBezTo>
                      <a:cubicBezTo>
                        <a:pt x="47" y="84"/>
                        <a:pt x="47" y="84"/>
                        <a:pt x="47" y="84"/>
                      </a:cubicBezTo>
                      <a:cubicBezTo>
                        <a:pt x="47" y="83"/>
                        <a:pt x="47" y="82"/>
                        <a:pt x="47" y="80"/>
                      </a:cubicBezTo>
                      <a:cubicBezTo>
                        <a:pt x="46" y="79"/>
                        <a:pt x="46" y="78"/>
                        <a:pt x="45" y="76"/>
                      </a:cubicBezTo>
                      <a:cubicBezTo>
                        <a:pt x="43" y="73"/>
                        <a:pt x="41" y="71"/>
                        <a:pt x="39" y="68"/>
                      </a:cubicBezTo>
                      <a:cubicBezTo>
                        <a:pt x="32" y="61"/>
                        <a:pt x="25" y="55"/>
                        <a:pt x="18" y="50"/>
                      </a:cubicBezTo>
                      <a:cubicBezTo>
                        <a:pt x="54" y="51"/>
                        <a:pt x="92" y="51"/>
                        <a:pt x="129" y="51"/>
                      </a:cubicBezTo>
                      <a:cubicBezTo>
                        <a:pt x="133" y="51"/>
                        <a:pt x="137" y="51"/>
                        <a:pt x="141" y="51"/>
                      </a:cubicBezTo>
                      <a:cubicBezTo>
                        <a:pt x="147" y="51"/>
                        <a:pt x="153" y="51"/>
                        <a:pt x="159" y="51"/>
                      </a:cubicBezTo>
                      <a:cubicBezTo>
                        <a:pt x="164" y="51"/>
                        <a:pt x="170" y="51"/>
                        <a:pt x="175" y="51"/>
                      </a:cubicBezTo>
                      <a:cubicBezTo>
                        <a:pt x="185" y="50"/>
                        <a:pt x="196" y="50"/>
                        <a:pt x="206" y="51"/>
                      </a:cubicBezTo>
                      <a:cubicBezTo>
                        <a:pt x="217" y="51"/>
                        <a:pt x="229" y="51"/>
                        <a:pt x="241" y="51"/>
                      </a:cubicBezTo>
                      <a:cubicBezTo>
                        <a:pt x="243" y="51"/>
                        <a:pt x="245" y="51"/>
                        <a:pt x="247" y="51"/>
                      </a:cubicBezTo>
                      <a:cubicBezTo>
                        <a:pt x="253" y="51"/>
                        <a:pt x="258" y="50"/>
                        <a:pt x="263" y="49"/>
                      </a:cubicBezTo>
                      <a:cubicBezTo>
                        <a:pt x="261" y="49"/>
                        <a:pt x="258" y="49"/>
                        <a:pt x="256" y="49"/>
                      </a:cubicBezTo>
                      <a:cubicBezTo>
                        <a:pt x="256" y="48"/>
                        <a:pt x="256" y="47"/>
                        <a:pt x="255" y="46"/>
                      </a:cubicBezTo>
                      <a:cubicBezTo>
                        <a:pt x="247" y="46"/>
                        <a:pt x="238" y="46"/>
                        <a:pt x="229" y="46"/>
                      </a:cubicBezTo>
                      <a:cubicBezTo>
                        <a:pt x="235" y="45"/>
                        <a:pt x="241" y="45"/>
                        <a:pt x="247" y="44"/>
                      </a:cubicBezTo>
                      <a:cubicBezTo>
                        <a:pt x="246" y="42"/>
                        <a:pt x="244" y="41"/>
                        <a:pt x="241" y="42"/>
                      </a:cubicBezTo>
                      <a:cubicBezTo>
                        <a:pt x="241" y="42"/>
                        <a:pt x="240" y="42"/>
                        <a:pt x="240" y="42"/>
                      </a:cubicBezTo>
                      <a:cubicBezTo>
                        <a:pt x="237" y="42"/>
                        <a:pt x="234" y="42"/>
                        <a:pt x="231" y="43"/>
                      </a:cubicBezTo>
                      <a:cubicBezTo>
                        <a:pt x="205" y="43"/>
                        <a:pt x="179" y="44"/>
                        <a:pt x="152" y="44"/>
                      </a:cubicBezTo>
                      <a:cubicBezTo>
                        <a:pt x="147" y="44"/>
                        <a:pt x="142" y="43"/>
                        <a:pt x="137" y="43"/>
                      </a:cubicBezTo>
                      <a:cubicBezTo>
                        <a:pt x="105" y="42"/>
                        <a:pt x="73" y="40"/>
                        <a:pt x="41" y="39"/>
                      </a:cubicBezTo>
                      <a:cubicBezTo>
                        <a:pt x="40" y="39"/>
                        <a:pt x="40" y="39"/>
                        <a:pt x="40" y="39"/>
                      </a:cubicBezTo>
                      <a:cubicBezTo>
                        <a:pt x="34" y="39"/>
                        <a:pt x="29" y="38"/>
                        <a:pt x="23" y="38"/>
                      </a:cubicBezTo>
                      <a:cubicBezTo>
                        <a:pt x="40" y="27"/>
                        <a:pt x="58" y="16"/>
                        <a:pt x="75" y="5"/>
                      </a:cubicBezTo>
                      <a:cubicBezTo>
                        <a:pt x="76" y="5"/>
                        <a:pt x="76" y="5"/>
                        <a:pt x="77" y="4"/>
                      </a:cubicBezTo>
                      <a:cubicBezTo>
                        <a:pt x="77" y="4"/>
                        <a:pt x="77" y="3"/>
                        <a:pt x="77" y="3"/>
                      </a:cubicBezTo>
                      <a:cubicBezTo>
                        <a:pt x="77" y="2"/>
                        <a:pt x="76" y="2"/>
                        <a:pt x="76" y="2"/>
                      </a:cubicBezTo>
                      <a:cubicBezTo>
                        <a:pt x="73" y="4"/>
                        <a:pt x="70" y="6"/>
                        <a:pt x="67" y="7"/>
                      </a:cubicBezTo>
                      <a:cubicBezTo>
                        <a:pt x="66" y="6"/>
                        <a:pt x="63" y="7"/>
                        <a:pt x="60" y="9"/>
                      </a:cubicBezTo>
                      <a:close/>
                      <a:moveTo>
                        <a:pt x="50" y="9"/>
                      </a:moveTo>
                      <a:cubicBezTo>
                        <a:pt x="50" y="8"/>
                        <a:pt x="50" y="8"/>
                        <a:pt x="50" y="8"/>
                      </a:cubicBezTo>
                      <a:cubicBezTo>
                        <a:pt x="51" y="7"/>
                        <a:pt x="53" y="5"/>
                        <a:pt x="54" y="4"/>
                      </a:cubicBezTo>
                      <a:cubicBezTo>
                        <a:pt x="55" y="4"/>
                        <a:pt x="55" y="4"/>
                        <a:pt x="55" y="4"/>
                      </a:cubicBezTo>
                      <a:cubicBezTo>
                        <a:pt x="54" y="7"/>
                        <a:pt x="52" y="8"/>
                        <a:pt x="50" y="9"/>
                      </a:cubicBezTo>
                      <a:close/>
                      <a:moveTo>
                        <a:pt x="20" y="40"/>
                      </a:moveTo>
                      <a:cubicBezTo>
                        <a:pt x="23" y="41"/>
                        <a:pt x="27" y="41"/>
                        <a:pt x="31" y="41"/>
                      </a:cubicBezTo>
                      <a:cubicBezTo>
                        <a:pt x="27" y="41"/>
                        <a:pt x="23" y="41"/>
                        <a:pt x="19" y="41"/>
                      </a:cubicBezTo>
                      <a:cubicBezTo>
                        <a:pt x="19" y="41"/>
                        <a:pt x="18" y="41"/>
                        <a:pt x="18" y="42"/>
                      </a:cubicBezTo>
                      <a:cubicBezTo>
                        <a:pt x="22" y="42"/>
                        <a:pt x="27" y="43"/>
                        <a:pt x="31" y="43"/>
                      </a:cubicBezTo>
                      <a:cubicBezTo>
                        <a:pt x="25" y="43"/>
                        <a:pt x="19" y="44"/>
                        <a:pt x="14" y="46"/>
                      </a:cubicBezTo>
                      <a:cubicBezTo>
                        <a:pt x="14" y="46"/>
                        <a:pt x="14" y="46"/>
                        <a:pt x="15" y="46"/>
                      </a:cubicBezTo>
                      <a:cubicBezTo>
                        <a:pt x="14" y="46"/>
                        <a:pt x="12" y="46"/>
                        <a:pt x="11" y="47"/>
                      </a:cubicBezTo>
                      <a:cubicBezTo>
                        <a:pt x="11" y="46"/>
                        <a:pt x="10" y="46"/>
                        <a:pt x="10" y="46"/>
                      </a:cubicBezTo>
                      <a:cubicBezTo>
                        <a:pt x="13" y="44"/>
                        <a:pt x="16" y="42"/>
                        <a:pt x="20" y="40"/>
                      </a:cubicBezTo>
                      <a:close/>
                      <a:moveTo>
                        <a:pt x="26" y="65"/>
                      </a:moveTo>
                      <a:cubicBezTo>
                        <a:pt x="26" y="66"/>
                        <a:pt x="26" y="66"/>
                        <a:pt x="26" y="67"/>
                      </a:cubicBezTo>
                      <a:cubicBezTo>
                        <a:pt x="22" y="65"/>
                        <a:pt x="20" y="62"/>
                        <a:pt x="19" y="59"/>
                      </a:cubicBezTo>
                      <a:cubicBezTo>
                        <a:pt x="19" y="59"/>
                        <a:pt x="19" y="59"/>
                        <a:pt x="19" y="59"/>
                      </a:cubicBezTo>
                      <a:cubicBezTo>
                        <a:pt x="22" y="61"/>
                        <a:pt x="24" y="63"/>
                        <a:pt x="26" y="65"/>
                      </a:cubicBezTo>
                      <a:close/>
                      <a:moveTo>
                        <a:pt x="31" y="67"/>
                      </a:moveTo>
                      <a:cubicBezTo>
                        <a:pt x="31" y="68"/>
                        <a:pt x="31" y="68"/>
                        <a:pt x="31" y="68"/>
                      </a:cubicBezTo>
                      <a:cubicBezTo>
                        <a:pt x="34" y="71"/>
                        <a:pt x="38" y="75"/>
                        <a:pt x="41" y="79"/>
                      </a:cubicBezTo>
                      <a:cubicBezTo>
                        <a:pt x="41" y="79"/>
                        <a:pt x="41" y="79"/>
                        <a:pt x="41" y="79"/>
                      </a:cubicBezTo>
                      <a:cubicBezTo>
                        <a:pt x="36" y="77"/>
                        <a:pt x="32" y="73"/>
                        <a:pt x="31" y="67"/>
                      </a:cubicBezTo>
                      <a:close/>
                      <a:moveTo>
                        <a:pt x="85" y="47"/>
                      </a:moveTo>
                      <a:cubicBezTo>
                        <a:pt x="81" y="47"/>
                        <a:pt x="76" y="47"/>
                        <a:pt x="72" y="47"/>
                      </a:cubicBezTo>
                      <a:cubicBezTo>
                        <a:pt x="75" y="47"/>
                        <a:pt x="79" y="47"/>
                        <a:pt x="82" y="47"/>
                      </a:cubicBezTo>
                      <a:cubicBezTo>
                        <a:pt x="83" y="47"/>
                        <a:pt x="84" y="47"/>
                        <a:pt x="85"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6" name="Freeform 139"/>
                <p:cNvSpPr>
                  <a:spLocks noEditPoints="1"/>
                </p:cNvSpPr>
                <p:nvPr/>
              </p:nvSpPr>
              <p:spPr bwMode="auto">
                <a:xfrm>
                  <a:off x="-1122" y="2984"/>
                  <a:ext cx="262" cy="208"/>
                </a:xfrm>
                <a:custGeom>
                  <a:avLst/>
                  <a:gdLst>
                    <a:gd name="T0" fmla="*/ 1 w 185"/>
                    <a:gd name="T1" fmla="*/ 0 h 147"/>
                    <a:gd name="T2" fmla="*/ 0 w 185"/>
                    <a:gd name="T3" fmla="*/ 5 h 147"/>
                    <a:gd name="T4" fmla="*/ 10 w 185"/>
                    <a:gd name="T5" fmla="*/ 12 h 147"/>
                    <a:gd name="T6" fmla="*/ 15 w 185"/>
                    <a:gd name="T7" fmla="*/ 19 h 147"/>
                    <a:gd name="T8" fmla="*/ 13 w 185"/>
                    <a:gd name="T9" fmla="*/ 18 h 147"/>
                    <a:gd name="T10" fmla="*/ 4 w 185"/>
                    <a:gd name="T11" fmla="*/ 13 h 147"/>
                    <a:gd name="T12" fmla="*/ 18 w 185"/>
                    <a:gd name="T13" fmla="*/ 31 h 147"/>
                    <a:gd name="T14" fmla="*/ 33 w 185"/>
                    <a:gd name="T15" fmla="*/ 53 h 147"/>
                    <a:gd name="T16" fmla="*/ 40 w 185"/>
                    <a:gd name="T17" fmla="*/ 74 h 147"/>
                    <a:gd name="T18" fmla="*/ 41 w 185"/>
                    <a:gd name="T19" fmla="*/ 71 h 147"/>
                    <a:gd name="T20" fmla="*/ 41 w 185"/>
                    <a:gd name="T21" fmla="*/ 68 h 147"/>
                    <a:gd name="T22" fmla="*/ 42 w 185"/>
                    <a:gd name="T23" fmla="*/ 69 h 147"/>
                    <a:gd name="T24" fmla="*/ 52 w 185"/>
                    <a:gd name="T25" fmla="*/ 81 h 147"/>
                    <a:gd name="T26" fmla="*/ 47 w 185"/>
                    <a:gd name="T27" fmla="*/ 69 h 147"/>
                    <a:gd name="T28" fmla="*/ 32 w 185"/>
                    <a:gd name="T29" fmla="*/ 34 h 147"/>
                    <a:gd name="T30" fmla="*/ 72 w 185"/>
                    <a:gd name="T31" fmla="*/ 69 h 147"/>
                    <a:gd name="T32" fmla="*/ 119 w 185"/>
                    <a:gd name="T33" fmla="*/ 110 h 147"/>
                    <a:gd name="T34" fmla="*/ 185 w 185"/>
                    <a:gd name="T35" fmla="*/ 146 h 147"/>
                    <a:gd name="T36" fmla="*/ 154 w 185"/>
                    <a:gd name="T37" fmla="*/ 128 h 147"/>
                    <a:gd name="T38" fmla="*/ 164 w 185"/>
                    <a:gd name="T39" fmla="*/ 133 h 147"/>
                    <a:gd name="T40" fmla="*/ 170 w 185"/>
                    <a:gd name="T41" fmla="*/ 137 h 147"/>
                    <a:gd name="T42" fmla="*/ 179 w 185"/>
                    <a:gd name="T43" fmla="*/ 140 h 147"/>
                    <a:gd name="T44" fmla="*/ 147 w 185"/>
                    <a:gd name="T45" fmla="*/ 116 h 147"/>
                    <a:gd name="T46" fmla="*/ 36 w 185"/>
                    <a:gd name="T47" fmla="*/ 23 h 147"/>
                    <a:gd name="T48" fmla="*/ 65 w 185"/>
                    <a:gd name="T49" fmla="*/ 34 h 147"/>
                    <a:gd name="T50" fmla="*/ 90 w 185"/>
                    <a:gd name="T51" fmla="*/ 35 h 147"/>
                    <a:gd name="T52" fmla="*/ 6 w 185"/>
                    <a:gd name="T53" fmla="*/ 2 h 147"/>
                    <a:gd name="T54" fmla="*/ 2 w 185"/>
                    <a:gd name="T55" fmla="*/ 0 h 147"/>
                    <a:gd name="T56" fmla="*/ 22 w 185"/>
                    <a:gd name="T57" fmla="*/ 29 h 147"/>
                    <a:gd name="T58" fmla="*/ 20 w 185"/>
                    <a:gd name="T59" fmla="*/ 27 h 147"/>
                    <a:gd name="T60" fmla="*/ 18 w 185"/>
                    <a:gd name="T61" fmla="*/ 22 h 147"/>
                    <a:gd name="T62" fmla="*/ 20 w 185"/>
                    <a:gd name="T63" fmla="*/ 27 h 147"/>
                    <a:gd name="T64" fmla="*/ 22 w 185"/>
                    <a:gd name="T65" fmla="*/ 28 h 147"/>
                    <a:gd name="T66" fmla="*/ 28 w 185"/>
                    <a:gd name="T67" fmla="*/ 27 h 147"/>
                    <a:gd name="T68" fmla="*/ 34 w 185"/>
                    <a:gd name="T69" fmla="*/ 32 h 147"/>
                    <a:gd name="T70" fmla="*/ 29 w 185"/>
                    <a:gd name="T71" fmla="*/ 27 h 147"/>
                    <a:gd name="T72" fmla="*/ 27 w 185"/>
                    <a:gd name="T73" fmla="*/ 25 h 147"/>
                    <a:gd name="T74" fmla="*/ 38 w 185"/>
                    <a:gd name="T75" fmla="*/ 29 h 147"/>
                    <a:gd name="T76" fmla="*/ 24 w 185"/>
                    <a:gd name="T77" fmla="*/ 19 h 147"/>
                    <a:gd name="T78" fmla="*/ 136 w 185"/>
                    <a:gd name="T79" fmla="*/ 115 h 147"/>
                    <a:gd name="T80" fmla="*/ 136 w 185"/>
                    <a:gd name="T81" fmla="*/ 11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147">
                      <a:moveTo>
                        <a:pt x="2" y="0"/>
                      </a:moveTo>
                      <a:cubicBezTo>
                        <a:pt x="1" y="0"/>
                        <a:pt x="1" y="0"/>
                        <a:pt x="1" y="0"/>
                      </a:cubicBezTo>
                      <a:cubicBezTo>
                        <a:pt x="3" y="3"/>
                        <a:pt x="5" y="6"/>
                        <a:pt x="8" y="10"/>
                      </a:cubicBezTo>
                      <a:cubicBezTo>
                        <a:pt x="5" y="8"/>
                        <a:pt x="3" y="6"/>
                        <a:pt x="0" y="5"/>
                      </a:cubicBezTo>
                      <a:cubicBezTo>
                        <a:pt x="0" y="5"/>
                        <a:pt x="0" y="5"/>
                        <a:pt x="0" y="5"/>
                      </a:cubicBezTo>
                      <a:cubicBezTo>
                        <a:pt x="3" y="7"/>
                        <a:pt x="6" y="10"/>
                        <a:pt x="10" y="12"/>
                      </a:cubicBezTo>
                      <a:cubicBezTo>
                        <a:pt x="11" y="14"/>
                        <a:pt x="13" y="16"/>
                        <a:pt x="14" y="18"/>
                      </a:cubicBezTo>
                      <a:cubicBezTo>
                        <a:pt x="15" y="18"/>
                        <a:pt x="15" y="18"/>
                        <a:pt x="15" y="19"/>
                      </a:cubicBezTo>
                      <a:cubicBezTo>
                        <a:pt x="15" y="19"/>
                        <a:pt x="14" y="18"/>
                        <a:pt x="14" y="18"/>
                      </a:cubicBezTo>
                      <a:cubicBezTo>
                        <a:pt x="14" y="18"/>
                        <a:pt x="14" y="18"/>
                        <a:pt x="13" y="18"/>
                      </a:cubicBezTo>
                      <a:cubicBezTo>
                        <a:pt x="11" y="15"/>
                        <a:pt x="8" y="13"/>
                        <a:pt x="4" y="13"/>
                      </a:cubicBezTo>
                      <a:cubicBezTo>
                        <a:pt x="4" y="13"/>
                        <a:pt x="4" y="13"/>
                        <a:pt x="4" y="13"/>
                      </a:cubicBezTo>
                      <a:cubicBezTo>
                        <a:pt x="5" y="14"/>
                        <a:pt x="7" y="16"/>
                        <a:pt x="9" y="18"/>
                      </a:cubicBezTo>
                      <a:cubicBezTo>
                        <a:pt x="11" y="22"/>
                        <a:pt x="14" y="26"/>
                        <a:pt x="18" y="31"/>
                      </a:cubicBezTo>
                      <a:cubicBezTo>
                        <a:pt x="24" y="37"/>
                        <a:pt x="28" y="43"/>
                        <a:pt x="32" y="50"/>
                      </a:cubicBezTo>
                      <a:cubicBezTo>
                        <a:pt x="32" y="51"/>
                        <a:pt x="32" y="52"/>
                        <a:pt x="33" y="53"/>
                      </a:cubicBezTo>
                      <a:cubicBezTo>
                        <a:pt x="36" y="60"/>
                        <a:pt x="38" y="67"/>
                        <a:pt x="39" y="75"/>
                      </a:cubicBezTo>
                      <a:cubicBezTo>
                        <a:pt x="40" y="74"/>
                        <a:pt x="40" y="74"/>
                        <a:pt x="40" y="74"/>
                      </a:cubicBezTo>
                      <a:cubicBezTo>
                        <a:pt x="41" y="74"/>
                        <a:pt x="41" y="73"/>
                        <a:pt x="41" y="73"/>
                      </a:cubicBezTo>
                      <a:cubicBezTo>
                        <a:pt x="41" y="72"/>
                        <a:pt x="41" y="72"/>
                        <a:pt x="41" y="71"/>
                      </a:cubicBezTo>
                      <a:cubicBezTo>
                        <a:pt x="41" y="71"/>
                        <a:pt x="41" y="70"/>
                        <a:pt x="41" y="70"/>
                      </a:cubicBezTo>
                      <a:cubicBezTo>
                        <a:pt x="41" y="69"/>
                        <a:pt x="41" y="69"/>
                        <a:pt x="41" y="68"/>
                      </a:cubicBezTo>
                      <a:cubicBezTo>
                        <a:pt x="42" y="68"/>
                        <a:pt x="42" y="68"/>
                        <a:pt x="42" y="68"/>
                      </a:cubicBezTo>
                      <a:cubicBezTo>
                        <a:pt x="42" y="68"/>
                        <a:pt x="42" y="69"/>
                        <a:pt x="42" y="69"/>
                      </a:cubicBezTo>
                      <a:cubicBezTo>
                        <a:pt x="46" y="74"/>
                        <a:pt x="49" y="78"/>
                        <a:pt x="52" y="83"/>
                      </a:cubicBezTo>
                      <a:cubicBezTo>
                        <a:pt x="52" y="82"/>
                        <a:pt x="52" y="82"/>
                        <a:pt x="52" y="81"/>
                      </a:cubicBezTo>
                      <a:cubicBezTo>
                        <a:pt x="51" y="77"/>
                        <a:pt x="49" y="74"/>
                        <a:pt x="47" y="70"/>
                      </a:cubicBezTo>
                      <a:cubicBezTo>
                        <a:pt x="47" y="69"/>
                        <a:pt x="47" y="69"/>
                        <a:pt x="47" y="69"/>
                      </a:cubicBezTo>
                      <a:cubicBezTo>
                        <a:pt x="44" y="60"/>
                        <a:pt x="40" y="52"/>
                        <a:pt x="36" y="44"/>
                      </a:cubicBezTo>
                      <a:cubicBezTo>
                        <a:pt x="35" y="40"/>
                        <a:pt x="33" y="37"/>
                        <a:pt x="32" y="34"/>
                      </a:cubicBezTo>
                      <a:cubicBezTo>
                        <a:pt x="41" y="41"/>
                        <a:pt x="50" y="48"/>
                        <a:pt x="58" y="56"/>
                      </a:cubicBezTo>
                      <a:cubicBezTo>
                        <a:pt x="62" y="60"/>
                        <a:pt x="67" y="64"/>
                        <a:pt x="72" y="69"/>
                      </a:cubicBezTo>
                      <a:cubicBezTo>
                        <a:pt x="82" y="80"/>
                        <a:pt x="94" y="90"/>
                        <a:pt x="106" y="100"/>
                      </a:cubicBezTo>
                      <a:cubicBezTo>
                        <a:pt x="110" y="103"/>
                        <a:pt x="114" y="106"/>
                        <a:pt x="119" y="110"/>
                      </a:cubicBezTo>
                      <a:cubicBezTo>
                        <a:pt x="138" y="124"/>
                        <a:pt x="158" y="136"/>
                        <a:pt x="179" y="147"/>
                      </a:cubicBezTo>
                      <a:cubicBezTo>
                        <a:pt x="181" y="146"/>
                        <a:pt x="183" y="146"/>
                        <a:pt x="185" y="146"/>
                      </a:cubicBezTo>
                      <a:cubicBezTo>
                        <a:pt x="177" y="142"/>
                        <a:pt x="170" y="138"/>
                        <a:pt x="162" y="134"/>
                      </a:cubicBezTo>
                      <a:cubicBezTo>
                        <a:pt x="160" y="132"/>
                        <a:pt x="157" y="130"/>
                        <a:pt x="154" y="128"/>
                      </a:cubicBezTo>
                      <a:cubicBezTo>
                        <a:pt x="155" y="128"/>
                        <a:pt x="155" y="128"/>
                        <a:pt x="156" y="128"/>
                      </a:cubicBezTo>
                      <a:cubicBezTo>
                        <a:pt x="158" y="130"/>
                        <a:pt x="161" y="131"/>
                        <a:pt x="164" y="133"/>
                      </a:cubicBezTo>
                      <a:cubicBezTo>
                        <a:pt x="166" y="134"/>
                        <a:pt x="167" y="135"/>
                        <a:pt x="169" y="137"/>
                      </a:cubicBezTo>
                      <a:cubicBezTo>
                        <a:pt x="169" y="137"/>
                        <a:pt x="169" y="137"/>
                        <a:pt x="170" y="137"/>
                      </a:cubicBezTo>
                      <a:cubicBezTo>
                        <a:pt x="172" y="138"/>
                        <a:pt x="174" y="140"/>
                        <a:pt x="176" y="141"/>
                      </a:cubicBezTo>
                      <a:cubicBezTo>
                        <a:pt x="177" y="141"/>
                        <a:pt x="178" y="141"/>
                        <a:pt x="179" y="140"/>
                      </a:cubicBezTo>
                      <a:cubicBezTo>
                        <a:pt x="179" y="140"/>
                        <a:pt x="179" y="140"/>
                        <a:pt x="179" y="139"/>
                      </a:cubicBezTo>
                      <a:cubicBezTo>
                        <a:pt x="169" y="132"/>
                        <a:pt x="158" y="124"/>
                        <a:pt x="147" y="116"/>
                      </a:cubicBezTo>
                      <a:cubicBezTo>
                        <a:pt x="136" y="109"/>
                        <a:pt x="126" y="101"/>
                        <a:pt x="116" y="93"/>
                      </a:cubicBezTo>
                      <a:cubicBezTo>
                        <a:pt x="89" y="70"/>
                        <a:pt x="62" y="46"/>
                        <a:pt x="36" y="23"/>
                      </a:cubicBezTo>
                      <a:cubicBezTo>
                        <a:pt x="38" y="24"/>
                        <a:pt x="42" y="26"/>
                        <a:pt x="45" y="27"/>
                      </a:cubicBezTo>
                      <a:cubicBezTo>
                        <a:pt x="52" y="29"/>
                        <a:pt x="58" y="32"/>
                        <a:pt x="65" y="34"/>
                      </a:cubicBezTo>
                      <a:cubicBezTo>
                        <a:pt x="75" y="37"/>
                        <a:pt x="84" y="38"/>
                        <a:pt x="91" y="36"/>
                      </a:cubicBezTo>
                      <a:cubicBezTo>
                        <a:pt x="91" y="36"/>
                        <a:pt x="90" y="36"/>
                        <a:pt x="90" y="35"/>
                      </a:cubicBezTo>
                      <a:cubicBezTo>
                        <a:pt x="61" y="31"/>
                        <a:pt x="35" y="20"/>
                        <a:pt x="12" y="3"/>
                      </a:cubicBezTo>
                      <a:cubicBezTo>
                        <a:pt x="10" y="2"/>
                        <a:pt x="8" y="2"/>
                        <a:pt x="6" y="2"/>
                      </a:cubicBezTo>
                      <a:cubicBezTo>
                        <a:pt x="6" y="1"/>
                        <a:pt x="5" y="1"/>
                        <a:pt x="5" y="0"/>
                      </a:cubicBezTo>
                      <a:cubicBezTo>
                        <a:pt x="4" y="0"/>
                        <a:pt x="3" y="0"/>
                        <a:pt x="2" y="0"/>
                      </a:cubicBezTo>
                      <a:close/>
                      <a:moveTo>
                        <a:pt x="22" y="28"/>
                      </a:moveTo>
                      <a:cubicBezTo>
                        <a:pt x="22" y="28"/>
                        <a:pt x="22" y="28"/>
                        <a:pt x="22" y="29"/>
                      </a:cubicBezTo>
                      <a:cubicBezTo>
                        <a:pt x="23" y="30"/>
                        <a:pt x="24" y="31"/>
                        <a:pt x="24" y="33"/>
                      </a:cubicBezTo>
                      <a:cubicBezTo>
                        <a:pt x="23" y="31"/>
                        <a:pt x="21" y="29"/>
                        <a:pt x="20" y="27"/>
                      </a:cubicBezTo>
                      <a:cubicBezTo>
                        <a:pt x="18" y="25"/>
                        <a:pt x="16" y="23"/>
                        <a:pt x="14" y="21"/>
                      </a:cubicBezTo>
                      <a:cubicBezTo>
                        <a:pt x="16" y="21"/>
                        <a:pt x="17" y="22"/>
                        <a:pt x="18" y="22"/>
                      </a:cubicBezTo>
                      <a:cubicBezTo>
                        <a:pt x="19" y="24"/>
                        <a:pt x="20" y="25"/>
                        <a:pt x="21" y="27"/>
                      </a:cubicBezTo>
                      <a:cubicBezTo>
                        <a:pt x="21" y="27"/>
                        <a:pt x="20" y="27"/>
                        <a:pt x="20" y="27"/>
                      </a:cubicBezTo>
                      <a:cubicBezTo>
                        <a:pt x="20" y="27"/>
                        <a:pt x="20" y="27"/>
                        <a:pt x="20" y="27"/>
                      </a:cubicBezTo>
                      <a:cubicBezTo>
                        <a:pt x="20" y="27"/>
                        <a:pt x="21" y="28"/>
                        <a:pt x="22" y="28"/>
                      </a:cubicBezTo>
                      <a:close/>
                      <a:moveTo>
                        <a:pt x="30" y="30"/>
                      </a:moveTo>
                      <a:cubicBezTo>
                        <a:pt x="29" y="29"/>
                        <a:pt x="29" y="28"/>
                        <a:pt x="28" y="27"/>
                      </a:cubicBezTo>
                      <a:cubicBezTo>
                        <a:pt x="30" y="28"/>
                        <a:pt x="31" y="29"/>
                        <a:pt x="33" y="30"/>
                      </a:cubicBezTo>
                      <a:cubicBezTo>
                        <a:pt x="33" y="31"/>
                        <a:pt x="34" y="31"/>
                        <a:pt x="34" y="32"/>
                      </a:cubicBezTo>
                      <a:cubicBezTo>
                        <a:pt x="32" y="31"/>
                        <a:pt x="31" y="30"/>
                        <a:pt x="30" y="30"/>
                      </a:cubicBezTo>
                      <a:close/>
                      <a:moveTo>
                        <a:pt x="29" y="27"/>
                      </a:moveTo>
                      <a:cubicBezTo>
                        <a:pt x="29" y="27"/>
                        <a:pt x="28" y="26"/>
                        <a:pt x="28" y="26"/>
                      </a:cubicBezTo>
                      <a:cubicBezTo>
                        <a:pt x="28" y="26"/>
                        <a:pt x="28" y="25"/>
                        <a:pt x="27" y="25"/>
                      </a:cubicBezTo>
                      <a:cubicBezTo>
                        <a:pt x="28" y="26"/>
                        <a:pt x="29" y="26"/>
                        <a:pt x="29" y="27"/>
                      </a:cubicBezTo>
                      <a:close/>
                      <a:moveTo>
                        <a:pt x="38" y="29"/>
                      </a:moveTo>
                      <a:cubicBezTo>
                        <a:pt x="34" y="26"/>
                        <a:pt x="29" y="23"/>
                        <a:pt x="25" y="20"/>
                      </a:cubicBezTo>
                      <a:cubicBezTo>
                        <a:pt x="25" y="20"/>
                        <a:pt x="24" y="19"/>
                        <a:pt x="24" y="19"/>
                      </a:cubicBezTo>
                      <a:cubicBezTo>
                        <a:pt x="29" y="22"/>
                        <a:pt x="33" y="25"/>
                        <a:pt x="38" y="29"/>
                      </a:cubicBezTo>
                      <a:close/>
                      <a:moveTo>
                        <a:pt x="136" y="115"/>
                      </a:moveTo>
                      <a:cubicBezTo>
                        <a:pt x="137" y="116"/>
                        <a:pt x="138" y="116"/>
                        <a:pt x="138" y="117"/>
                      </a:cubicBezTo>
                      <a:cubicBezTo>
                        <a:pt x="138" y="116"/>
                        <a:pt x="137" y="116"/>
                        <a:pt x="136" y="115"/>
                      </a:cubicBezTo>
                      <a:cubicBezTo>
                        <a:pt x="136" y="115"/>
                        <a:pt x="136" y="115"/>
                        <a:pt x="136"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7" name="Freeform 140"/>
                <p:cNvSpPr>
                  <a:spLocks noEditPoints="1"/>
                </p:cNvSpPr>
                <p:nvPr/>
              </p:nvSpPr>
              <p:spPr bwMode="auto">
                <a:xfrm>
                  <a:off x="-1842" y="2327"/>
                  <a:ext cx="756" cy="752"/>
                </a:xfrm>
                <a:custGeom>
                  <a:avLst/>
                  <a:gdLst>
                    <a:gd name="T0" fmla="*/ 15 w 533"/>
                    <a:gd name="T1" fmla="*/ 176 h 530"/>
                    <a:gd name="T2" fmla="*/ 55 w 533"/>
                    <a:gd name="T3" fmla="*/ 443 h 530"/>
                    <a:gd name="T4" fmla="*/ 461 w 533"/>
                    <a:gd name="T5" fmla="*/ 441 h 530"/>
                    <a:gd name="T6" fmla="*/ 532 w 533"/>
                    <a:gd name="T7" fmla="*/ 252 h 530"/>
                    <a:gd name="T8" fmla="*/ 348 w 533"/>
                    <a:gd name="T9" fmla="*/ 37 h 530"/>
                    <a:gd name="T10" fmla="*/ 279 w 533"/>
                    <a:gd name="T11" fmla="*/ 7 h 530"/>
                    <a:gd name="T12" fmla="*/ 381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6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7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7 w 533"/>
                    <a:gd name="T97" fmla="*/ 501 h 530"/>
                    <a:gd name="T98" fmla="*/ 236 w 533"/>
                    <a:gd name="T99" fmla="*/ 524 h 530"/>
                    <a:gd name="T100" fmla="*/ 250 w 533"/>
                    <a:gd name="T101" fmla="*/ 509 h 530"/>
                    <a:gd name="T102" fmla="*/ 247 w 533"/>
                    <a:gd name="T103" fmla="*/ 526 h 530"/>
                    <a:gd name="T104" fmla="*/ 160 w 533"/>
                    <a:gd name="T105" fmla="*/ 483 h 530"/>
                    <a:gd name="T106" fmla="*/ 169 w 533"/>
                    <a:gd name="T107" fmla="*/ 493 h 530"/>
                    <a:gd name="T108" fmla="*/ 133 w 533"/>
                    <a:gd name="T109" fmla="*/ 470 h 530"/>
                    <a:gd name="T110" fmla="*/ 139 w 533"/>
                    <a:gd name="T111" fmla="*/ 473 h 530"/>
                    <a:gd name="T112" fmla="*/ 131 w 533"/>
                    <a:gd name="T113" fmla="*/ 493 h 530"/>
                    <a:gd name="T114" fmla="*/ 157 w 533"/>
                    <a:gd name="T115" fmla="*/ 508 h 530"/>
                    <a:gd name="T116" fmla="*/ 396 w 533"/>
                    <a:gd name="T117" fmla="*/ 460 h 530"/>
                    <a:gd name="T118" fmla="*/ 403 w 533"/>
                    <a:gd name="T119" fmla="*/ 472 h 530"/>
                    <a:gd name="T120" fmla="*/ 366 w 533"/>
                    <a:gd name="T121" fmla="*/ 480 h 530"/>
                    <a:gd name="T122" fmla="*/ 358 w 533"/>
                    <a:gd name="T123" fmla="*/ 4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2" y="19"/>
                        <a:pt x="356" y="16"/>
                        <a:pt x="350"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1" y="1"/>
                      </a:cubicBezTo>
                      <a:cubicBezTo>
                        <a:pt x="251" y="1"/>
                        <a:pt x="251" y="1"/>
                        <a:pt x="251" y="1"/>
                      </a:cubicBezTo>
                      <a:cubicBezTo>
                        <a:pt x="247" y="1"/>
                        <a:pt x="244" y="1"/>
                        <a:pt x="241" y="1"/>
                      </a:cubicBezTo>
                      <a:cubicBezTo>
                        <a:pt x="227" y="0"/>
                        <a:pt x="215"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6" y="44"/>
                        <a:pt x="106" y="44"/>
                        <a:pt x="105" y="45"/>
                      </a:cubicBezTo>
                      <a:cubicBezTo>
                        <a:pt x="105" y="45"/>
                        <a:pt x="105" y="46"/>
                        <a:pt x="105" y="46"/>
                      </a:cubicBezTo>
                      <a:cubicBezTo>
                        <a:pt x="101" y="48"/>
                        <a:pt x="97" y="51"/>
                        <a:pt x="95" y="55"/>
                      </a:cubicBezTo>
                      <a:cubicBezTo>
                        <a:pt x="88" y="65"/>
                        <a:pt x="80" y="74"/>
                        <a:pt x="71" y="82"/>
                      </a:cubicBezTo>
                      <a:cubicBezTo>
                        <a:pt x="66" y="88"/>
                        <a:pt x="61" y="94"/>
                        <a:pt x="57" y="101"/>
                      </a:cubicBezTo>
                      <a:cubicBezTo>
                        <a:pt x="56" y="100"/>
                        <a:pt x="56" y="100"/>
                        <a:pt x="56" y="100"/>
                      </a:cubicBezTo>
                      <a:cubicBezTo>
                        <a:pt x="55" y="100"/>
                        <a:pt x="55" y="100"/>
                        <a:pt x="55" y="100"/>
                      </a:cubicBezTo>
                      <a:cubicBezTo>
                        <a:pt x="54" y="101"/>
                        <a:pt x="54" y="101"/>
                        <a:pt x="54" y="101"/>
                      </a:cubicBezTo>
                      <a:cubicBezTo>
                        <a:pt x="55" y="101"/>
                        <a:pt x="55" y="101"/>
                        <a:pt x="55" y="102"/>
                      </a:cubicBezTo>
                      <a:cubicBezTo>
                        <a:pt x="55" y="103"/>
                        <a:pt x="54" y="104"/>
                        <a:pt x="53" y="105"/>
                      </a:cubicBezTo>
                      <a:cubicBezTo>
                        <a:pt x="43" y="117"/>
                        <a:pt x="35" y="130"/>
                        <a:pt x="27" y="144"/>
                      </a:cubicBezTo>
                      <a:cubicBezTo>
                        <a:pt x="27" y="144"/>
                        <a:pt x="27" y="144"/>
                        <a:pt x="27" y="144"/>
                      </a:cubicBezTo>
                      <a:cubicBezTo>
                        <a:pt x="26" y="144"/>
                        <a:pt x="26" y="144"/>
                        <a:pt x="26" y="144"/>
                      </a:cubicBezTo>
                      <a:cubicBezTo>
                        <a:pt x="27" y="144"/>
                        <a:pt x="27" y="144"/>
                        <a:pt x="27" y="144"/>
                      </a:cubicBezTo>
                      <a:cubicBezTo>
                        <a:pt x="27" y="145"/>
                        <a:pt x="26" y="147"/>
                        <a:pt x="25" y="148"/>
                      </a:cubicBezTo>
                      <a:cubicBezTo>
                        <a:pt x="25" y="149"/>
                        <a:pt x="25" y="149"/>
                        <a:pt x="25" y="150"/>
                      </a:cubicBezTo>
                      <a:cubicBezTo>
                        <a:pt x="25" y="151"/>
                        <a:pt x="25" y="152"/>
                        <a:pt x="25" y="153"/>
                      </a:cubicBezTo>
                      <a:cubicBezTo>
                        <a:pt x="24" y="155"/>
                        <a:pt x="23" y="157"/>
                        <a:pt x="21" y="159"/>
                      </a:cubicBezTo>
                      <a:cubicBezTo>
                        <a:pt x="20" y="163"/>
                        <a:pt x="17" y="167"/>
                        <a:pt x="15" y="171"/>
                      </a:cubicBezTo>
                      <a:cubicBezTo>
                        <a:pt x="15" y="173"/>
                        <a:pt x="15" y="175"/>
                        <a:pt x="15" y="176"/>
                      </a:cubicBezTo>
                      <a:cubicBezTo>
                        <a:pt x="13" y="179"/>
                        <a:pt x="13" y="183"/>
                        <a:pt x="13" y="186"/>
                      </a:cubicBezTo>
                      <a:cubicBezTo>
                        <a:pt x="13" y="186"/>
                        <a:pt x="13" y="187"/>
                        <a:pt x="12" y="187"/>
                      </a:cubicBezTo>
                      <a:cubicBezTo>
                        <a:pt x="12" y="188"/>
                        <a:pt x="12" y="188"/>
                        <a:pt x="11" y="189"/>
                      </a:cubicBezTo>
                      <a:cubicBezTo>
                        <a:pt x="11" y="189"/>
                        <a:pt x="11" y="190"/>
                        <a:pt x="11" y="190"/>
                      </a:cubicBezTo>
                      <a:cubicBezTo>
                        <a:pt x="11" y="191"/>
                        <a:pt x="11" y="191"/>
                        <a:pt x="11" y="192"/>
                      </a:cubicBezTo>
                      <a:cubicBezTo>
                        <a:pt x="11" y="192"/>
                        <a:pt x="11" y="193"/>
                        <a:pt x="10" y="193"/>
                      </a:cubicBezTo>
                      <a:cubicBezTo>
                        <a:pt x="10" y="194"/>
                        <a:pt x="10" y="194"/>
                        <a:pt x="9" y="195"/>
                      </a:cubicBezTo>
                      <a:cubicBezTo>
                        <a:pt x="9" y="195"/>
                        <a:pt x="9" y="196"/>
                        <a:pt x="9" y="196"/>
                      </a:cubicBezTo>
                      <a:cubicBezTo>
                        <a:pt x="10" y="198"/>
                        <a:pt x="9" y="200"/>
                        <a:pt x="9" y="202"/>
                      </a:cubicBezTo>
                      <a:cubicBezTo>
                        <a:pt x="8"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3" y="371"/>
                      </a:cubicBezTo>
                      <a:cubicBezTo>
                        <a:pt x="12" y="371"/>
                        <a:pt x="12" y="371"/>
                        <a:pt x="12" y="371"/>
                      </a:cubicBezTo>
                      <a:cubicBezTo>
                        <a:pt x="12" y="371"/>
                        <a:pt x="12" y="371"/>
                        <a:pt x="13" y="371"/>
                      </a:cubicBezTo>
                      <a:cubicBezTo>
                        <a:pt x="13" y="374"/>
                        <a:pt x="14" y="377"/>
                        <a:pt x="15" y="381"/>
                      </a:cubicBezTo>
                      <a:cubicBezTo>
                        <a:pt x="18" y="385"/>
                        <a:pt x="20" y="391"/>
                        <a:pt x="22" y="396"/>
                      </a:cubicBezTo>
                      <a:cubicBezTo>
                        <a:pt x="24" y="402"/>
                        <a:pt x="26" y="407"/>
                        <a:pt x="29" y="412"/>
                      </a:cubicBezTo>
                      <a:cubicBezTo>
                        <a:pt x="29" y="413"/>
                        <a:pt x="29" y="413"/>
                        <a:pt x="29" y="414"/>
                      </a:cubicBezTo>
                      <a:cubicBezTo>
                        <a:pt x="29" y="414"/>
                        <a:pt x="29" y="415"/>
                        <a:pt x="29" y="415"/>
                      </a:cubicBezTo>
                      <a:cubicBezTo>
                        <a:pt x="33" y="423"/>
                        <a:pt x="38" y="429"/>
                        <a:pt x="44" y="435"/>
                      </a:cubicBezTo>
                      <a:cubicBezTo>
                        <a:pt x="47" y="438"/>
                        <a:pt x="50" y="440"/>
                        <a:pt x="53" y="443"/>
                      </a:cubicBezTo>
                      <a:cubicBezTo>
                        <a:pt x="52" y="443"/>
                        <a:pt x="52" y="443"/>
                        <a:pt x="52" y="444"/>
                      </a:cubicBezTo>
                      <a:cubicBezTo>
                        <a:pt x="52" y="444"/>
                        <a:pt x="52" y="445"/>
                        <a:pt x="52" y="445"/>
                      </a:cubicBezTo>
                      <a:cubicBezTo>
                        <a:pt x="53" y="445"/>
                        <a:pt x="53" y="445"/>
                        <a:pt x="54" y="445"/>
                      </a:cubicBezTo>
                      <a:cubicBezTo>
                        <a:pt x="54" y="445"/>
                        <a:pt x="54" y="444"/>
                        <a:pt x="54" y="444"/>
                      </a:cubicBezTo>
                      <a:cubicBezTo>
                        <a:pt x="56" y="446"/>
                        <a:pt x="58" y="448"/>
                        <a:pt x="60" y="449"/>
                      </a:cubicBezTo>
                      <a:cubicBezTo>
                        <a:pt x="58" y="448"/>
                        <a:pt x="56" y="446"/>
                        <a:pt x="54" y="444"/>
                      </a:cubicBezTo>
                      <a:cubicBezTo>
                        <a:pt x="54" y="444"/>
                        <a:pt x="54" y="444"/>
                        <a:pt x="54" y="443"/>
                      </a:cubicBezTo>
                      <a:cubicBezTo>
                        <a:pt x="55" y="443"/>
                        <a:pt x="55" y="443"/>
                        <a:pt x="55" y="443"/>
                      </a:cubicBezTo>
                      <a:cubicBezTo>
                        <a:pt x="58" y="446"/>
                        <a:pt x="62" y="449"/>
                        <a:pt x="65" y="451"/>
                      </a:cubicBezTo>
                      <a:cubicBezTo>
                        <a:pt x="68" y="453"/>
                        <a:pt x="71" y="455"/>
                        <a:pt x="73" y="456"/>
                      </a:cubicBezTo>
                      <a:cubicBezTo>
                        <a:pt x="81" y="461"/>
                        <a:pt x="89" y="466"/>
                        <a:pt x="96" y="471"/>
                      </a:cubicBezTo>
                      <a:cubicBezTo>
                        <a:pt x="100" y="473"/>
                        <a:pt x="103" y="476"/>
                        <a:pt x="107" y="478"/>
                      </a:cubicBezTo>
                      <a:cubicBezTo>
                        <a:pt x="106" y="478"/>
                        <a:pt x="106" y="479"/>
                        <a:pt x="106" y="479"/>
                      </a:cubicBezTo>
                      <a:cubicBezTo>
                        <a:pt x="99" y="475"/>
                        <a:pt x="92" y="470"/>
                        <a:pt x="85" y="467"/>
                      </a:cubicBezTo>
                      <a:cubicBezTo>
                        <a:pt x="78" y="463"/>
                        <a:pt x="72" y="459"/>
                        <a:pt x="67" y="455"/>
                      </a:cubicBezTo>
                      <a:cubicBezTo>
                        <a:pt x="86" y="471"/>
                        <a:pt x="107" y="484"/>
                        <a:pt x="130" y="496"/>
                      </a:cubicBezTo>
                      <a:cubicBezTo>
                        <a:pt x="131" y="497"/>
                        <a:pt x="131" y="497"/>
                        <a:pt x="131" y="498"/>
                      </a:cubicBezTo>
                      <a:cubicBezTo>
                        <a:pt x="131" y="498"/>
                        <a:pt x="131" y="499"/>
                        <a:pt x="132" y="499"/>
                      </a:cubicBezTo>
                      <a:cubicBezTo>
                        <a:pt x="139" y="505"/>
                        <a:pt x="147" y="508"/>
                        <a:pt x="156" y="509"/>
                      </a:cubicBezTo>
                      <a:cubicBezTo>
                        <a:pt x="162" y="513"/>
                        <a:pt x="168" y="517"/>
                        <a:pt x="175" y="521"/>
                      </a:cubicBezTo>
                      <a:cubicBezTo>
                        <a:pt x="165" y="519"/>
                        <a:pt x="155" y="516"/>
                        <a:pt x="146" y="512"/>
                      </a:cubicBezTo>
                      <a:cubicBezTo>
                        <a:pt x="145" y="512"/>
                        <a:pt x="145" y="512"/>
                        <a:pt x="145" y="512"/>
                      </a:cubicBezTo>
                      <a:cubicBezTo>
                        <a:pt x="153" y="518"/>
                        <a:pt x="163" y="522"/>
                        <a:pt x="174" y="524"/>
                      </a:cubicBezTo>
                      <a:cubicBezTo>
                        <a:pt x="176" y="524"/>
                        <a:pt x="178" y="525"/>
                        <a:pt x="181" y="525"/>
                      </a:cubicBezTo>
                      <a:cubicBezTo>
                        <a:pt x="181" y="525"/>
                        <a:pt x="183" y="526"/>
                        <a:pt x="184" y="527"/>
                      </a:cubicBezTo>
                      <a:cubicBezTo>
                        <a:pt x="185" y="527"/>
                        <a:pt x="185" y="527"/>
                        <a:pt x="186" y="527"/>
                      </a:cubicBezTo>
                      <a:cubicBezTo>
                        <a:pt x="185" y="526"/>
                        <a:pt x="185" y="526"/>
                        <a:pt x="184" y="525"/>
                      </a:cubicBezTo>
                      <a:cubicBezTo>
                        <a:pt x="197" y="527"/>
                        <a:pt x="209" y="529"/>
                        <a:pt x="222" y="529"/>
                      </a:cubicBezTo>
                      <a:cubicBezTo>
                        <a:pt x="244" y="530"/>
                        <a:pt x="267" y="530"/>
                        <a:pt x="289" y="527"/>
                      </a:cubicBezTo>
                      <a:cubicBezTo>
                        <a:pt x="291" y="527"/>
                        <a:pt x="293" y="527"/>
                        <a:pt x="295" y="526"/>
                      </a:cubicBezTo>
                      <a:cubicBezTo>
                        <a:pt x="299" y="527"/>
                        <a:pt x="301" y="526"/>
                        <a:pt x="305"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1" y="470"/>
                      </a:cubicBezTo>
                      <a:cubicBezTo>
                        <a:pt x="434" y="468"/>
                        <a:pt x="438" y="466"/>
                        <a:pt x="441" y="464"/>
                      </a:cubicBezTo>
                      <a:cubicBezTo>
                        <a:pt x="441" y="464"/>
                        <a:pt x="440" y="465"/>
                        <a:pt x="439" y="465"/>
                      </a:cubicBezTo>
                      <a:cubicBezTo>
                        <a:pt x="437" y="466"/>
                        <a:pt x="435" y="467"/>
                        <a:pt x="434" y="467"/>
                      </a:cubicBezTo>
                      <a:cubicBezTo>
                        <a:pt x="438" y="463"/>
                        <a:pt x="443" y="459"/>
                        <a:pt x="447" y="455"/>
                      </a:cubicBezTo>
                      <a:cubicBezTo>
                        <a:pt x="452" y="451"/>
                        <a:pt x="457" y="447"/>
                        <a:pt x="461" y="441"/>
                      </a:cubicBezTo>
                      <a:cubicBezTo>
                        <a:pt x="461" y="441"/>
                        <a:pt x="461" y="441"/>
                        <a:pt x="462" y="440"/>
                      </a:cubicBezTo>
                      <a:cubicBezTo>
                        <a:pt x="462" y="439"/>
                        <a:pt x="463" y="439"/>
                        <a:pt x="464" y="438"/>
                      </a:cubicBezTo>
                      <a:cubicBezTo>
                        <a:pt x="465" y="437"/>
                        <a:pt x="465" y="437"/>
                        <a:pt x="466" y="436"/>
                      </a:cubicBezTo>
                      <a:cubicBezTo>
                        <a:pt x="461" y="442"/>
                        <a:pt x="457" y="448"/>
                        <a:pt x="452" y="453"/>
                      </a:cubicBezTo>
                      <a:cubicBezTo>
                        <a:pt x="453" y="453"/>
                        <a:pt x="453" y="453"/>
                        <a:pt x="454" y="453"/>
                      </a:cubicBezTo>
                      <a:cubicBezTo>
                        <a:pt x="461" y="447"/>
                        <a:pt x="467" y="439"/>
                        <a:pt x="473" y="432"/>
                      </a:cubicBezTo>
                      <a:cubicBezTo>
                        <a:pt x="477" y="428"/>
                        <a:pt x="481" y="424"/>
                        <a:pt x="484" y="419"/>
                      </a:cubicBezTo>
                      <a:cubicBezTo>
                        <a:pt x="486" y="416"/>
                        <a:pt x="487" y="413"/>
                        <a:pt x="489" y="411"/>
                      </a:cubicBezTo>
                      <a:cubicBezTo>
                        <a:pt x="494" y="405"/>
                        <a:pt x="499" y="399"/>
                        <a:pt x="502" y="391"/>
                      </a:cubicBezTo>
                      <a:cubicBezTo>
                        <a:pt x="506" y="383"/>
                        <a:pt x="509" y="376"/>
                        <a:pt x="511" y="367"/>
                      </a:cubicBezTo>
                      <a:cubicBezTo>
                        <a:pt x="512" y="365"/>
                        <a:pt x="513" y="363"/>
                        <a:pt x="513" y="360"/>
                      </a:cubicBezTo>
                      <a:cubicBezTo>
                        <a:pt x="515" y="355"/>
                        <a:pt x="518" y="349"/>
                        <a:pt x="520" y="344"/>
                      </a:cubicBezTo>
                      <a:cubicBezTo>
                        <a:pt x="519" y="345"/>
                        <a:pt x="519" y="347"/>
                        <a:pt x="519" y="348"/>
                      </a:cubicBezTo>
                      <a:cubicBezTo>
                        <a:pt x="519" y="352"/>
                        <a:pt x="518" y="355"/>
                        <a:pt x="517" y="359"/>
                      </a:cubicBezTo>
                      <a:cubicBezTo>
                        <a:pt x="518" y="357"/>
                        <a:pt x="519" y="354"/>
                        <a:pt x="520" y="351"/>
                      </a:cubicBezTo>
                      <a:cubicBezTo>
                        <a:pt x="522" y="343"/>
                        <a:pt x="524" y="335"/>
                        <a:pt x="526" y="326"/>
                      </a:cubicBezTo>
                      <a:cubicBezTo>
                        <a:pt x="527" y="323"/>
                        <a:pt x="527" y="321"/>
                        <a:pt x="528" y="318"/>
                      </a:cubicBezTo>
                      <a:cubicBezTo>
                        <a:pt x="531" y="303"/>
                        <a:pt x="533" y="288"/>
                        <a:pt x="533" y="273"/>
                      </a:cubicBezTo>
                      <a:cubicBezTo>
                        <a:pt x="533"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1" y="277"/>
                        <a:pt x="530" y="277"/>
                      </a:cubicBezTo>
                      <a:cubicBezTo>
                        <a:pt x="530" y="267"/>
                        <a:pt x="529" y="257"/>
                        <a:pt x="528" y="247"/>
                      </a:cubicBezTo>
                      <a:cubicBezTo>
                        <a:pt x="528" y="247"/>
                        <a:pt x="528" y="247"/>
                        <a:pt x="528" y="247"/>
                      </a:cubicBezTo>
                      <a:cubicBezTo>
                        <a:pt x="528" y="247"/>
                        <a:pt x="528" y="247"/>
                        <a:pt x="527" y="247"/>
                      </a:cubicBezTo>
                      <a:cubicBezTo>
                        <a:pt x="527" y="243"/>
                        <a:pt x="526" y="240"/>
                        <a:pt x="526" y="237"/>
                      </a:cubicBezTo>
                      <a:cubicBezTo>
                        <a:pt x="526" y="237"/>
                        <a:pt x="526" y="237"/>
                        <a:pt x="526" y="237"/>
                      </a:cubicBezTo>
                      <a:cubicBezTo>
                        <a:pt x="526" y="237"/>
                        <a:pt x="526" y="237"/>
                        <a:pt x="526"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1" y="241"/>
                        <a:pt x="531" y="242"/>
                        <a:pt x="531" y="243"/>
                      </a:cubicBezTo>
                      <a:cubicBezTo>
                        <a:pt x="531" y="243"/>
                        <a:pt x="531" y="243"/>
                        <a:pt x="531" y="242"/>
                      </a:cubicBezTo>
                      <a:cubicBezTo>
                        <a:pt x="530" y="228"/>
                        <a:pt x="527" y="215"/>
                        <a:pt x="522" y="202"/>
                      </a:cubicBezTo>
                      <a:cubicBezTo>
                        <a:pt x="522" y="201"/>
                        <a:pt x="522" y="199"/>
                        <a:pt x="522" y="198"/>
                      </a:cubicBezTo>
                      <a:cubicBezTo>
                        <a:pt x="519" y="189"/>
                        <a:pt x="514" y="181"/>
                        <a:pt x="509" y="172"/>
                      </a:cubicBezTo>
                      <a:cubicBezTo>
                        <a:pt x="509" y="172"/>
                        <a:pt x="509" y="172"/>
                        <a:pt x="509" y="172"/>
                      </a:cubicBezTo>
                      <a:cubicBezTo>
                        <a:pt x="509" y="171"/>
                        <a:pt x="509" y="171"/>
                        <a:pt x="509" y="171"/>
                      </a:cubicBezTo>
                      <a:cubicBezTo>
                        <a:pt x="508" y="170"/>
                        <a:pt x="507" y="169"/>
                        <a:pt x="507"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5" y="132"/>
                        <a:pt x="494" y="132"/>
                        <a:pt x="493" y="133"/>
                      </a:cubicBezTo>
                      <a:cubicBezTo>
                        <a:pt x="493" y="133"/>
                        <a:pt x="492" y="134"/>
                        <a:pt x="491" y="135"/>
                      </a:cubicBezTo>
                      <a:cubicBezTo>
                        <a:pt x="481" y="115"/>
                        <a:pt x="469" y="97"/>
                        <a:pt x="453" y="81"/>
                      </a:cubicBezTo>
                      <a:cubicBezTo>
                        <a:pt x="452" y="79"/>
                        <a:pt x="450" y="76"/>
                        <a:pt x="448" y="74"/>
                      </a:cubicBezTo>
                      <a:cubicBezTo>
                        <a:pt x="447" y="74"/>
                        <a:pt x="446" y="73"/>
                        <a:pt x="445" y="73"/>
                      </a:cubicBezTo>
                      <a:cubicBezTo>
                        <a:pt x="445" y="72"/>
                        <a:pt x="445" y="71"/>
                        <a:pt x="444" y="71"/>
                      </a:cubicBezTo>
                      <a:cubicBezTo>
                        <a:pt x="441" y="66"/>
                        <a:pt x="437" y="61"/>
                        <a:pt x="431" y="56"/>
                      </a:cubicBezTo>
                      <a:cubicBezTo>
                        <a:pt x="422" y="48"/>
                        <a:pt x="411" y="42"/>
                        <a:pt x="400" y="37"/>
                      </a:cubicBezTo>
                      <a:cubicBezTo>
                        <a:pt x="389" y="32"/>
                        <a:pt x="378" y="27"/>
                        <a:pt x="367" y="22"/>
                      </a:cubicBezTo>
                      <a:close/>
                      <a:moveTo>
                        <a:pt x="371" y="28"/>
                      </a:moveTo>
                      <a:cubicBezTo>
                        <a:pt x="370" y="28"/>
                        <a:pt x="370" y="28"/>
                        <a:pt x="370" y="29"/>
                      </a:cubicBezTo>
                      <a:cubicBezTo>
                        <a:pt x="368" y="34"/>
                        <a:pt x="365" y="40"/>
                        <a:pt x="362" y="45"/>
                      </a:cubicBezTo>
                      <a:cubicBezTo>
                        <a:pt x="362" y="45"/>
                        <a:pt x="362" y="45"/>
                        <a:pt x="362" y="46"/>
                      </a:cubicBezTo>
                      <a:cubicBezTo>
                        <a:pt x="360" y="45"/>
                        <a:pt x="358"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1" y="42"/>
                        <a:pt x="349"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6" y="34"/>
                        <a:pt x="345" y="39"/>
                      </a:cubicBezTo>
                      <a:cubicBezTo>
                        <a:pt x="345" y="39"/>
                        <a:pt x="345" y="39"/>
                        <a:pt x="345" y="40"/>
                      </a:cubicBezTo>
                      <a:cubicBezTo>
                        <a:pt x="342" y="39"/>
                        <a:pt x="340" y="38"/>
                        <a:pt x="337" y="37"/>
                      </a:cubicBezTo>
                      <a:cubicBezTo>
                        <a:pt x="337" y="37"/>
                        <a:pt x="338"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4" y="28"/>
                        <a:pt x="334" y="25"/>
                      </a:cubicBezTo>
                      <a:cubicBezTo>
                        <a:pt x="334" y="25"/>
                        <a:pt x="335" y="24"/>
                        <a:pt x="335" y="23"/>
                      </a:cubicBezTo>
                      <a:cubicBezTo>
                        <a:pt x="335" y="23"/>
                        <a:pt x="335" y="23"/>
                        <a:pt x="335" y="22"/>
                      </a:cubicBezTo>
                      <a:cubicBezTo>
                        <a:pt x="335" y="22"/>
                        <a:pt x="335" y="22"/>
                        <a:pt x="335" y="23"/>
                      </a:cubicBezTo>
                      <a:cubicBezTo>
                        <a:pt x="332" y="27"/>
                        <a:pt x="330" y="31"/>
                        <a:pt x="329" y="35"/>
                      </a:cubicBezTo>
                      <a:cubicBezTo>
                        <a:pt x="322" y="33"/>
                        <a:pt x="315" y="31"/>
                        <a:pt x="308" y="30"/>
                      </a:cubicBezTo>
                      <a:cubicBezTo>
                        <a:pt x="310" y="25"/>
                        <a:pt x="310" y="19"/>
                        <a:pt x="309" y="14"/>
                      </a:cubicBezTo>
                      <a:cubicBezTo>
                        <a:pt x="308" y="14"/>
                        <a:pt x="308" y="14"/>
                        <a:pt x="308" y="15"/>
                      </a:cubicBezTo>
                      <a:cubicBezTo>
                        <a:pt x="307" y="20"/>
                        <a:pt x="307" y="25"/>
                        <a:pt x="307" y="30"/>
                      </a:cubicBezTo>
                      <a:cubicBezTo>
                        <a:pt x="305" y="29"/>
                        <a:pt x="304" y="29"/>
                        <a:pt x="302" y="29"/>
                      </a:cubicBezTo>
                      <a:cubicBezTo>
                        <a:pt x="302" y="23"/>
                        <a:pt x="302" y="17"/>
                        <a:pt x="301" y="12"/>
                      </a:cubicBezTo>
                      <a:cubicBezTo>
                        <a:pt x="301" y="12"/>
                        <a:pt x="301" y="12"/>
                        <a:pt x="301" y="12"/>
                      </a:cubicBezTo>
                      <a:cubicBezTo>
                        <a:pt x="301" y="17"/>
                        <a:pt x="300" y="23"/>
                        <a:pt x="299" y="28"/>
                      </a:cubicBezTo>
                      <a:cubicBezTo>
                        <a:pt x="291" y="27"/>
                        <a:pt x="283" y="26"/>
                        <a:pt x="274" y="26"/>
                      </a:cubicBezTo>
                      <a:cubicBezTo>
                        <a:pt x="274" y="19"/>
                        <a:pt x="274" y="13"/>
                        <a:pt x="274" y="6"/>
                      </a:cubicBezTo>
                      <a:cubicBezTo>
                        <a:pt x="275" y="7"/>
                        <a:pt x="275" y="7"/>
                        <a:pt x="276" y="7"/>
                      </a:cubicBezTo>
                      <a:cubicBezTo>
                        <a:pt x="276" y="9"/>
                        <a:pt x="276" y="11"/>
                        <a:pt x="276" y="13"/>
                      </a:cubicBezTo>
                      <a:cubicBezTo>
                        <a:pt x="276" y="17"/>
                        <a:pt x="276" y="21"/>
                        <a:pt x="276" y="25"/>
                      </a:cubicBezTo>
                      <a:cubicBezTo>
                        <a:pt x="277" y="25"/>
                        <a:pt x="277" y="24"/>
                        <a:pt x="278" y="23"/>
                      </a:cubicBezTo>
                      <a:cubicBezTo>
                        <a:pt x="278" y="23"/>
                        <a:pt x="278" y="22"/>
                        <a:pt x="278" y="22"/>
                      </a:cubicBezTo>
                      <a:cubicBezTo>
                        <a:pt x="278" y="18"/>
                        <a:pt x="278" y="14"/>
                        <a:pt x="278" y="11"/>
                      </a:cubicBezTo>
                      <a:cubicBezTo>
                        <a:pt x="278" y="9"/>
                        <a:pt x="278" y="8"/>
                        <a:pt x="279" y="7"/>
                      </a:cubicBezTo>
                      <a:cubicBezTo>
                        <a:pt x="291" y="7"/>
                        <a:pt x="303" y="9"/>
                        <a:pt x="315" y="10"/>
                      </a:cubicBezTo>
                      <a:cubicBezTo>
                        <a:pt x="316" y="10"/>
                        <a:pt x="317" y="10"/>
                        <a:pt x="319" y="10"/>
                      </a:cubicBezTo>
                      <a:cubicBezTo>
                        <a:pt x="318" y="12"/>
                        <a:pt x="317" y="14"/>
                        <a:pt x="318" y="16"/>
                      </a:cubicBezTo>
                      <a:cubicBezTo>
                        <a:pt x="317" y="16"/>
                        <a:pt x="317" y="17"/>
                        <a:pt x="317" y="17"/>
                      </a:cubicBezTo>
                      <a:cubicBezTo>
                        <a:pt x="317" y="18"/>
                        <a:pt x="316" y="18"/>
                        <a:pt x="316" y="19"/>
                      </a:cubicBezTo>
                      <a:cubicBezTo>
                        <a:pt x="316" y="19"/>
                        <a:pt x="316" y="20"/>
                        <a:pt x="316" y="20"/>
                      </a:cubicBezTo>
                      <a:cubicBezTo>
                        <a:pt x="314" y="24"/>
                        <a:pt x="314" y="27"/>
                        <a:pt x="315" y="29"/>
                      </a:cubicBezTo>
                      <a:cubicBezTo>
                        <a:pt x="316" y="29"/>
                        <a:pt x="316" y="28"/>
                        <a:pt x="316" y="28"/>
                      </a:cubicBezTo>
                      <a:cubicBezTo>
                        <a:pt x="318" y="22"/>
                        <a:pt x="319" y="17"/>
                        <a:pt x="320" y="11"/>
                      </a:cubicBezTo>
                      <a:cubicBezTo>
                        <a:pt x="320" y="11"/>
                        <a:pt x="320" y="11"/>
                        <a:pt x="321" y="11"/>
                      </a:cubicBezTo>
                      <a:cubicBezTo>
                        <a:pt x="335" y="13"/>
                        <a:pt x="349" y="17"/>
                        <a:pt x="362" y="23"/>
                      </a:cubicBezTo>
                      <a:cubicBezTo>
                        <a:pt x="363" y="23"/>
                        <a:pt x="363" y="23"/>
                        <a:pt x="363" y="24"/>
                      </a:cubicBezTo>
                      <a:cubicBezTo>
                        <a:pt x="363" y="24"/>
                        <a:pt x="363" y="24"/>
                        <a:pt x="363" y="24"/>
                      </a:cubicBezTo>
                      <a:cubicBezTo>
                        <a:pt x="364" y="25"/>
                        <a:pt x="364" y="25"/>
                        <a:pt x="364" y="25"/>
                      </a:cubicBezTo>
                      <a:cubicBezTo>
                        <a:pt x="364" y="25"/>
                        <a:pt x="365" y="26"/>
                        <a:pt x="365" y="26"/>
                      </a:cubicBezTo>
                      <a:cubicBezTo>
                        <a:pt x="367" y="27"/>
                        <a:pt x="369" y="27"/>
                        <a:pt x="370" y="27"/>
                      </a:cubicBezTo>
                      <a:cubicBezTo>
                        <a:pt x="371" y="27"/>
                        <a:pt x="371" y="28"/>
                        <a:pt x="371" y="28"/>
                      </a:cubicBezTo>
                      <a:cubicBezTo>
                        <a:pt x="373" y="30"/>
                        <a:pt x="375" y="31"/>
                        <a:pt x="378" y="33"/>
                      </a:cubicBezTo>
                      <a:cubicBezTo>
                        <a:pt x="378" y="33"/>
                        <a:pt x="379" y="34"/>
                        <a:pt x="379" y="34"/>
                      </a:cubicBezTo>
                      <a:cubicBezTo>
                        <a:pt x="384" y="35"/>
                        <a:pt x="389" y="37"/>
                        <a:pt x="394" y="39"/>
                      </a:cubicBezTo>
                      <a:cubicBezTo>
                        <a:pt x="394" y="40"/>
                        <a:pt x="394" y="41"/>
                        <a:pt x="393" y="43"/>
                      </a:cubicBezTo>
                      <a:cubicBezTo>
                        <a:pt x="393" y="43"/>
                        <a:pt x="392" y="44"/>
                        <a:pt x="392" y="44"/>
                      </a:cubicBezTo>
                      <a:cubicBezTo>
                        <a:pt x="389" y="48"/>
                        <a:pt x="386" y="51"/>
                        <a:pt x="384" y="55"/>
                      </a:cubicBezTo>
                      <a:cubicBezTo>
                        <a:pt x="383" y="55"/>
                        <a:pt x="383" y="55"/>
                        <a:pt x="383" y="55"/>
                      </a:cubicBezTo>
                      <a:cubicBezTo>
                        <a:pt x="383" y="53"/>
                        <a:pt x="384" y="51"/>
                        <a:pt x="385" y="48"/>
                      </a:cubicBezTo>
                      <a:cubicBezTo>
                        <a:pt x="385" y="48"/>
                        <a:pt x="385" y="48"/>
                        <a:pt x="386" y="48"/>
                      </a:cubicBezTo>
                      <a:cubicBezTo>
                        <a:pt x="386" y="47"/>
                        <a:pt x="385" y="47"/>
                        <a:pt x="385" y="47"/>
                      </a:cubicBezTo>
                      <a:cubicBezTo>
                        <a:pt x="385" y="46"/>
                        <a:pt x="385" y="45"/>
                        <a:pt x="385" y="44"/>
                      </a:cubicBezTo>
                      <a:cubicBezTo>
                        <a:pt x="385" y="44"/>
                        <a:pt x="385" y="44"/>
                        <a:pt x="384" y="45"/>
                      </a:cubicBezTo>
                      <a:cubicBezTo>
                        <a:pt x="384" y="45"/>
                        <a:pt x="384" y="45"/>
                        <a:pt x="384" y="45"/>
                      </a:cubicBezTo>
                      <a:cubicBezTo>
                        <a:pt x="383" y="45"/>
                        <a:pt x="383" y="44"/>
                        <a:pt x="382" y="44"/>
                      </a:cubicBezTo>
                      <a:cubicBezTo>
                        <a:pt x="382" y="43"/>
                        <a:pt x="382" y="43"/>
                        <a:pt x="382" y="42"/>
                      </a:cubicBezTo>
                      <a:cubicBezTo>
                        <a:pt x="382" y="40"/>
                        <a:pt x="382" y="38"/>
                        <a:pt x="381" y="36"/>
                      </a:cubicBezTo>
                      <a:cubicBezTo>
                        <a:pt x="381" y="36"/>
                        <a:pt x="381" y="36"/>
                        <a:pt x="381"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2" y="51"/>
                        <a:pt x="382" y="52"/>
                      </a:cubicBezTo>
                      <a:cubicBezTo>
                        <a:pt x="381" y="52"/>
                        <a:pt x="381" y="53"/>
                        <a:pt x="381" y="54"/>
                      </a:cubicBezTo>
                      <a:cubicBezTo>
                        <a:pt x="379"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7" y="44"/>
                        <a:pt x="378" y="40"/>
                        <a:pt x="379" y="36"/>
                      </a:cubicBezTo>
                      <a:cubicBezTo>
                        <a:pt x="379" y="36"/>
                        <a:pt x="378" y="36"/>
                        <a:pt x="377" y="37"/>
                      </a:cubicBezTo>
                      <a:cubicBezTo>
                        <a:pt x="375" y="40"/>
                        <a:pt x="373" y="43"/>
                        <a:pt x="372" y="47"/>
                      </a:cubicBezTo>
                      <a:cubicBezTo>
                        <a:pt x="371" y="47"/>
                        <a:pt x="370" y="48"/>
                        <a:pt x="369" y="48"/>
                      </a:cubicBezTo>
                      <a:cubicBezTo>
                        <a:pt x="367" y="47"/>
                        <a:pt x="365" y="47"/>
                        <a:pt x="364" y="46"/>
                      </a:cubicBezTo>
                      <a:cubicBezTo>
                        <a:pt x="364" y="46"/>
                        <a:pt x="364" y="45"/>
                        <a:pt x="364" y="45"/>
                      </a:cubicBezTo>
                      <a:cubicBezTo>
                        <a:pt x="365" y="44"/>
                        <a:pt x="365" y="44"/>
                        <a:pt x="366" y="43"/>
                      </a:cubicBezTo>
                      <a:cubicBezTo>
                        <a:pt x="369" y="38"/>
                        <a:pt x="371" y="33"/>
                        <a:pt x="371" y="28"/>
                      </a:cubicBezTo>
                      <a:close/>
                      <a:moveTo>
                        <a:pt x="350" y="47"/>
                      </a:moveTo>
                      <a:cubicBezTo>
                        <a:pt x="350" y="47"/>
                        <a:pt x="350" y="47"/>
                        <a:pt x="350" y="47"/>
                      </a:cubicBezTo>
                      <a:cubicBezTo>
                        <a:pt x="350" y="47"/>
                        <a:pt x="350" y="47"/>
                        <a:pt x="350" y="47"/>
                      </a:cubicBezTo>
                      <a:cubicBezTo>
                        <a:pt x="354" y="49"/>
                        <a:pt x="357" y="50"/>
                        <a:pt x="360" y="52"/>
                      </a:cubicBezTo>
                      <a:cubicBezTo>
                        <a:pt x="359" y="51"/>
                        <a:pt x="357" y="51"/>
                        <a:pt x="355" y="50"/>
                      </a:cubicBezTo>
                      <a:cubicBezTo>
                        <a:pt x="351" y="49"/>
                        <a:pt x="347" y="47"/>
                        <a:pt x="343" y="46"/>
                      </a:cubicBezTo>
                      <a:cubicBezTo>
                        <a:pt x="343" y="45"/>
                        <a:pt x="344" y="45"/>
                        <a:pt x="344" y="44"/>
                      </a:cubicBezTo>
                      <a:cubicBezTo>
                        <a:pt x="346" y="45"/>
                        <a:pt x="348" y="46"/>
                        <a:pt x="350" y="47"/>
                      </a:cubicBezTo>
                      <a:close/>
                      <a:moveTo>
                        <a:pt x="383" y="56"/>
                      </a:moveTo>
                      <a:cubicBezTo>
                        <a:pt x="383" y="56"/>
                        <a:pt x="383" y="56"/>
                        <a:pt x="383" y="56"/>
                      </a:cubicBezTo>
                      <a:cubicBezTo>
                        <a:pt x="383" y="57"/>
                        <a:pt x="383" y="57"/>
                        <a:pt x="383" y="57"/>
                      </a:cubicBezTo>
                      <a:cubicBezTo>
                        <a:pt x="383" y="56"/>
                        <a:pt x="383" y="56"/>
                        <a:pt x="383" y="56"/>
                      </a:cubicBezTo>
                      <a:close/>
                      <a:moveTo>
                        <a:pt x="403" y="46"/>
                      </a:moveTo>
                      <a:cubicBezTo>
                        <a:pt x="403" y="46"/>
                        <a:pt x="402" y="46"/>
                        <a:pt x="402" y="47"/>
                      </a:cubicBezTo>
                      <a:cubicBezTo>
                        <a:pt x="397" y="51"/>
                        <a:pt x="395" y="56"/>
                        <a:pt x="395" y="61"/>
                      </a:cubicBezTo>
                      <a:cubicBezTo>
                        <a:pt x="392" y="59"/>
                        <a:pt x="389" y="58"/>
                        <a:pt x="386" y="56"/>
                      </a:cubicBezTo>
                      <a:cubicBezTo>
                        <a:pt x="390"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4" y="75"/>
                        <a:pt x="443" y="73"/>
                        <a:pt x="441" y="72"/>
                      </a:cubicBezTo>
                      <a:cubicBezTo>
                        <a:pt x="441" y="72"/>
                        <a:pt x="441" y="72"/>
                        <a:pt x="441" y="72"/>
                      </a:cubicBezTo>
                      <a:cubicBezTo>
                        <a:pt x="441" y="73"/>
                        <a:pt x="443" y="74"/>
                        <a:pt x="444" y="75"/>
                      </a:cubicBezTo>
                      <a:cubicBezTo>
                        <a:pt x="443" y="75"/>
                        <a:pt x="443" y="75"/>
                        <a:pt x="443" y="75"/>
                      </a:cubicBezTo>
                      <a:cubicBezTo>
                        <a:pt x="442" y="75"/>
                        <a:pt x="442" y="75"/>
                        <a:pt x="441" y="75"/>
                      </a:cubicBezTo>
                      <a:cubicBezTo>
                        <a:pt x="441" y="74"/>
                        <a:pt x="441" y="74"/>
                        <a:pt x="441" y="74"/>
                      </a:cubicBezTo>
                      <a:cubicBezTo>
                        <a:pt x="441" y="74"/>
                        <a:pt x="441" y="74"/>
                        <a:pt x="441"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8" y="86"/>
                      </a:cubicBezTo>
                      <a:cubicBezTo>
                        <a:pt x="439" y="83"/>
                        <a:pt x="440" y="80"/>
                        <a:pt x="440" y="77"/>
                      </a:cubicBezTo>
                      <a:cubicBezTo>
                        <a:pt x="440" y="77"/>
                        <a:pt x="441" y="77"/>
                        <a:pt x="441" y="76"/>
                      </a:cubicBezTo>
                      <a:cubicBezTo>
                        <a:pt x="443" y="79"/>
                        <a:pt x="446" y="81"/>
                        <a:pt x="449" y="84"/>
                      </a:cubicBezTo>
                      <a:cubicBezTo>
                        <a:pt x="448" y="84"/>
                        <a:pt x="447" y="85"/>
                        <a:pt x="447" y="85"/>
                      </a:cubicBezTo>
                      <a:cubicBezTo>
                        <a:pt x="444" y="89"/>
                        <a:pt x="442" y="93"/>
                        <a:pt x="441" y="97"/>
                      </a:cubicBezTo>
                      <a:cubicBezTo>
                        <a:pt x="441" y="97"/>
                        <a:pt x="442" y="97"/>
                        <a:pt x="443" y="96"/>
                      </a:cubicBezTo>
                      <a:cubicBezTo>
                        <a:pt x="445" y="92"/>
                        <a:pt x="447" y="89"/>
                        <a:pt x="449" y="85"/>
                      </a:cubicBezTo>
                      <a:cubicBezTo>
                        <a:pt x="453" y="89"/>
                        <a:pt x="457" y="93"/>
                        <a:pt x="460" y="97"/>
                      </a:cubicBezTo>
                      <a:cubicBezTo>
                        <a:pt x="456" y="100"/>
                        <a:pt x="453" y="103"/>
                        <a:pt x="449" y="106"/>
                      </a:cubicBezTo>
                      <a:cubicBezTo>
                        <a:pt x="449" y="106"/>
                        <a:pt x="449" y="106"/>
                        <a:pt x="449" y="106"/>
                      </a:cubicBezTo>
                      <a:cubicBezTo>
                        <a:pt x="446" y="103"/>
                        <a:pt x="443" y="100"/>
                        <a:pt x="441" y="97"/>
                      </a:cubicBezTo>
                      <a:cubicBezTo>
                        <a:pt x="437" y="93"/>
                        <a:pt x="432" y="88"/>
                        <a:pt x="428"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7" y="66"/>
                        <a:pt x="407" y="65"/>
                      </a:cubicBezTo>
                      <a:cubicBezTo>
                        <a:pt x="409" y="60"/>
                        <a:pt x="412"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8" y="178"/>
                        <a:pt x="505" y="171"/>
                      </a:cubicBezTo>
                      <a:cubicBezTo>
                        <a:pt x="505" y="171"/>
                        <a:pt x="505" y="171"/>
                        <a:pt x="505" y="171"/>
                      </a:cubicBezTo>
                      <a:cubicBezTo>
                        <a:pt x="507" y="175"/>
                        <a:pt x="509" y="179"/>
                        <a:pt x="511" y="183"/>
                      </a:cubicBezTo>
                      <a:close/>
                      <a:moveTo>
                        <a:pt x="516" y="201"/>
                      </a:moveTo>
                      <a:cubicBezTo>
                        <a:pt x="516" y="202"/>
                        <a:pt x="517" y="203"/>
                        <a:pt x="517" y="204"/>
                      </a:cubicBezTo>
                      <a:cubicBezTo>
                        <a:pt x="516" y="204"/>
                        <a:pt x="516" y="204"/>
                        <a:pt x="516" y="204"/>
                      </a:cubicBezTo>
                      <a:cubicBezTo>
                        <a:pt x="515" y="199"/>
                        <a:pt x="512" y="194"/>
                        <a:pt x="510" y="189"/>
                      </a:cubicBezTo>
                      <a:cubicBezTo>
                        <a:pt x="510" y="189"/>
                        <a:pt x="511" y="189"/>
                        <a:pt x="511" y="189"/>
                      </a:cubicBezTo>
                      <a:cubicBezTo>
                        <a:pt x="513" y="193"/>
                        <a:pt x="515" y="197"/>
                        <a:pt x="516" y="201"/>
                      </a:cubicBezTo>
                      <a:close/>
                      <a:moveTo>
                        <a:pt x="519" y="205"/>
                      </a:moveTo>
                      <a:cubicBezTo>
                        <a:pt x="520" y="205"/>
                        <a:pt x="520" y="205"/>
                        <a:pt x="520" y="205"/>
                      </a:cubicBezTo>
                      <a:cubicBezTo>
                        <a:pt x="519" y="205"/>
                        <a:pt x="519" y="205"/>
                        <a:pt x="519" y="205"/>
                      </a:cubicBezTo>
                      <a:cubicBezTo>
                        <a:pt x="518" y="201"/>
                        <a:pt x="517" y="197"/>
                        <a:pt x="516" y="193"/>
                      </a:cubicBezTo>
                      <a:cubicBezTo>
                        <a:pt x="517"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4" y="205"/>
                        <a:pt x="515" y="205"/>
                      </a:cubicBezTo>
                      <a:cubicBezTo>
                        <a:pt x="517" y="211"/>
                        <a:pt x="518" y="217"/>
                        <a:pt x="519" y="223"/>
                      </a:cubicBezTo>
                      <a:cubicBezTo>
                        <a:pt x="520" y="224"/>
                        <a:pt x="520" y="226"/>
                        <a:pt x="520" y="228"/>
                      </a:cubicBezTo>
                      <a:cubicBezTo>
                        <a:pt x="519" y="227"/>
                        <a:pt x="518" y="227"/>
                        <a:pt x="517" y="227"/>
                      </a:cubicBezTo>
                      <a:cubicBezTo>
                        <a:pt x="517" y="227"/>
                        <a:pt x="517" y="227"/>
                        <a:pt x="517" y="227"/>
                      </a:cubicBezTo>
                      <a:cubicBezTo>
                        <a:pt x="517" y="226"/>
                        <a:pt x="517" y="226"/>
                        <a:pt x="516" y="226"/>
                      </a:cubicBezTo>
                      <a:cubicBezTo>
                        <a:pt x="515" y="226"/>
                        <a:pt x="513" y="225"/>
                        <a:pt x="511" y="225"/>
                      </a:cubicBezTo>
                      <a:cubicBezTo>
                        <a:pt x="505" y="223"/>
                        <a:pt x="501" y="222"/>
                        <a:pt x="496" y="221"/>
                      </a:cubicBezTo>
                      <a:cubicBezTo>
                        <a:pt x="495" y="216"/>
                        <a:pt x="493" y="211"/>
                        <a:pt x="492" y="206"/>
                      </a:cubicBezTo>
                      <a:cubicBezTo>
                        <a:pt x="493" y="208"/>
                        <a:pt x="495" y="210"/>
                        <a:pt x="496" y="212"/>
                      </a:cubicBezTo>
                      <a:cubicBezTo>
                        <a:pt x="496" y="211"/>
                        <a:pt x="496" y="210"/>
                        <a:pt x="496" y="209"/>
                      </a:cubicBezTo>
                      <a:cubicBezTo>
                        <a:pt x="499" y="211"/>
                        <a:pt x="503" y="211"/>
                        <a:pt x="508" y="209"/>
                      </a:cubicBezTo>
                      <a:cubicBezTo>
                        <a:pt x="507" y="209"/>
                        <a:pt x="507" y="209"/>
                        <a:pt x="507" y="209"/>
                      </a:cubicBezTo>
                      <a:cubicBezTo>
                        <a:pt x="503" y="209"/>
                        <a:pt x="499" y="208"/>
                        <a:pt x="496" y="207"/>
                      </a:cubicBezTo>
                      <a:cubicBezTo>
                        <a:pt x="495" y="200"/>
                        <a:pt x="494" y="194"/>
                        <a:pt x="493" y="187"/>
                      </a:cubicBezTo>
                      <a:cubicBezTo>
                        <a:pt x="497" y="189"/>
                        <a:pt x="502" y="190"/>
                        <a:pt x="507" y="190"/>
                      </a:cubicBezTo>
                      <a:cubicBezTo>
                        <a:pt x="507" y="193"/>
                        <a:pt x="507" y="196"/>
                        <a:pt x="508" y="199"/>
                      </a:cubicBezTo>
                      <a:cubicBezTo>
                        <a:pt x="509" y="199"/>
                        <a:pt x="509" y="199"/>
                        <a:pt x="509" y="198"/>
                      </a:cubicBezTo>
                      <a:cubicBezTo>
                        <a:pt x="510" y="198"/>
                        <a:pt x="510" y="198"/>
                        <a:pt x="510" y="197"/>
                      </a:cubicBezTo>
                      <a:cubicBezTo>
                        <a:pt x="510" y="195"/>
                        <a:pt x="509" y="192"/>
                        <a:pt x="509" y="190"/>
                      </a:cubicBezTo>
                      <a:cubicBezTo>
                        <a:pt x="511" y="194"/>
                        <a:pt x="513" y="199"/>
                        <a:pt x="514" y="203"/>
                      </a:cubicBezTo>
                      <a:cubicBezTo>
                        <a:pt x="510" y="202"/>
                        <a:pt x="506" y="199"/>
                        <a:pt x="502" y="196"/>
                      </a:cubicBezTo>
                      <a:cubicBezTo>
                        <a:pt x="500" y="196"/>
                        <a:pt x="500" y="196"/>
                        <a:pt x="501" y="197"/>
                      </a:cubicBezTo>
                      <a:cubicBezTo>
                        <a:pt x="503" y="199"/>
                        <a:pt x="505" y="200"/>
                        <a:pt x="507" y="202"/>
                      </a:cubicBezTo>
                      <a:cubicBezTo>
                        <a:pt x="505" y="201"/>
                        <a:pt x="502" y="199"/>
                        <a:pt x="500" y="198"/>
                      </a:cubicBezTo>
                      <a:cubicBezTo>
                        <a:pt x="499" y="198"/>
                        <a:pt x="499" y="198"/>
                        <a:pt x="499" y="198"/>
                      </a:cubicBezTo>
                      <a:cubicBezTo>
                        <a:pt x="501" y="201"/>
                        <a:pt x="504"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1" y="252"/>
                        <a:pt x="521" y="256"/>
                        <a:pt x="520" y="261"/>
                      </a:cubicBezTo>
                      <a:cubicBezTo>
                        <a:pt x="516" y="259"/>
                        <a:pt x="511" y="259"/>
                        <a:pt x="506" y="258"/>
                      </a:cubicBezTo>
                      <a:cubicBezTo>
                        <a:pt x="505" y="258"/>
                        <a:pt x="504" y="258"/>
                        <a:pt x="505" y="258"/>
                      </a:cubicBezTo>
                      <a:cubicBezTo>
                        <a:pt x="509" y="262"/>
                        <a:pt x="514" y="263"/>
                        <a:pt x="520" y="261"/>
                      </a:cubicBezTo>
                      <a:cubicBezTo>
                        <a:pt x="520" y="266"/>
                        <a:pt x="520" y="271"/>
                        <a:pt x="520" y="276"/>
                      </a:cubicBezTo>
                      <a:cubicBezTo>
                        <a:pt x="519" y="275"/>
                        <a:pt x="518" y="275"/>
                        <a:pt x="518" y="275"/>
                      </a:cubicBezTo>
                      <a:cubicBezTo>
                        <a:pt x="517" y="272"/>
                        <a:pt x="517" y="269"/>
                        <a:pt x="517" y="266"/>
                      </a:cubicBezTo>
                      <a:cubicBezTo>
                        <a:pt x="516" y="268"/>
                        <a:pt x="515" y="271"/>
                        <a:pt x="515" y="274"/>
                      </a:cubicBezTo>
                      <a:cubicBezTo>
                        <a:pt x="513" y="273"/>
                        <a:pt x="512" y="273"/>
                        <a:pt x="510" y="272"/>
                      </a:cubicBezTo>
                      <a:cubicBezTo>
                        <a:pt x="509" y="272"/>
                        <a:pt x="509" y="272"/>
                        <a:pt x="509" y="272"/>
                      </a:cubicBezTo>
                      <a:cubicBezTo>
                        <a:pt x="511" y="274"/>
                        <a:pt x="513" y="275"/>
                        <a:pt x="515" y="276"/>
                      </a:cubicBezTo>
                      <a:cubicBezTo>
                        <a:pt x="515" y="277"/>
                        <a:pt x="515" y="278"/>
                        <a:pt x="515" y="280"/>
                      </a:cubicBezTo>
                      <a:cubicBezTo>
                        <a:pt x="515" y="281"/>
                        <a:pt x="515" y="283"/>
                        <a:pt x="514" y="285"/>
                      </a:cubicBezTo>
                      <a:cubicBezTo>
                        <a:pt x="510" y="285"/>
                        <a:pt x="506" y="285"/>
                        <a:pt x="502" y="284"/>
                      </a:cubicBezTo>
                      <a:cubicBezTo>
                        <a:pt x="501" y="284"/>
                        <a:pt x="501" y="284"/>
                        <a:pt x="501" y="284"/>
                      </a:cubicBezTo>
                      <a:cubicBezTo>
                        <a:pt x="505" y="287"/>
                        <a:pt x="509" y="289"/>
                        <a:pt x="514" y="289"/>
                      </a:cubicBezTo>
                      <a:cubicBezTo>
                        <a:pt x="514" y="290"/>
                        <a:pt x="514" y="291"/>
                        <a:pt x="514" y="293"/>
                      </a:cubicBezTo>
                      <a:cubicBezTo>
                        <a:pt x="511" y="292"/>
                        <a:pt x="507" y="291"/>
                        <a:pt x="503" y="292"/>
                      </a:cubicBezTo>
                      <a:cubicBezTo>
                        <a:pt x="502" y="292"/>
                        <a:pt x="502" y="292"/>
                        <a:pt x="502" y="292"/>
                      </a:cubicBezTo>
                      <a:cubicBezTo>
                        <a:pt x="506" y="293"/>
                        <a:pt x="510" y="294"/>
                        <a:pt x="514" y="295"/>
                      </a:cubicBezTo>
                      <a:cubicBezTo>
                        <a:pt x="514"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7" y="306"/>
                        <a:pt x="511" y="307"/>
                      </a:cubicBezTo>
                      <a:cubicBezTo>
                        <a:pt x="510" y="310"/>
                        <a:pt x="509" y="313"/>
                        <a:pt x="509" y="316"/>
                      </a:cubicBezTo>
                      <a:cubicBezTo>
                        <a:pt x="505" y="316"/>
                        <a:pt x="501" y="316"/>
                        <a:pt x="497" y="316"/>
                      </a:cubicBezTo>
                      <a:cubicBezTo>
                        <a:pt x="496" y="316"/>
                        <a:pt x="496" y="316"/>
                        <a:pt x="496" y="316"/>
                      </a:cubicBezTo>
                      <a:cubicBezTo>
                        <a:pt x="500" y="316"/>
                        <a:pt x="504" y="317"/>
                        <a:pt x="509" y="317"/>
                      </a:cubicBezTo>
                      <a:cubicBezTo>
                        <a:pt x="508" y="319"/>
                        <a:pt x="508"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90" y="340"/>
                        <a:pt x="491" y="334"/>
                      </a:cubicBezTo>
                      <a:cubicBezTo>
                        <a:pt x="495" y="337"/>
                        <a:pt x="499" y="339"/>
                        <a:pt x="503" y="341"/>
                      </a:cubicBezTo>
                      <a:cubicBezTo>
                        <a:pt x="503" y="341"/>
                        <a:pt x="503" y="340"/>
                        <a:pt x="503" y="340"/>
                      </a:cubicBezTo>
                      <a:cubicBezTo>
                        <a:pt x="499" y="337"/>
                        <a:pt x="495" y="334"/>
                        <a:pt x="491" y="333"/>
                      </a:cubicBezTo>
                      <a:cubicBezTo>
                        <a:pt x="494" y="322"/>
                        <a:pt x="496" y="311"/>
                        <a:pt x="497" y="301"/>
                      </a:cubicBezTo>
                      <a:cubicBezTo>
                        <a:pt x="498" y="292"/>
                        <a:pt x="499" y="283"/>
                        <a:pt x="499" y="274"/>
                      </a:cubicBezTo>
                      <a:cubicBezTo>
                        <a:pt x="500" y="258"/>
                        <a:pt x="499" y="242"/>
                        <a:pt x="497" y="226"/>
                      </a:cubicBezTo>
                      <a:cubicBezTo>
                        <a:pt x="505" y="227"/>
                        <a:pt x="512" y="229"/>
                        <a:pt x="520" y="229"/>
                      </a:cubicBezTo>
                      <a:cubicBezTo>
                        <a:pt x="520" y="231"/>
                        <a:pt x="520" y="233"/>
                        <a:pt x="521" y="236"/>
                      </a:cubicBezTo>
                      <a:cubicBezTo>
                        <a:pt x="515" y="234"/>
                        <a:pt x="509" y="232"/>
                        <a:pt x="504" y="228"/>
                      </a:cubicBezTo>
                      <a:cubicBezTo>
                        <a:pt x="503" y="228"/>
                        <a:pt x="502" y="228"/>
                        <a:pt x="503" y="228"/>
                      </a:cubicBezTo>
                      <a:cubicBezTo>
                        <a:pt x="508" y="233"/>
                        <a:pt x="514" y="236"/>
                        <a:pt x="521" y="237"/>
                      </a:cubicBezTo>
                      <a:close/>
                      <a:moveTo>
                        <a:pt x="431" y="98"/>
                      </a:moveTo>
                      <a:cubicBezTo>
                        <a:pt x="431" y="99"/>
                        <a:pt x="431" y="99"/>
                        <a:pt x="431"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1" y="101"/>
                        <a:pt x="447" y="121"/>
                      </a:cubicBezTo>
                      <a:cubicBezTo>
                        <a:pt x="467" y="145"/>
                        <a:pt x="479" y="171"/>
                        <a:pt x="483" y="201"/>
                      </a:cubicBezTo>
                      <a:cubicBezTo>
                        <a:pt x="483" y="200"/>
                        <a:pt x="483" y="198"/>
                        <a:pt x="483" y="197"/>
                      </a:cubicBezTo>
                      <a:cubicBezTo>
                        <a:pt x="485" y="205"/>
                        <a:pt x="485" y="214"/>
                        <a:pt x="486" y="223"/>
                      </a:cubicBezTo>
                      <a:cubicBezTo>
                        <a:pt x="487" y="223"/>
                        <a:pt x="487" y="223"/>
                        <a:pt x="487" y="222"/>
                      </a:cubicBezTo>
                      <a:cubicBezTo>
                        <a:pt x="488" y="222"/>
                        <a:pt x="488" y="222"/>
                        <a:pt x="488" y="221"/>
                      </a:cubicBezTo>
                      <a:cubicBezTo>
                        <a:pt x="488" y="215"/>
                        <a:pt x="487" y="209"/>
                        <a:pt x="487" y="202"/>
                      </a:cubicBezTo>
                      <a:cubicBezTo>
                        <a:pt x="488" y="207"/>
                        <a:pt x="489" y="213"/>
                        <a:pt x="490" y="218"/>
                      </a:cubicBezTo>
                      <a:cubicBezTo>
                        <a:pt x="490" y="218"/>
                        <a:pt x="490" y="219"/>
                        <a:pt x="490" y="220"/>
                      </a:cubicBezTo>
                      <a:cubicBezTo>
                        <a:pt x="490" y="220"/>
                        <a:pt x="489" y="220"/>
                        <a:pt x="489" y="220"/>
                      </a:cubicBezTo>
                      <a:cubicBezTo>
                        <a:pt x="488" y="220"/>
                        <a:pt x="488" y="220"/>
                        <a:pt x="488" y="220"/>
                      </a:cubicBezTo>
                      <a:cubicBezTo>
                        <a:pt x="489" y="220"/>
                        <a:pt x="490" y="221"/>
                        <a:pt x="490" y="221"/>
                      </a:cubicBezTo>
                      <a:cubicBezTo>
                        <a:pt x="491" y="231"/>
                        <a:pt x="492" y="241"/>
                        <a:pt x="492" y="252"/>
                      </a:cubicBezTo>
                      <a:cubicBezTo>
                        <a:pt x="492" y="251"/>
                        <a:pt x="491" y="249"/>
                        <a:pt x="491" y="248"/>
                      </a:cubicBezTo>
                      <a:cubicBezTo>
                        <a:pt x="489" y="251"/>
                        <a:pt x="489" y="256"/>
                        <a:pt x="490" y="261"/>
                      </a:cubicBezTo>
                      <a:cubicBezTo>
                        <a:pt x="490" y="266"/>
                        <a:pt x="491" y="271"/>
                        <a:pt x="491" y="277"/>
                      </a:cubicBezTo>
                      <a:cubicBezTo>
                        <a:pt x="489" y="301"/>
                        <a:pt x="486" y="325"/>
                        <a:pt x="480" y="349"/>
                      </a:cubicBezTo>
                      <a:cubicBezTo>
                        <a:pt x="479" y="350"/>
                        <a:pt x="478" y="351"/>
                        <a:pt x="477" y="353"/>
                      </a:cubicBezTo>
                      <a:cubicBezTo>
                        <a:pt x="476" y="358"/>
                        <a:pt x="474" y="363"/>
                        <a:pt x="473" y="367"/>
                      </a:cubicBezTo>
                      <a:cubicBezTo>
                        <a:pt x="471" y="367"/>
                        <a:pt x="471" y="368"/>
                        <a:pt x="470" y="368"/>
                      </a:cubicBezTo>
                      <a:cubicBezTo>
                        <a:pt x="470" y="369"/>
                        <a:pt x="471" y="370"/>
                        <a:pt x="471" y="370"/>
                      </a:cubicBezTo>
                      <a:cubicBezTo>
                        <a:pt x="459" y="399"/>
                        <a:pt x="440" y="424"/>
                        <a:pt x="415" y="444"/>
                      </a:cubicBezTo>
                      <a:cubicBezTo>
                        <a:pt x="408" y="449"/>
                        <a:pt x="400" y="453"/>
                        <a:pt x="393" y="458"/>
                      </a:cubicBezTo>
                      <a:cubicBezTo>
                        <a:pt x="388" y="459"/>
                        <a:pt x="384" y="460"/>
                        <a:pt x="380" y="462"/>
                      </a:cubicBezTo>
                      <a:cubicBezTo>
                        <a:pt x="369" y="468"/>
                        <a:pt x="358" y="473"/>
                        <a:pt x="347" y="477"/>
                      </a:cubicBezTo>
                      <a:cubicBezTo>
                        <a:pt x="346" y="475"/>
                        <a:pt x="345" y="473"/>
                        <a:pt x="343" y="470"/>
                      </a:cubicBezTo>
                      <a:cubicBezTo>
                        <a:pt x="343" y="471"/>
                        <a:pt x="343" y="471"/>
                        <a:pt x="343" y="471"/>
                      </a:cubicBezTo>
                      <a:cubicBezTo>
                        <a:pt x="343" y="473"/>
                        <a:pt x="345"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90" y="496"/>
                        <a:pt x="286" y="497"/>
                        <a:pt x="281" y="497"/>
                      </a:cubicBezTo>
                      <a:cubicBezTo>
                        <a:pt x="281" y="497"/>
                        <a:pt x="281" y="497"/>
                        <a:pt x="281" y="496"/>
                      </a:cubicBezTo>
                      <a:cubicBezTo>
                        <a:pt x="281" y="496"/>
                        <a:pt x="281" y="497"/>
                        <a:pt x="281" y="497"/>
                      </a:cubicBezTo>
                      <a:cubicBezTo>
                        <a:pt x="281" y="497"/>
                        <a:pt x="281" y="497"/>
                        <a:pt x="281" y="498"/>
                      </a:cubicBezTo>
                      <a:cubicBezTo>
                        <a:pt x="280" y="498"/>
                        <a:pt x="280" y="498"/>
                        <a:pt x="279" y="498"/>
                      </a:cubicBezTo>
                      <a:cubicBezTo>
                        <a:pt x="275" y="497"/>
                        <a:pt x="270" y="497"/>
                        <a:pt x="265" y="496"/>
                      </a:cubicBezTo>
                      <a:cubicBezTo>
                        <a:pt x="265" y="495"/>
                        <a:pt x="265" y="495"/>
                        <a:pt x="265" y="494"/>
                      </a:cubicBezTo>
                      <a:cubicBezTo>
                        <a:pt x="265" y="494"/>
                        <a:pt x="264" y="494"/>
                        <a:pt x="263" y="494"/>
                      </a:cubicBezTo>
                      <a:cubicBezTo>
                        <a:pt x="262" y="494"/>
                        <a:pt x="262" y="495"/>
                        <a:pt x="261" y="495"/>
                      </a:cubicBezTo>
                      <a:cubicBezTo>
                        <a:pt x="248" y="494"/>
                        <a:pt x="234" y="493"/>
                        <a:pt x="220" y="491"/>
                      </a:cubicBezTo>
                      <a:cubicBezTo>
                        <a:pt x="208" y="491"/>
                        <a:pt x="197" y="489"/>
                        <a:pt x="185" y="487"/>
                      </a:cubicBezTo>
                      <a:cubicBezTo>
                        <a:pt x="185" y="487"/>
                        <a:pt x="185" y="487"/>
                        <a:pt x="185" y="487"/>
                      </a:cubicBezTo>
                      <a:cubicBezTo>
                        <a:pt x="185" y="486"/>
                        <a:pt x="185" y="486"/>
                        <a:pt x="185" y="486"/>
                      </a:cubicBezTo>
                      <a:cubicBezTo>
                        <a:pt x="185" y="486"/>
                        <a:pt x="185" y="486"/>
                        <a:pt x="185" y="487"/>
                      </a:cubicBezTo>
                      <a:cubicBezTo>
                        <a:pt x="180" y="485"/>
                        <a:pt x="175" y="483"/>
                        <a:pt x="170" y="481"/>
                      </a:cubicBezTo>
                      <a:cubicBezTo>
                        <a:pt x="169" y="481"/>
                        <a:pt x="169" y="480"/>
                        <a:pt x="168" y="480"/>
                      </a:cubicBezTo>
                      <a:cubicBezTo>
                        <a:pt x="168" y="480"/>
                        <a:pt x="168" y="480"/>
                        <a:pt x="167" y="480"/>
                      </a:cubicBezTo>
                      <a:cubicBezTo>
                        <a:pt x="162" y="478"/>
                        <a:pt x="156" y="475"/>
                        <a:pt x="151" y="472"/>
                      </a:cubicBezTo>
                      <a:cubicBezTo>
                        <a:pt x="146" y="470"/>
                        <a:pt x="141" y="467"/>
                        <a:pt x="137" y="465"/>
                      </a:cubicBezTo>
                      <a:cubicBezTo>
                        <a:pt x="137" y="465"/>
                        <a:pt x="137" y="464"/>
                        <a:pt x="137" y="464"/>
                      </a:cubicBezTo>
                      <a:cubicBezTo>
                        <a:pt x="137" y="464"/>
                        <a:pt x="137" y="464"/>
                        <a:pt x="137" y="465"/>
                      </a:cubicBezTo>
                      <a:cubicBezTo>
                        <a:pt x="119" y="454"/>
                        <a:pt x="102" y="442"/>
                        <a:pt x="87" y="429"/>
                      </a:cubicBezTo>
                      <a:cubicBezTo>
                        <a:pt x="70" y="411"/>
                        <a:pt x="57" y="391"/>
                        <a:pt x="47" y="369"/>
                      </a:cubicBezTo>
                      <a:cubicBezTo>
                        <a:pt x="46" y="365"/>
                        <a:pt x="45" y="361"/>
                        <a:pt x="44" y="357"/>
                      </a:cubicBezTo>
                      <a:cubicBezTo>
                        <a:pt x="44" y="357"/>
                        <a:pt x="45" y="357"/>
                        <a:pt x="45" y="357"/>
                      </a:cubicBezTo>
                      <a:cubicBezTo>
                        <a:pt x="47" y="360"/>
                        <a:pt x="48" y="363"/>
                        <a:pt x="50" y="365"/>
                      </a:cubicBezTo>
                      <a:cubicBezTo>
                        <a:pt x="50" y="365"/>
                        <a:pt x="51"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4" y="322"/>
                        <a:pt x="31" y="311"/>
                        <a:pt x="30" y="299"/>
                      </a:cubicBezTo>
                      <a:cubicBezTo>
                        <a:pt x="30" y="299"/>
                        <a:pt x="30" y="299"/>
                        <a:pt x="30" y="299"/>
                      </a:cubicBezTo>
                      <a:cubicBezTo>
                        <a:pt x="30" y="299"/>
                        <a:pt x="30" y="299"/>
                        <a:pt x="30"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7" y="206"/>
                      </a:cubicBezTo>
                      <a:cubicBezTo>
                        <a:pt x="37" y="202"/>
                        <a:pt x="39" y="197"/>
                        <a:pt x="41" y="193"/>
                      </a:cubicBezTo>
                      <a:cubicBezTo>
                        <a:pt x="43" y="187"/>
                        <a:pt x="46" y="180"/>
                        <a:pt x="47" y="173"/>
                      </a:cubicBezTo>
                      <a:cubicBezTo>
                        <a:pt x="55" y="155"/>
                        <a:pt x="66" y="139"/>
                        <a:pt x="79" y="124"/>
                      </a:cubicBezTo>
                      <a:cubicBezTo>
                        <a:pt x="77" y="125"/>
                        <a:pt x="75" y="127"/>
                        <a:pt x="73" y="128"/>
                      </a:cubicBezTo>
                      <a:cubicBezTo>
                        <a:pt x="73" y="128"/>
                        <a:pt x="74" y="127"/>
                        <a:pt x="74" y="127"/>
                      </a:cubicBezTo>
                      <a:cubicBezTo>
                        <a:pt x="79" y="120"/>
                        <a:pt x="84" y="113"/>
                        <a:pt x="89" y="106"/>
                      </a:cubicBezTo>
                      <a:cubicBezTo>
                        <a:pt x="91" y="104"/>
                        <a:pt x="91" y="104"/>
                        <a:pt x="91" y="104"/>
                      </a:cubicBezTo>
                      <a:cubicBezTo>
                        <a:pt x="97" y="97"/>
                        <a:pt x="104" y="90"/>
                        <a:pt x="110" y="83"/>
                      </a:cubicBezTo>
                      <a:cubicBezTo>
                        <a:pt x="113" y="82"/>
                        <a:pt x="116" y="80"/>
                        <a:pt x="119"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1" y="44"/>
                        <a:pt x="181" y="43"/>
                      </a:cubicBezTo>
                      <a:cubicBezTo>
                        <a:pt x="185" y="42"/>
                        <a:pt x="189" y="41"/>
                        <a:pt x="193" y="41"/>
                      </a:cubicBezTo>
                      <a:cubicBezTo>
                        <a:pt x="195" y="40"/>
                        <a:pt x="196" y="40"/>
                        <a:pt x="198" y="40"/>
                      </a:cubicBezTo>
                      <a:cubicBezTo>
                        <a:pt x="198" y="40"/>
                        <a:pt x="198" y="40"/>
                        <a:pt x="198" y="40"/>
                      </a:cubicBezTo>
                      <a:cubicBezTo>
                        <a:pt x="198" y="40"/>
                        <a:pt x="199" y="40"/>
                        <a:pt x="199" y="40"/>
                      </a:cubicBezTo>
                      <a:cubicBezTo>
                        <a:pt x="224" y="38"/>
                        <a:pt x="249" y="37"/>
                        <a:pt x="274" y="38"/>
                      </a:cubicBezTo>
                      <a:cubicBezTo>
                        <a:pt x="276" y="39"/>
                        <a:pt x="278" y="39"/>
                        <a:pt x="280" y="39"/>
                      </a:cubicBezTo>
                      <a:cubicBezTo>
                        <a:pt x="280" y="39"/>
                        <a:pt x="279" y="39"/>
                        <a:pt x="279" y="39"/>
                      </a:cubicBezTo>
                      <a:cubicBezTo>
                        <a:pt x="282" y="39"/>
                        <a:pt x="285" y="39"/>
                        <a:pt x="288" y="39"/>
                      </a:cubicBezTo>
                      <a:cubicBezTo>
                        <a:pt x="285" y="39"/>
                        <a:pt x="282" y="38"/>
                        <a:pt x="279" y="38"/>
                      </a:cubicBezTo>
                      <a:cubicBezTo>
                        <a:pt x="279" y="38"/>
                        <a:pt x="279" y="38"/>
                        <a:pt x="278" y="38"/>
                      </a:cubicBezTo>
                      <a:cubicBezTo>
                        <a:pt x="277" y="38"/>
                        <a:pt x="277" y="37"/>
                        <a:pt x="276" y="37"/>
                      </a:cubicBezTo>
                      <a:cubicBezTo>
                        <a:pt x="296" y="39"/>
                        <a:pt x="315" y="43"/>
                        <a:pt x="335" y="50"/>
                      </a:cubicBezTo>
                      <a:cubicBezTo>
                        <a:pt x="335" y="50"/>
                        <a:pt x="335" y="51"/>
                        <a:pt x="335" y="51"/>
                      </a:cubicBezTo>
                      <a:cubicBezTo>
                        <a:pt x="336" y="51"/>
                        <a:pt x="336" y="51"/>
                        <a:pt x="337" y="52"/>
                      </a:cubicBezTo>
                      <a:cubicBezTo>
                        <a:pt x="338" y="52"/>
                        <a:pt x="339" y="53"/>
                        <a:pt x="340" y="53"/>
                      </a:cubicBezTo>
                      <a:cubicBezTo>
                        <a:pt x="341" y="53"/>
                        <a:pt x="341" y="53"/>
                        <a:pt x="342" y="53"/>
                      </a:cubicBezTo>
                      <a:cubicBezTo>
                        <a:pt x="341" y="52"/>
                        <a:pt x="341" y="52"/>
                        <a:pt x="340" y="51"/>
                      </a:cubicBezTo>
                      <a:cubicBezTo>
                        <a:pt x="318" y="43"/>
                        <a:pt x="295" y="36"/>
                        <a:pt x="271" y="33"/>
                      </a:cubicBezTo>
                      <a:cubicBezTo>
                        <a:pt x="290" y="34"/>
                        <a:pt x="307" y="37"/>
                        <a:pt x="325" y="41"/>
                      </a:cubicBezTo>
                      <a:cubicBezTo>
                        <a:pt x="325" y="41"/>
                        <a:pt x="325" y="41"/>
                        <a:pt x="325" y="41"/>
                      </a:cubicBezTo>
                      <a:cubicBezTo>
                        <a:pt x="331" y="42"/>
                        <a:pt x="336" y="44"/>
                        <a:pt x="341" y="46"/>
                      </a:cubicBezTo>
                      <a:cubicBezTo>
                        <a:pt x="340" y="47"/>
                        <a:pt x="340" y="48"/>
                        <a:pt x="340" y="49"/>
                      </a:cubicBezTo>
                      <a:cubicBezTo>
                        <a:pt x="341" y="49"/>
                        <a:pt x="342" y="48"/>
                        <a:pt x="343" y="47"/>
                      </a:cubicBezTo>
                      <a:cubicBezTo>
                        <a:pt x="343" y="47"/>
                        <a:pt x="343" y="47"/>
                        <a:pt x="343" y="47"/>
                      </a:cubicBezTo>
                      <a:cubicBezTo>
                        <a:pt x="360" y="53"/>
                        <a:pt x="376" y="60"/>
                        <a:pt x="391" y="69"/>
                      </a:cubicBezTo>
                      <a:cubicBezTo>
                        <a:pt x="386" y="65"/>
                        <a:pt x="381" y="62"/>
                        <a:pt x="376"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30" y="92"/>
                      </a:cubicBezTo>
                      <a:cubicBezTo>
                        <a:pt x="433" y="95"/>
                        <a:pt x="437" y="98"/>
                        <a:pt x="441" y="101"/>
                      </a:cubicBezTo>
                      <a:cubicBezTo>
                        <a:pt x="443" y="103"/>
                        <a:pt x="445" y="106"/>
                        <a:pt x="447" y="109"/>
                      </a:cubicBezTo>
                      <a:cubicBezTo>
                        <a:pt x="446" y="107"/>
                        <a:pt x="445" y="105"/>
                        <a:pt x="443" y="104"/>
                      </a:cubicBezTo>
                      <a:cubicBezTo>
                        <a:pt x="442" y="106"/>
                        <a:pt x="443" y="108"/>
                        <a:pt x="445" y="111"/>
                      </a:cubicBezTo>
                      <a:cubicBezTo>
                        <a:pt x="452" y="117"/>
                        <a:pt x="458" y="125"/>
                        <a:pt x="463" y="134"/>
                      </a:cubicBezTo>
                      <a:cubicBezTo>
                        <a:pt x="463" y="135"/>
                        <a:pt x="464" y="137"/>
                        <a:pt x="465" y="138"/>
                      </a:cubicBezTo>
                      <a:cubicBezTo>
                        <a:pt x="456" y="124"/>
                        <a:pt x="445" y="110"/>
                        <a:pt x="431" y="98"/>
                      </a:cubicBezTo>
                      <a:close/>
                      <a:moveTo>
                        <a:pt x="463" y="104"/>
                      </a:moveTo>
                      <a:cubicBezTo>
                        <a:pt x="463" y="104"/>
                        <a:pt x="463" y="104"/>
                        <a:pt x="462" y="105"/>
                      </a:cubicBezTo>
                      <a:cubicBezTo>
                        <a:pt x="459" y="107"/>
                        <a:pt x="456" y="109"/>
                        <a:pt x="453" y="111"/>
                      </a:cubicBezTo>
                      <a:cubicBezTo>
                        <a:pt x="452" y="110"/>
                        <a:pt x="451" y="109"/>
                        <a:pt x="450" y="108"/>
                      </a:cubicBezTo>
                      <a:cubicBezTo>
                        <a:pt x="451" y="107"/>
                        <a:pt x="451" y="107"/>
                        <a:pt x="452" y="107"/>
                      </a:cubicBezTo>
                      <a:cubicBezTo>
                        <a:pt x="452" y="106"/>
                        <a:pt x="453" y="106"/>
                        <a:pt x="453" y="105"/>
                      </a:cubicBezTo>
                      <a:cubicBezTo>
                        <a:pt x="457" y="103"/>
                        <a:pt x="459" y="101"/>
                        <a:pt x="461" y="98"/>
                      </a:cubicBezTo>
                      <a:cubicBezTo>
                        <a:pt x="463" y="101"/>
                        <a:pt x="466" y="105"/>
                        <a:pt x="469" y="109"/>
                      </a:cubicBezTo>
                      <a:cubicBezTo>
                        <a:pt x="469" y="109"/>
                        <a:pt x="469" y="109"/>
                        <a:pt x="469" y="109"/>
                      </a:cubicBezTo>
                      <a:cubicBezTo>
                        <a:pt x="466" y="113"/>
                        <a:pt x="463" y="116"/>
                        <a:pt x="459" y="120"/>
                      </a:cubicBezTo>
                      <a:cubicBezTo>
                        <a:pt x="458" y="117"/>
                        <a:pt x="456" y="115"/>
                        <a:pt x="454" y="113"/>
                      </a:cubicBezTo>
                      <a:cubicBezTo>
                        <a:pt x="455" y="113"/>
                        <a:pt x="455" y="113"/>
                        <a:pt x="455" y="113"/>
                      </a:cubicBezTo>
                      <a:cubicBezTo>
                        <a:pt x="459" y="111"/>
                        <a:pt x="462" y="108"/>
                        <a:pt x="463" y="104"/>
                      </a:cubicBezTo>
                      <a:close/>
                      <a:moveTo>
                        <a:pt x="463"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3" y="132"/>
                        <a:pt x="484" y="135"/>
                        <a:pt x="485" y="138"/>
                      </a:cubicBezTo>
                      <a:cubicBezTo>
                        <a:pt x="483" y="139"/>
                        <a:pt x="480" y="139"/>
                        <a:pt x="478" y="140"/>
                      </a:cubicBezTo>
                      <a:cubicBezTo>
                        <a:pt x="478" y="141"/>
                        <a:pt x="478" y="141"/>
                        <a:pt x="478" y="141"/>
                      </a:cubicBezTo>
                      <a:cubicBezTo>
                        <a:pt x="481" y="141"/>
                        <a:pt x="484" y="141"/>
                        <a:pt x="486" y="141"/>
                      </a:cubicBezTo>
                      <a:cubicBezTo>
                        <a:pt x="489" y="146"/>
                        <a:pt x="491" y="151"/>
                        <a:pt x="494" y="156"/>
                      </a:cubicBezTo>
                      <a:cubicBezTo>
                        <a:pt x="495" y="159"/>
                        <a:pt x="497" y="161"/>
                        <a:pt x="499" y="164"/>
                      </a:cubicBezTo>
                      <a:cubicBezTo>
                        <a:pt x="496" y="163"/>
                        <a:pt x="494" y="163"/>
                        <a:pt x="492" y="162"/>
                      </a:cubicBezTo>
                      <a:cubicBezTo>
                        <a:pt x="491" y="162"/>
                        <a:pt x="490" y="162"/>
                        <a:pt x="491" y="162"/>
                      </a:cubicBezTo>
                      <a:cubicBezTo>
                        <a:pt x="493" y="165"/>
                        <a:pt x="496" y="166"/>
                        <a:pt x="499" y="166"/>
                      </a:cubicBezTo>
                      <a:cubicBezTo>
                        <a:pt x="500" y="167"/>
                        <a:pt x="501" y="169"/>
                        <a:pt x="502" y="170"/>
                      </a:cubicBezTo>
                      <a:cubicBezTo>
                        <a:pt x="502" y="170"/>
                        <a:pt x="502" y="170"/>
                        <a:pt x="502" y="170"/>
                      </a:cubicBezTo>
                      <a:cubicBezTo>
                        <a:pt x="496" y="169"/>
                        <a:pt x="491" y="167"/>
                        <a:pt x="485" y="165"/>
                      </a:cubicBezTo>
                      <a:cubicBezTo>
                        <a:pt x="483" y="159"/>
                        <a:pt x="480" y="153"/>
                        <a:pt x="477" y="147"/>
                      </a:cubicBezTo>
                      <a:cubicBezTo>
                        <a:pt x="475" y="144"/>
                        <a:pt x="473" y="140"/>
                        <a:pt x="470" y="137"/>
                      </a:cubicBezTo>
                      <a:cubicBezTo>
                        <a:pt x="473" y="136"/>
                        <a:pt x="475" y="135"/>
                        <a:pt x="476" y="133"/>
                      </a:cubicBezTo>
                      <a:cubicBezTo>
                        <a:pt x="476" y="132"/>
                        <a:pt x="476" y="132"/>
                        <a:pt x="476" y="131"/>
                      </a:cubicBezTo>
                      <a:cubicBezTo>
                        <a:pt x="476" y="131"/>
                        <a:pt x="476" y="130"/>
                        <a:pt x="476" y="130"/>
                      </a:cubicBezTo>
                      <a:cubicBezTo>
                        <a:pt x="477" y="129"/>
                        <a:pt x="477" y="128"/>
                        <a:pt x="478" y="127"/>
                      </a:cubicBezTo>
                      <a:cubicBezTo>
                        <a:pt x="478" y="126"/>
                        <a:pt x="478" y="126"/>
                        <a:pt x="478"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4" y="130"/>
                      </a:cubicBezTo>
                      <a:cubicBezTo>
                        <a:pt x="473" y="131"/>
                        <a:pt x="473" y="132"/>
                        <a:pt x="473" y="133"/>
                      </a:cubicBezTo>
                      <a:cubicBezTo>
                        <a:pt x="472" y="133"/>
                        <a:pt x="471" y="135"/>
                        <a:pt x="469" y="136"/>
                      </a:cubicBezTo>
                      <a:cubicBezTo>
                        <a:pt x="469" y="135"/>
                        <a:pt x="469" y="135"/>
                        <a:pt x="469" y="135"/>
                      </a:cubicBezTo>
                      <a:cubicBezTo>
                        <a:pt x="467" y="131"/>
                        <a:pt x="465" y="128"/>
                        <a:pt x="463" y="125"/>
                      </a:cubicBezTo>
                      <a:close/>
                      <a:moveTo>
                        <a:pt x="460" y="121"/>
                      </a:moveTo>
                      <a:cubicBezTo>
                        <a:pt x="462" y="119"/>
                        <a:pt x="465" y="117"/>
                        <a:pt x="467" y="115"/>
                      </a:cubicBezTo>
                      <a:cubicBezTo>
                        <a:pt x="466" y="118"/>
                        <a:pt x="464" y="121"/>
                        <a:pt x="461" y="122"/>
                      </a:cubicBezTo>
                      <a:cubicBezTo>
                        <a:pt x="461" y="122"/>
                        <a:pt x="460" y="121"/>
                        <a:pt x="460" y="121"/>
                      </a:cubicBezTo>
                      <a:close/>
                      <a:moveTo>
                        <a:pt x="466" y="135"/>
                      </a:moveTo>
                      <a:cubicBezTo>
                        <a:pt x="466" y="136"/>
                        <a:pt x="467"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6" y="135"/>
                      </a:cubicBezTo>
                      <a:close/>
                      <a:moveTo>
                        <a:pt x="395" y="62"/>
                      </a:moveTo>
                      <a:cubicBezTo>
                        <a:pt x="395" y="62"/>
                        <a:pt x="395" y="63"/>
                        <a:pt x="395" y="63"/>
                      </a:cubicBezTo>
                      <a:cubicBezTo>
                        <a:pt x="391" y="61"/>
                        <a:pt x="388" y="59"/>
                        <a:pt x="385" y="57"/>
                      </a:cubicBezTo>
                      <a:cubicBezTo>
                        <a:pt x="385" y="57"/>
                        <a:pt x="385" y="57"/>
                        <a:pt x="385" y="57"/>
                      </a:cubicBezTo>
                      <a:cubicBezTo>
                        <a:pt x="389" y="59"/>
                        <a:pt x="392" y="60"/>
                        <a:pt x="395" y="62"/>
                      </a:cubicBezTo>
                      <a:close/>
                      <a:moveTo>
                        <a:pt x="396" y="64"/>
                      </a:moveTo>
                      <a:cubicBezTo>
                        <a:pt x="396" y="63"/>
                        <a:pt x="396" y="63"/>
                        <a:pt x="396" y="63"/>
                      </a:cubicBezTo>
                      <a:cubicBezTo>
                        <a:pt x="401" y="65"/>
                        <a:pt x="405" y="69"/>
                        <a:pt x="410" y="72"/>
                      </a:cubicBezTo>
                      <a:cubicBezTo>
                        <a:pt x="415" y="76"/>
                        <a:pt x="421" y="80"/>
                        <a:pt x="425" y="85"/>
                      </a:cubicBezTo>
                      <a:cubicBezTo>
                        <a:pt x="425" y="85"/>
                        <a:pt x="425" y="85"/>
                        <a:pt x="425" y="85"/>
                      </a:cubicBezTo>
                      <a:cubicBezTo>
                        <a:pt x="416" y="77"/>
                        <a:pt x="406" y="70"/>
                        <a:pt x="396" y="64"/>
                      </a:cubicBezTo>
                      <a:close/>
                      <a:moveTo>
                        <a:pt x="426" y="86"/>
                      </a:moveTo>
                      <a:cubicBezTo>
                        <a:pt x="426" y="86"/>
                        <a:pt x="426" y="86"/>
                        <a:pt x="427" y="86"/>
                      </a:cubicBezTo>
                      <a:cubicBezTo>
                        <a:pt x="428" y="87"/>
                        <a:pt x="429" y="89"/>
                        <a:pt x="431" y="90"/>
                      </a:cubicBezTo>
                      <a:cubicBezTo>
                        <a:pt x="429" y="89"/>
                        <a:pt x="428" y="87"/>
                        <a:pt x="426" y="86"/>
                      </a:cubicBezTo>
                      <a:close/>
                      <a:moveTo>
                        <a:pt x="505" y="171"/>
                      </a:moveTo>
                      <a:cubicBezTo>
                        <a:pt x="505" y="171"/>
                        <a:pt x="505" y="171"/>
                        <a:pt x="505" y="171"/>
                      </a:cubicBezTo>
                      <a:cubicBezTo>
                        <a:pt x="504" y="170"/>
                        <a:pt x="504" y="169"/>
                        <a:pt x="504" y="169"/>
                      </a:cubicBezTo>
                      <a:cubicBezTo>
                        <a:pt x="504" y="169"/>
                        <a:pt x="505" y="170"/>
                        <a:pt x="505" y="171"/>
                      </a:cubicBezTo>
                      <a:cubicBezTo>
                        <a:pt x="505" y="171"/>
                        <a:pt x="505" y="171"/>
                        <a:pt x="505" y="171"/>
                      </a:cubicBezTo>
                      <a:close/>
                      <a:moveTo>
                        <a:pt x="502" y="171"/>
                      </a:moveTo>
                      <a:cubicBezTo>
                        <a:pt x="503" y="173"/>
                        <a:pt x="503" y="174"/>
                        <a:pt x="503" y="176"/>
                      </a:cubicBezTo>
                      <a:cubicBezTo>
                        <a:pt x="503" y="175"/>
                        <a:pt x="502" y="173"/>
                        <a:pt x="501" y="172"/>
                      </a:cubicBezTo>
                      <a:cubicBezTo>
                        <a:pt x="501" y="172"/>
                        <a:pt x="501" y="172"/>
                        <a:pt x="501" y="172"/>
                      </a:cubicBezTo>
                      <a:cubicBezTo>
                        <a:pt x="502" y="175"/>
                        <a:pt x="503" y="177"/>
                        <a:pt x="504" y="179"/>
                      </a:cubicBezTo>
                      <a:cubicBezTo>
                        <a:pt x="505" y="182"/>
                        <a:pt x="506" y="185"/>
                        <a:pt x="506" y="189"/>
                      </a:cubicBezTo>
                      <a:cubicBezTo>
                        <a:pt x="501" y="188"/>
                        <a:pt x="497" y="187"/>
                        <a:pt x="493" y="186"/>
                      </a:cubicBezTo>
                      <a:cubicBezTo>
                        <a:pt x="491" y="179"/>
                        <a:pt x="489" y="173"/>
                        <a:pt x="486" y="167"/>
                      </a:cubicBezTo>
                      <a:cubicBezTo>
                        <a:pt x="491" y="169"/>
                        <a:pt x="497" y="171"/>
                        <a:pt x="502" y="171"/>
                      </a:cubicBezTo>
                      <a:close/>
                      <a:moveTo>
                        <a:pt x="508" y="185"/>
                      </a:moveTo>
                      <a:cubicBezTo>
                        <a:pt x="508" y="183"/>
                        <a:pt x="507" y="182"/>
                        <a:pt x="507" y="181"/>
                      </a:cubicBezTo>
                      <a:cubicBezTo>
                        <a:pt x="508" y="183"/>
                        <a:pt x="509" y="186"/>
                        <a:pt x="511" y="189"/>
                      </a:cubicBezTo>
                      <a:cubicBezTo>
                        <a:pt x="511" y="189"/>
                        <a:pt x="510" y="189"/>
                        <a:pt x="510" y="189"/>
                      </a:cubicBezTo>
                      <a:cubicBezTo>
                        <a:pt x="509" y="187"/>
                        <a:pt x="509" y="186"/>
                        <a:pt x="508" y="185"/>
                      </a:cubicBezTo>
                      <a:close/>
                      <a:moveTo>
                        <a:pt x="497" y="225"/>
                      </a:moveTo>
                      <a:cubicBezTo>
                        <a:pt x="496" y="225"/>
                        <a:pt x="496" y="224"/>
                        <a:pt x="496" y="223"/>
                      </a:cubicBezTo>
                      <a:cubicBezTo>
                        <a:pt x="498" y="223"/>
                        <a:pt x="500" y="224"/>
                        <a:pt x="502" y="225"/>
                      </a:cubicBezTo>
                      <a:cubicBezTo>
                        <a:pt x="500" y="225"/>
                        <a:pt x="498" y="225"/>
                        <a:pt x="497" y="225"/>
                      </a:cubicBezTo>
                      <a:close/>
                      <a:moveTo>
                        <a:pt x="493" y="305"/>
                      </a:moveTo>
                      <a:cubicBezTo>
                        <a:pt x="493" y="306"/>
                        <a:pt x="493" y="307"/>
                        <a:pt x="493" y="309"/>
                      </a:cubicBezTo>
                      <a:cubicBezTo>
                        <a:pt x="493" y="308"/>
                        <a:pt x="493" y="307"/>
                        <a:pt x="493" y="305"/>
                      </a:cubicBezTo>
                      <a:cubicBezTo>
                        <a:pt x="493" y="303"/>
                        <a:pt x="494" y="301"/>
                        <a:pt x="494" y="298"/>
                      </a:cubicBezTo>
                      <a:cubicBezTo>
                        <a:pt x="494" y="300"/>
                        <a:pt x="493" y="302"/>
                        <a:pt x="493" y="305"/>
                      </a:cubicBezTo>
                      <a:close/>
                      <a:moveTo>
                        <a:pt x="503" y="353"/>
                      </a:moveTo>
                      <a:cubicBezTo>
                        <a:pt x="503" y="353"/>
                        <a:pt x="503" y="353"/>
                        <a:pt x="503" y="353"/>
                      </a:cubicBezTo>
                      <a:cubicBezTo>
                        <a:pt x="503" y="354"/>
                        <a:pt x="502" y="355"/>
                        <a:pt x="502" y="355"/>
                      </a:cubicBezTo>
                      <a:cubicBezTo>
                        <a:pt x="502" y="355"/>
                        <a:pt x="503" y="354"/>
                        <a:pt x="503" y="353"/>
                      </a:cubicBezTo>
                      <a:close/>
                      <a:moveTo>
                        <a:pt x="503" y="352"/>
                      </a:moveTo>
                      <a:cubicBezTo>
                        <a:pt x="503" y="351"/>
                        <a:pt x="503" y="351"/>
                        <a:pt x="503" y="351"/>
                      </a:cubicBezTo>
                      <a:cubicBezTo>
                        <a:pt x="505" y="346"/>
                        <a:pt x="506" y="341"/>
                        <a:pt x="508" y="336"/>
                      </a:cubicBezTo>
                      <a:cubicBezTo>
                        <a:pt x="507" y="341"/>
                        <a:pt x="505" y="346"/>
                        <a:pt x="504" y="351"/>
                      </a:cubicBezTo>
                      <a:cubicBezTo>
                        <a:pt x="503" y="351"/>
                        <a:pt x="503" y="351"/>
                        <a:pt x="503" y="352"/>
                      </a:cubicBezTo>
                      <a:close/>
                      <a:moveTo>
                        <a:pt x="507" y="351"/>
                      </a:moveTo>
                      <a:cubicBezTo>
                        <a:pt x="507" y="351"/>
                        <a:pt x="507" y="352"/>
                        <a:pt x="507" y="352"/>
                      </a:cubicBezTo>
                      <a:cubicBezTo>
                        <a:pt x="506" y="356"/>
                        <a:pt x="504" y="360"/>
                        <a:pt x="503" y="364"/>
                      </a:cubicBezTo>
                      <a:cubicBezTo>
                        <a:pt x="502" y="364"/>
                        <a:pt x="502" y="363"/>
                        <a:pt x="502" y="363"/>
                      </a:cubicBezTo>
                      <a:cubicBezTo>
                        <a:pt x="502" y="363"/>
                        <a:pt x="503" y="362"/>
                        <a:pt x="503" y="361"/>
                      </a:cubicBezTo>
                      <a:cubicBezTo>
                        <a:pt x="504" y="358"/>
                        <a:pt x="506" y="354"/>
                        <a:pt x="507" y="351"/>
                      </a:cubicBezTo>
                      <a:close/>
                      <a:moveTo>
                        <a:pt x="421" y="447"/>
                      </a:moveTo>
                      <a:cubicBezTo>
                        <a:pt x="421" y="447"/>
                        <a:pt x="421" y="447"/>
                        <a:pt x="421" y="446"/>
                      </a:cubicBezTo>
                      <a:cubicBezTo>
                        <a:pt x="427" y="442"/>
                        <a:pt x="433" y="438"/>
                        <a:pt x="438" y="433"/>
                      </a:cubicBezTo>
                      <a:cubicBezTo>
                        <a:pt x="437" y="434"/>
                        <a:pt x="437" y="435"/>
                        <a:pt x="436" y="435"/>
                      </a:cubicBezTo>
                      <a:cubicBezTo>
                        <a:pt x="440" y="434"/>
                        <a:pt x="444" y="432"/>
                        <a:pt x="447" y="429"/>
                      </a:cubicBezTo>
                      <a:cubicBezTo>
                        <a:pt x="448" y="432"/>
                        <a:pt x="451" y="434"/>
                        <a:pt x="453" y="436"/>
                      </a:cubicBezTo>
                      <a:cubicBezTo>
                        <a:pt x="451" y="440"/>
                        <a:pt x="447" y="443"/>
                        <a:pt x="444" y="447"/>
                      </a:cubicBezTo>
                      <a:cubicBezTo>
                        <a:pt x="443" y="446"/>
                        <a:pt x="441" y="445"/>
                        <a:pt x="439" y="444"/>
                      </a:cubicBezTo>
                      <a:cubicBezTo>
                        <a:pt x="439" y="444"/>
                        <a:pt x="439" y="444"/>
                        <a:pt x="439" y="444"/>
                      </a:cubicBezTo>
                      <a:cubicBezTo>
                        <a:pt x="438" y="445"/>
                        <a:pt x="438" y="445"/>
                        <a:pt x="438" y="445"/>
                      </a:cubicBezTo>
                      <a:cubicBezTo>
                        <a:pt x="439" y="445"/>
                        <a:pt x="439" y="446"/>
                        <a:pt x="440" y="447"/>
                      </a:cubicBezTo>
                      <a:cubicBezTo>
                        <a:pt x="441" y="447"/>
                        <a:pt x="442" y="448"/>
                        <a:pt x="443" y="448"/>
                      </a:cubicBezTo>
                      <a:cubicBezTo>
                        <a:pt x="442" y="449"/>
                        <a:pt x="441" y="449"/>
                        <a:pt x="440" y="451"/>
                      </a:cubicBezTo>
                      <a:cubicBezTo>
                        <a:pt x="437" y="448"/>
                        <a:pt x="433" y="446"/>
                        <a:pt x="430" y="444"/>
                      </a:cubicBezTo>
                      <a:cubicBezTo>
                        <a:pt x="429" y="445"/>
                        <a:pt x="429" y="445"/>
                        <a:pt x="429" y="445"/>
                      </a:cubicBezTo>
                      <a:cubicBezTo>
                        <a:pt x="432" y="447"/>
                        <a:pt x="435" y="449"/>
                        <a:pt x="439" y="452"/>
                      </a:cubicBezTo>
                      <a:cubicBezTo>
                        <a:pt x="437" y="453"/>
                        <a:pt x="436" y="454"/>
                        <a:pt x="435" y="455"/>
                      </a:cubicBezTo>
                      <a:cubicBezTo>
                        <a:pt x="430" y="453"/>
                        <a:pt x="425" y="450"/>
                        <a:pt x="421" y="447"/>
                      </a:cubicBezTo>
                      <a:close/>
                      <a:moveTo>
                        <a:pt x="501" y="365"/>
                      </a:moveTo>
                      <a:cubicBezTo>
                        <a:pt x="501" y="365"/>
                        <a:pt x="502" y="365"/>
                        <a:pt x="502" y="365"/>
                      </a:cubicBezTo>
                      <a:cubicBezTo>
                        <a:pt x="501"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4" y="367"/>
                        <a:pt x="493" y="368"/>
                        <a:pt x="493" y="369"/>
                      </a:cubicBezTo>
                      <a:cubicBezTo>
                        <a:pt x="490" y="368"/>
                        <a:pt x="488" y="366"/>
                        <a:pt x="485" y="364"/>
                      </a:cubicBezTo>
                      <a:cubicBezTo>
                        <a:pt x="483" y="364"/>
                        <a:pt x="483" y="365"/>
                        <a:pt x="485" y="366"/>
                      </a:cubicBezTo>
                      <a:cubicBezTo>
                        <a:pt x="488" y="367"/>
                        <a:pt x="490" y="369"/>
                        <a:pt x="492" y="371"/>
                      </a:cubicBezTo>
                      <a:cubicBezTo>
                        <a:pt x="490" y="376"/>
                        <a:pt x="489" y="380"/>
                        <a:pt x="488" y="383"/>
                      </a:cubicBezTo>
                      <a:cubicBezTo>
                        <a:pt x="487" y="383"/>
                        <a:pt x="486" y="382"/>
                        <a:pt x="485" y="381"/>
                      </a:cubicBezTo>
                      <a:cubicBezTo>
                        <a:pt x="485" y="380"/>
                        <a:pt x="485" y="379"/>
                        <a:pt x="485" y="378"/>
                      </a:cubicBezTo>
                      <a:cubicBezTo>
                        <a:pt x="485" y="379"/>
                        <a:pt x="485" y="380"/>
                        <a:pt x="484" y="381"/>
                      </a:cubicBezTo>
                      <a:cubicBezTo>
                        <a:pt x="483" y="380"/>
                        <a:pt x="482" y="379"/>
                        <a:pt x="481" y="378"/>
                      </a:cubicBezTo>
                      <a:cubicBezTo>
                        <a:pt x="480" y="378"/>
                        <a:pt x="480" y="378"/>
                        <a:pt x="481"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80" y="393"/>
                        <a:pt x="479" y="395"/>
                        <a:pt x="478" y="398"/>
                      </a:cubicBezTo>
                      <a:cubicBezTo>
                        <a:pt x="477" y="397"/>
                        <a:pt x="477" y="397"/>
                        <a:pt x="477" y="397"/>
                      </a:cubicBezTo>
                      <a:cubicBezTo>
                        <a:pt x="476" y="394"/>
                        <a:pt x="475" y="393"/>
                        <a:pt x="472" y="392"/>
                      </a:cubicBezTo>
                      <a:cubicBezTo>
                        <a:pt x="471" y="392"/>
                        <a:pt x="471" y="392"/>
                        <a:pt x="471" y="392"/>
                      </a:cubicBezTo>
                      <a:cubicBezTo>
                        <a:pt x="473" y="395"/>
                        <a:pt x="475" y="397"/>
                        <a:pt x="477" y="399"/>
                      </a:cubicBezTo>
                      <a:cubicBezTo>
                        <a:pt x="476" y="401"/>
                        <a:pt x="475" y="403"/>
                        <a:pt x="474" y="406"/>
                      </a:cubicBezTo>
                      <a:cubicBezTo>
                        <a:pt x="472" y="404"/>
                        <a:pt x="469" y="401"/>
                        <a:pt x="467" y="398"/>
                      </a:cubicBezTo>
                      <a:cubicBezTo>
                        <a:pt x="467" y="398"/>
                        <a:pt x="467" y="398"/>
                        <a:pt x="467" y="398"/>
                      </a:cubicBezTo>
                      <a:cubicBezTo>
                        <a:pt x="471" y="390"/>
                        <a:pt x="475" y="383"/>
                        <a:pt x="478" y="374"/>
                      </a:cubicBezTo>
                      <a:cubicBezTo>
                        <a:pt x="481" y="367"/>
                        <a:pt x="483" y="360"/>
                        <a:pt x="486" y="353"/>
                      </a:cubicBezTo>
                      <a:cubicBezTo>
                        <a:pt x="489" y="355"/>
                        <a:pt x="493" y="359"/>
                        <a:pt x="496" y="362"/>
                      </a:cubicBezTo>
                      <a:close/>
                      <a:moveTo>
                        <a:pt x="499" y="376"/>
                      </a:moveTo>
                      <a:cubicBezTo>
                        <a:pt x="499" y="376"/>
                        <a:pt x="499" y="376"/>
                        <a:pt x="499" y="376"/>
                      </a:cubicBezTo>
                      <a:cubicBezTo>
                        <a:pt x="499" y="375"/>
                        <a:pt x="500" y="375"/>
                        <a:pt x="500" y="374"/>
                      </a:cubicBezTo>
                      <a:cubicBezTo>
                        <a:pt x="500" y="375"/>
                        <a:pt x="500" y="375"/>
                        <a:pt x="499" y="376"/>
                      </a:cubicBezTo>
                      <a:close/>
                      <a:moveTo>
                        <a:pt x="498" y="378"/>
                      </a:moveTo>
                      <a:cubicBezTo>
                        <a:pt x="498" y="378"/>
                        <a:pt x="498" y="378"/>
                        <a:pt x="499" y="379"/>
                      </a:cubicBezTo>
                      <a:cubicBezTo>
                        <a:pt x="497" y="382"/>
                        <a:pt x="496" y="385"/>
                        <a:pt x="495" y="389"/>
                      </a:cubicBezTo>
                      <a:cubicBezTo>
                        <a:pt x="494" y="388"/>
                        <a:pt x="493" y="387"/>
                        <a:pt x="493" y="387"/>
                      </a:cubicBezTo>
                      <a:cubicBezTo>
                        <a:pt x="495" y="384"/>
                        <a:pt x="496" y="381"/>
                        <a:pt x="498" y="378"/>
                      </a:cubicBezTo>
                      <a:close/>
                      <a:moveTo>
                        <a:pt x="472" y="377"/>
                      </a:moveTo>
                      <a:cubicBezTo>
                        <a:pt x="473" y="377"/>
                        <a:pt x="473" y="376"/>
                        <a:pt x="473" y="376"/>
                      </a:cubicBezTo>
                      <a:cubicBezTo>
                        <a:pt x="467" y="390"/>
                        <a:pt x="460" y="403"/>
                        <a:pt x="451" y="416"/>
                      </a:cubicBezTo>
                      <a:cubicBezTo>
                        <a:pt x="449" y="418"/>
                        <a:pt x="446" y="420"/>
                        <a:pt x="443" y="423"/>
                      </a:cubicBezTo>
                      <a:cubicBezTo>
                        <a:pt x="454" y="409"/>
                        <a:pt x="464" y="394"/>
                        <a:pt x="472" y="377"/>
                      </a:cubicBezTo>
                      <a:close/>
                      <a:moveTo>
                        <a:pt x="487" y="387"/>
                      </a:moveTo>
                      <a:cubicBezTo>
                        <a:pt x="488" y="387"/>
                        <a:pt x="488" y="386"/>
                        <a:pt x="488" y="386"/>
                      </a:cubicBezTo>
                      <a:cubicBezTo>
                        <a:pt x="488" y="386"/>
                        <a:pt x="488" y="386"/>
                        <a:pt x="488" y="386"/>
                      </a:cubicBezTo>
                      <a:cubicBezTo>
                        <a:pt x="487" y="388"/>
                        <a:pt x="487" y="390"/>
                        <a:pt x="486" y="392"/>
                      </a:cubicBezTo>
                      <a:cubicBezTo>
                        <a:pt x="485" y="391"/>
                        <a:pt x="484" y="391"/>
                        <a:pt x="483" y="390"/>
                      </a:cubicBezTo>
                      <a:cubicBezTo>
                        <a:pt x="483" y="387"/>
                        <a:pt x="484" y="385"/>
                        <a:pt x="485" y="382"/>
                      </a:cubicBezTo>
                      <a:cubicBezTo>
                        <a:pt x="485" y="383"/>
                        <a:pt x="487" y="384"/>
                        <a:pt x="487" y="385"/>
                      </a:cubicBezTo>
                      <a:cubicBezTo>
                        <a:pt x="487" y="386"/>
                        <a:pt x="487" y="387"/>
                        <a:pt x="487" y="387"/>
                      </a:cubicBezTo>
                      <a:close/>
                      <a:moveTo>
                        <a:pt x="479" y="401"/>
                      </a:moveTo>
                      <a:cubicBezTo>
                        <a:pt x="479" y="401"/>
                        <a:pt x="480" y="401"/>
                        <a:pt x="480" y="401"/>
                      </a:cubicBezTo>
                      <a:cubicBezTo>
                        <a:pt x="479" y="402"/>
                        <a:pt x="479" y="402"/>
                        <a:pt x="479" y="403"/>
                      </a:cubicBezTo>
                      <a:cubicBezTo>
                        <a:pt x="479" y="402"/>
                        <a:pt x="479" y="401"/>
                        <a:pt x="479" y="401"/>
                      </a:cubicBezTo>
                      <a:close/>
                      <a:moveTo>
                        <a:pt x="484" y="396"/>
                      </a:moveTo>
                      <a:cubicBezTo>
                        <a:pt x="483" y="397"/>
                        <a:pt x="482" y="399"/>
                        <a:pt x="481" y="400"/>
                      </a:cubicBezTo>
                      <a:cubicBezTo>
                        <a:pt x="481" y="400"/>
                        <a:pt x="480" y="399"/>
                        <a:pt x="480" y="399"/>
                      </a:cubicBezTo>
                      <a:cubicBezTo>
                        <a:pt x="481" y="397"/>
                        <a:pt x="481" y="394"/>
                        <a:pt x="482" y="391"/>
                      </a:cubicBezTo>
                      <a:cubicBezTo>
                        <a:pt x="483" y="392"/>
                        <a:pt x="484" y="393"/>
                        <a:pt x="485" y="394"/>
                      </a:cubicBezTo>
                      <a:cubicBezTo>
                        <a:pt x="485" y="395"/>
                        <a:pt x="484" y="395"/>
                        <a:pt x="484" y="396"/>
                      </a:cubicBezTo>
                      <a:close/>
                      <a:moveTo>
                        <a:pt x="483" y="402"/>
                      </a:moveTo>
                      <a:cubicBezTo>
                        <a:pt x="484" y="400"/>
                        <a:pt x="485" y="398"/>
                        <a:pt x="486" y="396"/>
                      </a:cubicBezTo>
                      <a:cubicBezTo>
                        <a:pt x="487" y="396"/>
                        <a:pt x="487" y="396"/>
                        <a:pt x="487" y="396"/>
                      </a:cubicBezTo>
                      <a:cubicBezTo>
                        <a:pt x="488" y="397"/>
                        <a:pt x="489" y="398"/>
                        <a:pt x="489" y="399"/>
                      </a:cubicBezTo>
                      <a:cubicBezTo>
                        <a:pt x="489" y="401"/>
                        <a:pt x="488" y="402"/>
                        <a:pt x="487" y="404"/>
                      </a:cubicBezTo>
                      <a:cubicBezTo>
                        <a:pt x="486" y="403"/>
                        <a:pt x="485" y="403"/>
                        <a:pt x="483" y="402"/>
                      </a:cubicBezTo>
                      <a:close/>
                      <a:moveTo>
                        <a:pt x="491" y="389"/>
                      </a:moveTo>
                      <a:cubicBezTo>
                        <a:pt x="492" y="389"/>
                        <a:pt x="493" y="390"/>
                        <a:pt x="493" y="391"/>
                      </a:cubicBezTo>
                      <a:cubicBezTo>
                        <a:pt x="493" y="393"/>
                        <a:pt x="492" y="395"/>
                        <a:pt x="491" y="396"/>
                      </a:cubicBezTo>
                      <a:cubicBezTo>
                        <a:pt x="490" y="395"/>
                        <a:pt x="489" y="395"/>
                        <a:pt x="488" y="394"/>
                      </a:cubicBezTo>
                      <a:cubicBezTo>
                        <a:pt x="489" y="392"/>
                        <a:pt x="490" y="391"/>
                        <a:pt x="491" y="389"/>
                      </a:cubicBezTo>
                      <a:close/>
                      <a:moveTo>
                        <a:pt x="496" y="389"/>
                      </a:moveTo>
                      <a:cubicBezTo>
                        <a:pt x="497" y="386"/>
                        <a:pt x="499" y="383"/>
                        <a:pt x="500" y="379"/>
                      </a:cubicBezTo>
                      <a:cubicBezTo>
                        <a:pt x="501" y="379"/>
                        <a:pt x="501" y="379"/>
                        <a:pt x="501" y="379"/>
                      </a:cubicBezTo>
                      <a:cubicBezTo>
                        <a:pt x="499" y="383"/>
                        <a:pt x="498" y="386"/>
                        <a:pt x="496" y="389"/>
                      </a:cubicBezTo>
                      <a:cubicBezTo>
                        <a:pt x="496" y="389"/>
                        <a:pt x="496" y="389"/>
                        <a:pt x="496" y="389"/>
                      </a:cubicBezTo>
                      <a:close/>
                      <a:moveTo>
                        <a:pt x="496" y="395"/>
                      </a:moveTo>
                      <a:cubicBezTo>
                        <a:pt x="496" y="395"/>
                        <a:pt x="496" y="395"/>
                        <a:pt x="496" y="394"/>
                      </a:cubicBezTo>
                      <a:cubicBezTo>
                        <a:pt x="496" y="395"/>
                        <a:pt x="495" y="396"/>
                        <a:pt x="495" y="397"/>
                      </a:cubicBezTo>
                      <a:cubicBezTo>
                        <a:pt x="495" y="397"/>
                        <a:pt x="494" y="398"/>
                        <a:pt x="494"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2" y="399"/>
                        <a:pt x="492" y="399"/>
                        <a:pt x="493" y="399"/>
                      </a:cubicBezTo>
                      <a:cubicBezTo>
                        <a:pt x="493" y="399"/>
                        <a:pt x="493" y="399"/>
                        <a:pt x="493" y="399"/>
                      </a:cubicBezTo>
                      <a:cubicBezTo>
                        <a:pt x="492" y="401"/>
                        <a:pt x="491" y="403"/>
                        <a:pt x="489" y="405"/>
                      </a:cubicBezTo>
                      <a:cubicBezTo>
                        <a:pt x="489" y="405"/>
                        <a:pt x="489" y="405"/>
                        <a:pt x="488" y="405"/>
                      </a:cubicBezTo>
                      <a:cubicBezTo>
                        <a:pt x="489" y="403"/>
                        <a:pt x="490" y="401"/>
                        <a:pt x="491" y="399"/>
                      </a:cubicBezTo>
                      <a:close/>
                      <a:moveTo>
                        <a:pt x="467" y="412"/>
                      </a:moveTo>
                      <a:cubicBezTo>
                        <a:pt x="465" y="411"/>
                        <a:pt x="463" y="409"/>
                        <a:pt x="462" y="408"/>
                      </a:cubicBezTo>
                      <a:cubicBezTo>
                        <a:pt x="463" y="405"/>
                        <a:pt x="465" y="401"/>
                        <a:pt x="467" y="399"/>
                      </a:cubicBezTo>
                      <a:cubicBezTo>
                        <a:pt x="468" y="402"/>
                        <a:pt x="471" y="405"/>
                        <a:pt x="473" y="408"/>
                      </a:cubicBezTo>
                      <a:cubicBezTo>
                        <a:pt x="473" y="408"/>
                        <a:pt x="473" y="409"/>
                        <a:pt x="473" y="409"/>
                      </a:cubicBezTo>
                      <a:cubicBezTo>
                        <a:pt x="471" y="411"/>
                        <a:pt x="470" y="413"/>
                        <a:pt x="468" y="414"/>
                      </a:cubicBezTo>
                      <a:cubicBezTo>
                        <a:pt x="468" y="414"/>
                        <a:pt x="467" y="414"/>
                        <a:pt x="467" y="414"/>
                      </a:cubicBezTo>
                      <a:cubicBezTo>
                        <a:pt x="467" y="413"/>
                        <a:pt x="467" y="413"/>
                        <a:pt x="467" y="412"/>
                      </a:cubicBezTo>
                      <a:close/>
                      <a:moveTo>
                        <a:pt x="461" y="409"/>
                      </a:moveTo>
                      <a:cubicBezTo>
                        <a:pt x="463" y="412"/>
                        <a:pt x="465"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7" y="417"/>
                        <a:pt x="457" y="417"/>
                        <a:pt x="457" y="417"/>
                      </a:cubicBezTo>
                      <a:cubicBezTo>
                        <a:pt x="458" y="418"/>
                        <a:pt x="460" y="419"/>
                        <a:pt x="461" y="421"/>
                      </a:cubicBezTo>
                      <a:cubicBezTo>
                        <a:pt x="459" y="422"/>
                        <a:pt x="458" y="424"/>
                        <a:pt x="456" y="425"/>
                      </a:cubicBezTo>
                      <a:cubicBezTo>
                        <a:pt x="457" y="425"/>
                        <a:pt x="457" y="425"/>
                        <a:pt x="458" y="425"/>
                      </a:cubicBezTo>
                      <a:cubicBezTo>
                        <a:pt x="459" y="423"/>
                        <a:pt x="461" y="422"/>
                        <a:pt x="462" y="421"/>
                      </a:cubicBezTo>
                      <a:cubicBezTo>
                        <a:pt x="462" y="422"/>
                        <a:pt x="463" y="422"/>
                        <a:pt x="463" y="423"/>
                      </a:cubicBezTo>
                      <a:cubicBezTo>
                        <a:pt x="463" y="423"/>
                        <a:pt x="464" y="423"/>
                        <a:pt x="464" y="423"/>
                      </a:cubicBezTo>
                      <a:cubicBezTo>
                        <a:pt x="465" y="423"/>
                        <a:pt x="466" y="424"/>
                        <a:pt x="467" y="424"/>
                      </a:cubicBezTo>
                      <a:cubicBezTo>
                        <a:pt x="465" y="427"/>
                        <a:pt x="464" y="430"/>
                        <a:pt x="463" y="433"/>
                      </a:cubicBezTo>
                      <a:cubicBezTo>
                        <a:pt x="462" y="434"/>
                        <a:pt x="462" y="435"/>
                        <a:pt x="461" y="436"/>
                      </a:cubicBezTo>
                      <a:cubicBezTo>
                        <a:pt x="464" y="432"/>
                        <a:pt x="467" y="428"/>
                        <a:pt x="469" y="424"/>
                      </a:cubicBezTo>
                      <a:cubicBezTo>
                        <a:pt x="469" y="425"/>
                        <a:pt x="469" y="425"/>
                        <a:pt x="470" y="425"/>
                      </a:cubicBezTo>
                      <a:cubicBezTo>
                        <a:pt x="467" y="430"/>
                        <a:pt x="463" y="434"/>
                        <a:pt x="460" y="439"/>
                      </a:cubicBezTo>
                      <a:cubicBezTo>
                        <a:pt x="459" y="438"/>
                        <a:pt x="459" y="438"/>
                        <a:pt x="458" y="437"/>
                      </a:cubicBezTo>
                      <a:cubicBezTo>
                        <a:pt x="458" y="437"/>
                        <a:pt x="458" y="437"/>
                        <a:pt x="458" y="437"/>
                      </a:cubicBezTo>
                      <a:cubicBezTo>
                        <a:pt x="457" y="436"/>
                        <a:pt x="456" y="436"/>
                        <a:pt x="456" y="435"/>
                      </a:cubicBezTo>
                      <a:cubicBezTo>
                        <a:pt x="458" y="431"/>
                        <a:pt x="461" y="427"/>
                        <a:pt x="463" y="423"/>
                      </a:cubicBezTo>
                      <a:cubicBezTo>
                        <a:pt x="461" y="427"/>
                        <a:pt x="458" y="431"/>
                        <a:pt x="455" y="434"/>
                      </a:cubicBezTo>
                      <a:cubicBezTo>
                        <a:pt x="453" y="432"/>
                        <a:pt x="450" y="430"/>
                        <a:pt x="447" y="428"/>
                      </a:cubicBezTo>
                      <a:cubicBezTo>
                        <a:pt x="450" y="426"/>
                        <a:pt x="452" y="424"/>
                        <a:pt x="454" y="421"/>
                      </a:cubicBezTo>
                      <a:cubicBezTo>
                        <a:pt x="455" y="419"/>
                        <a:pt x="455" y="418"/>
                        <a:pt x="456" y="417"/>
                      </a:cubicBezTo>
                      <a:close/>
                      <a:moveTo>
                        <a:pt x="468" y="416"/>
                      </a:moveTo>
                      <a:cubicBezTo>
                        <a:pt x="469" y="416"/>
                        <a:pt x="469" y="417"/>
                        <a:pt x="470" y="417"/>
                      </a:cubicBezTo>
                      <a:cubicBezTo>
                        <a:pt x="469" y="418"/>
                        <a:pt x="469" y="420"/>
                        <a:pt x="468" y="421"/>
                      </a:cubicBezTo>
                      <a:cubicBezTo>
                        <a:pt x="467" y="421"/>
                        <a:pt x="466" y="421"/>
                        <a:pt x="465" y="421"/>
                      </a:cubicBezTo>
                      <a:cubicBezTo>
                        <a:pt x="465" y="421"/>
                        <a:pt x="465" y="421"/>
                        <a:pt x="464" y="421"/>
                      </a:cubicBezTo>
                      <a:cubicBezTo>
                        <a:pt x="464" y="421"/>
                        <a:pt x="464" y="420"/>
                        <a:pt x="463" y="420"/>
                      </a:cubicBezTo>
                      <a:cubicBezTo>
                        <a:pt x="465" y="419"/>
                        <a:pt x="467" y="417"/>
                        <a:pt x="468" y="416"/>
                      </a:cubicBezTo>
                      <a:close/>
                      <a:moveTo>
                        <a:pt x="443" y="452"/>
                      </a:moveTo>
                      <a:cubicBezTo>
                        <a:pt x="443" y="451"/>
                        <a:pt x="444" y="450"/>
                        <a:pt x="445" y="449"/>
                      </a:cubicBezTo>
                      <a:cubicBezTo>
                        <a:pt x="446" y="449"/>
                        <a:pt x="447" y="449"/>
                        <a:pt x="447" y="449"/>
                      </a:cubicBezTo>
                      <a:cubicBezTo>
                        <a:pt x="447" y="449"/>
                        <a:pt x="447" y="448"/>
                        <a:pt x="447" y="448"/>
                      </a:cubicBezTo>
                      <a:cubicBezTo>
                        <a:pt x="446" y="448"/>
                        <a:pt x="446" y="448"/>
                        <a:pt x="446" y="448"/>
                      </a:cubicBezTo>
                      <a:cubicBezTo>
                        <a:pt x="449" y="444"/>
                        <a:pt x="452" y="440"/>
                        <a:pt x="455" y="437"/>
                      </a:cubicBezTo>
                      <a:cubicBezTo>
                        <a:pt x="455" y="437"/>
                        <a:pt x="455" y="437"/>
                        <a:pt x="455" y="437"/>
                      </a:cubicBezTo>
                      <a:cubicBezTo>
                        <a:pt x="455" y="437"/>
                        <a:pt x="455" y="437"/>
                        <a:pt x="456" y="438"/>
                      </a:cubicBezTo>
                      <a:cubicBezTo>
                        <a:pt x="456" y="438"/>
                        <a:pt x="456" y="439"/>
                        <a:pt x="456" y="439"/>
                      </a:cubicBezTo>
                      <a:cubicBezTo>
                        <a:pt x="456" y="439"/>
                        <a:pt x="457" y="439"/>
                        <a:pt x="457" y="440"/>
                      </a:cubicBezTo>
                      <a:cubicBezTo>
                        <a:pt x="453" y="443"/>
                        <a:pt x="449" y="447"/>
                        <a:pt x="445" y="452"/>
                      </a:cubicBezTo>
                      <a:cubicBezTo>
                        <a:pt x="445" y="452"/>
                        <a:pt x="444" y="452"/>
                        <a:pt x="444" y="452"/>
                      </a:cubicBezTo>
                      <a:cubicBezTo>
                        <a:pt x="443" y="452"/>
                        <a:pt x="443" y="452"/>
                        <a:pt x="443" y="452"/>
                      </a:cubicBezTo>
                      <a:close/>
                      <a:moveTo>
                        <a:pt x="469" y="432"/>
                      </a:moveTo>
                      <a:cubicBezTo>
                        <a:pt x="468" y="433"/>
                        <a:pt x="467" y="434"/>
                        <a:pt x="465" y="436"/>
                      </a:cubicBezTo>
                      <a:cubicBezTo>
                        <a:pt x="467" y="433"/>
                        <a:pt x="468" y="431"/>
                        <a:pt x="469" y="428"/>
                      </a:cubicBezTo>
                      <a:cubicBezTo>
                        <a:pt x="470" y="427"/>
                        <a:pt x="471" y="426"/>
                        <a:pt x="471" y="425"/>
                      </a:cubicBezTo>
                      <a:cubicBezTo>
                        <a:pt x="472" y="424"/>
                        <a:pt x="472" y="423"/>
                        <a:pt x="473" y="422"/>
                      </a:cubicBezTo>
                      <a:cubicBezTo>
                        <a:pt x="475" y="421"/>
                        <a:pt x="476" y="421"/>
                        <a:pt x="478" y="419"/>
                      </a:cubicBezTo>
                      <a:cubicBezTo>
                        <a:pt x="475" y="424"/>
                        <a:pt x="473" y="428"/>
                        <a:pt x="469" y="432"/>
                      </a:cubicBezTo>
                      <a:close/>
                      <a:moveTo>
                        <a:pt x="458" y="440"/>
                      </a:moveTo>
                      <a:cubicBezTo>
                        <a:pt x="458" y="440"/>
                        <a:pt x="458" y="440"/>
                        <a:pt x="459" y="440"/>
                      </a:cubicBezTo>
                      <a:cubicBezTo>
                        <a:pt x="457" y="442"/>
                        <a:pt x="456" y="443"/>
                        <a:pt x="455" y="444"/>
                      </a:cubicBezTo>
                      <a:cubicBezTo>
                        <a:pt x="455" y="445"/>
                        <a:pt x="455" y="445"/>
                        <a:pt x="455" y="445"/>
                      </a:cubicBezTo>
                      <a:cubicBezTo>
                        <a:pt x="456" y="443"/>
                        <a:pt x="457" y="441"/>
                        <a:pt x="458" y="440"/>
                      </a:cubicBezTo>
                      <a:close/>
                      <a:moveTo>
                        <a:pt x="483" y="403"/>
                      </a:moveTo>
                      <a:cubicBezTo>
                        <a:pt x="483" y="404"/>
                        <a:pt x="485" y="405"/>
                        <a:pt x="486" y="406"/>
                      </a:cubicBezTo>
                      <a:cubicBezTo>
                        <a:pt x="485" y="408"/>
                        <a:pt x="484" y="410"/>
                        <a:pt x="483" y="411"/>
                      </a:cubicBezTo>
                      <a:cubicBezTo>
                        <a:pt x="481" y="411"/>
                        <a:pt x="481" y="410"/>
                        <a:pt x="479" y="410"/>
                      </a:cubicBezTo>
                      <a:cubicBezTo>
                        <a:pt x="481" y="407"/>
                        <a:pt x="481" y="405"/>
                        <a:pt x="483" y="403"/>
                      </a:cubicBezTo>
                      <a:close/>
                      <a:moveTo>
                        <a:pt x="485" y="410"/>
                      </a:moveTo>
                      <a:cubicBezTo>
                        <a:pt x="486" y="409"/>
                        <a:pt x="487" y="408"/>
                        <a:pt x="487" y="407"/>
                      </a:cubicBezTo>
                      <a:cubicBezTo>
                        <a:pt x="487" y="407"/>
                        <a:pt x="488" y="407"/>
                        <a:pt x="488" y="407"/>
                      </a:cubicBezTo>
                      <a:cubicBezTo>
                        <a:pt x="487" y="408"/>
                        <a:pt x="486" y="409"/>
                        <a:pt x="485" y="410"/>
                      </a:cubicBezTo>
                      <a:close/>
                      <a:moveTo>
                        <a:pt x="476" y="410"/>
                      </a:moveTo>
                      <a:cubicBezTo>
                        <a:pt x="476" y="410"/>
                        <a:pt x="477" y="410"/>
                        <a:pt x="477" y="411"/>
                      </a:cubicBezTo>
                      <a:cubicBezTo>
                        <a:pt x="477" y="413"/>
                        <a:pt x="475" y="415"/>
                        <a:pt x="474" y="417"/>
                      </a:cubicBezTo>
                      <a:cubicBezTo>
                        <a:pt x="474" y="417"/>
                        <a:pt x="473" y="417"/>
                        <a:pt x="473" y="416"/>
                      </a:cubicBezTo>
                      <a:cubicBezTo>
                        <a:pt x="474" y="414"/>
                        <a:pt x="475" y="412"/>
                        <a:pt x="476" y="410"/>
                      </a:cubicBezTo>
                      <a:close/>
                      <a:moveTo>
                        <a:pt x="471" y="413"/>
                      </a:moveTo>
                      <a:cubicBezTo>
                        <a:pt x="471" y="414"/>
                        <a:pt x="471" y="415"/>
                        <a:pt x="471" y="415"/>
                      </a:cubicBezTo>
                      <a:cubicBezTo>
                        <a:pt x="470" y="415"/>
                        <a:pt x="470" y="415"/>
                        <a:pt x="469" y="415"/>
                      </a:cubicBezTo>
                      <a:cubicBezTo>
                        <a:pt x="470" y="414"/>
                        <a:pt x="471" y="414"/>
                        <a:pt x="471" y="413"/>
                      </a:cubicBezTo>
                      <a:close/>
                      <a:moveTo>
                        <a:pt x="479" y="407"/>
                      </a:moveTo>
                      <a:cubicBezTo>
                        <a:pt x="479" y="408"/>
                        <a:pt x="479" y="408"/>
                        <a:pt x="478" y="409"/>
                      </a:cubicBezTo>
                      <a:cubicBezTo>
                        <a:pt x="478" y="409"/>
                        <a:pt x="477" y="408"/>
                        <a:pt x="477" y="408"/>
                      </a:cubicBezTo>
                      <a:cubicBezTo>
                        <a:pt x="477" y="407"/>
                        <a:pt x="477" y="407"/>
                        <a:pt x="477" y="407"/>
                      </a:cubicBezTo>
                      <a:cubicBezTo>
                        <a:pt x="478" y="406"/>
                        <a:pt x="480" y="404"/>
                        <a:pt x="481" y="403"/>
                      </a:cubicBezTo>
                      <a:cubicBezTo>
                        <a:pt x="480" y="404"/>
                        <a:pt x="479" y="406"/>
                        <a:pt x="479" y="407"/>
                      </a:cubicBezTo>
                      <a:close/>
                      <a:moveTo>
                        <a:pt x="472" y="418"/>
                      </a:moveTo>
                      <a:cubicBezTo>
                        <a:pt x="473" y="418"/>
                        <a:pt x="473" y="418"/>
                        <a:pt x="474" y="418"/>
                      </a:cubicBezTo>
                      <a:cubicBezTo>
                        <a:pt x="473" y="420"/>
                        <a:pt x="472" y="421"/>
                        <a:pt x="471" y="423"/>
                      </a:cubicBezTo>
                      <a:cubicBezTo>
                        <a:pt x="471" y="423"/>
                        <a:pt x="470" y="423"/>
                        <a:pt x="470" y="422"/>
                      </a:cubicBezTo>
                      <a:cubicBezTo>
                        <a:pt x="471" y="421"/>
                        <a:pt x="471" y="419"/>
                        <a:pt x="472" y="418"/>
                      </a:cubicBezTo>
                      <a:close/>
                      <a:moveTo>
                        <a:pt x="473" y="421"/>
                      </a:moveTo>
                      <a:cubicBezTo>
                        <a:pt x="474" y="421"/>
                        <a:pt x="474" y="419"/>
                        <a:pt x="475" y="419"/>
                      </a:cubicBezTo>
                      <a:cubicBezTo>
                        <a:pt x="475" y="419"/>
                        <a:pt x="476" y="419"/>
                        <a:pt x="477" y="419"/>
                      </a:cubicBezTo>
                      <a:cubicBezTo>
                        <a:pt x="475" y="420"/>
                        <a:pt x="474" y="421"/>
                        <a:pt x="473" y="421"/>
                      </a:cubicBezTo>
                      <a:close/>
                      <a:moveTo>
                        <a:pt x="477" y="418"/>
                      </a:moveTo>
                      <a:cubicBezTo>
                        <a:pt x="477" y="418"/>
                        <a:pt x="476" y="417"/>
                        <a:pt x="475" y="417"/>
                      </a:cubicBezTo>
                      <a:cubicBezTo>
                        <a:pt x="477" y="415"/>
                        <a:pt x="477" y="413"/>
                        <a:pt x="479" y="411"/>
                      </a:cubicBezTo>
                      <a:cubicBezTo>
                        <a:pt x="479" y="412"/>
                        <a:pt x="481" y="413"/>
                        <a:pt x="482" y="413"/>
                      </a:cubicBezTo>
                      <a:cubicBezTo>
                        <a:pt x="481" y="414"/>
                        <a:pt x="481" y="415"/>
                        <a:pt x="481" y="415"/>
                      </a:cubicBezTo>
                      <a:cubicBezTo>
                        <a:pt x="479" y="416"/>
                        <a:pt x="478" y="417"/>
                        <a:pt x="477" y="418"/>
                      </a:cubicBezTo>
                      <a:close/>
                      <a:moveTo>
                        <a:pt x="482" y="417"/>
                      </a:moveTo>
                      <a:cubicBezTo>
                        <a:pt x="482" y="416"/>
                        <a:pt x="483" y="416"/>
                        <a:pt x="484" y="415"/>
                      </a:cubicBezTo>
                      <a:cubicBezTo>
                        <a:pt x="482" y="417"/>
                        <a:pt x="481" y="419"/>
                        <a:pt x="479" y="422"/>
                      </a:cubicBezTo>
                      <a:cubicBezTo>
                        <a:pt x="480" y="420"/>
                        <a:pt x="481" y="419"/>
                        <a:pt x="482" y="417"/>
                      </a:cubicBezTo>
                      <a:close/>
                      <a:moveTo>
                        <a:pt x="518" y="277"/>
                      </a:moveTo>
                      <a:cubicBezTo>
                        <a:pt x="518" y="277"/>
                        <a:pt x="519" y="277"/>
                        <a:pt x="519" y="277"/>
                      </a:cubicBezTo>
                      <a:cubicBezTo>
                        <a:pt x="519" y="280"/>
                        <a:pt x="519" y="283"/>
                        <a:pt x="519" y="286"/>
                      </a:cubicBezTo>
                      <a:cubicBezTo>
                        <a:pt x="519" y="286"/>
                        <a:pt x="518" y="286"/>
                        <a:pt x="518" y="286"/>
                      </a:cubicBezTo>
                      <a:cubicBezTo>
                        <a:pt x="518" y="283"/>
                        <a:pt x="518" y="280"/>
                        <a:pt x="518"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6" y="273"/>
                        <a:pt x="526" y="277"/>
                      </a:cubicBezTo>
                      <a:lnTo>
                        <a:pt x="525" y="277"/>
                      </a:lnTo>
                      <a:close/>
                      <a:moveTo>
                        <a:pt x="525" y="278"/>
                      </a:moveTo>
                      <a:cubicBezTo>
                        <a:pt x="526" y="278"/>
                        <a:pt x="526" y="278"/>
                        <a:pt x="526" y="278"/>
                      </a:cubicBezTo>
                      <a:cubicBezTo>
                        <a:pt x="526" y="290"/>
                        <a:pt x="526" y="301"/>
                        <a:pt x="525" y="313"/>
                      </a:cubicBezTo>
                      <a:cubicBezTo>
                        <a:pt x="525" y="314"/>
                        <a:pt x="524" y="315"/>
                        <a:pt x="524" y="315"/>
                      </a:cubicBezTo>
                      <a:cubicBezTo>
                        <a:pt x="523" y="321"/>
                        <a:pt x="521" y="327"/>
                        <a:pt x="519" y="333"/>
                      </a:cubicBezTo>
                      <a:cubicBezTo>
                        <a:pt x="521" y="325"/>
                        <a:pt x="522" y="316"/>
                        <a:pt x="523" y="307"/>
                      </a:cubicBezTo>
                      <a:cubicBezTo>
                        <a:pt x="524" y="307"/>
                        <a:pt x="524" y="307"/>
                        <a:pt x="524" y="307"/>
                      </a:cubicBezTo>
                      <a:cubicBezTo>
                        <a:pt x="523" y="307"/>
                        <a:pt x="523" y="307"/>
                        <a:pt x="523" y="307"/>
                      </a:cubicBezTo>
                      <a:cubicBezTo>
                        <a:pt x="525" y="297"/>
                        <a:pt x="525" y="287"/>
                        <a:pt x="525" y="278"/>
                      </a:cubicBezTo>
                      <a:close/>
                      <a:moveTo>
                        <a:pt x="517" y="289"/>
                      </a:moveTo>
                      <a:cubicBezTo>
                        <a:pt x="518" y="288"/>
                        <a:pt x="518" y="288"/>
                        <a:pt x="519" y="288"/>
                      </a:cubicBezTo>
                      <a:cubicBezTo>
                        <a:pt x="519" y="290"/>
                        <a:pt x="519" y="292"/>
                        <a:pt x="518" y="294"/>
                      </a:cubicBezTo>
                      <a:cubicBezTo>
                        <a:pt x="518" y="294"/>
                        <a:pt x="517" y="294"/>
                        <a:pt x="517" y="294"/>
                      </a:cubicBezTo>
                      <a:cubicBezTo>
                        <a:pt x="517" y="292"/>
                        <a:pt x="517" y="290"/>
                        <a:pt x="517" y="289"/>
                      </a:cubicBezTo>
                      <a:close/>
                      <a:moveTo>
                        <a:pt x="517" y="296"/>
                      </a:moveTo>
                      <a:cubicBezTo>
                        <a:pt x="517" y="296"/>
                        <a:pt x="518" y="296"/>
                        <a:pt x="518" y="296"/>
                      </a:cubicBezTo>
                      <a:cubicBezTo>
                        <a:pt x="518" y="299"/>
                        <a:pt x="517" y="303"/>
                        <a:pt x="517" y="306"/>
                      </a:cubicBezTo>
                      <a:cubicBezTo>
                        <a:pt x="517" y="306"/>
                        <a:pt x="517" y="306"/>
                        <a:pt x="516" y="306"/>
                      </a:cubicBezTo>
                      <a:cubicBezTo>
                        <a:pt x="517" y="302"/>
                        <a:pt x="517" y="299"/>
                        <a:pt x="517" y="296"/>
                      </a:cubicBezTo>
                      <a:close/>
                      <a:moveTo>
                        <a:pt x="516" y="307"/>
                      </a:moveTo>
                      <a:cubicBezTo>
                        <a:pt x="516" y="307"/>
                        <a:pt x="517" y="307"/>
                        <a:pt x="517" y="307"/>
                      </a:cubicBezTo>
                      <a:cubicBezTo>
                        <a:pt x="517" y="310"/>
                        <a:pt x="516" y="313"/>
                        <a:pt x="516" y="317"/>
                      </a:cubicBezTo>
                      <a:cubicBezTo>
                        <a:pt x="515" y="316"/>
                        <a:pt x="515" y="316"/>
                        <a:pt x="515" y="316"/>
                      </a:cubicBezTo>
                      <a:cubicBezTo>
                        <a:pt x="515" y="313"/>
                        <a:pt x="516" y="310"/>
                        <a:pt x="516" y="307"/>
                      </a:cubicBezTo>
                      <a:close/>
                      <a:moveTo>
                        <a:pt x="513" y="307"/>
                      </a:moveTo>
                      <a:cubicBezTo>
                        <a:pt x="513" y="307"/>
                        <a:pt x="513" y="307"/>
                        <a:pt x="513" y="307"/>
                      </a:cubicBezTo>
                      <a:cubicBezTo>
                        <a:pt x="513" y="309"/>
                        <a:pt x="513" y="310"/>
                        <a:pt x="512" y="312"/>
                      </a:cubicBezTo>
                      <a:cubicBezTo>
                        <a:pt x="513" y="310"/>
                        <a:pt x="513" y="309"/>
                        <a:pt x="513" y="307"/>
                      </a:cubicBezTo>
                      <a:close/>
                      <a:moveTo>
                        <a:pt x="516" y="317"/>
                      </a:moveTo>
                      <a:cubicBezTo>
                        <a:pt x="515" y="320"/>
                        <a:pt x="515" y="323"/>
                        <a:pt x="514" y="326"/>
                      </a:cubicBezTo>
                      <a:cubicBezTo>
                        <a:pt x="514" y="326"/>
                        <a:pt x="514" y="326"/>
                        <a:pt x="514" y="327"/>
                      </a:cubicBezTo>
                      <a:cubicBezTo>
                        <a:pt x="513" y="328"/>
                        <a:pt x="513" y="329"/>
                        <a:pt x="513" y="330"/>
                      </a:cubicBezTo>
                      <a:cubicBezTo>
                        <a:pt x="513" y="332"/>
                        <a:pt x="512" y="333"/>
                        <a:pt x="511" y="335"/>
                      </a:cubicBezTo>
                      <a:cubicBezTo>
                        <a:pt x="513" y="329"/>
                        <a:pt x="514" y="323"/>
                        <a:pt x="515" y="317"/>
                      </a:cubicBezTo>
                      <a:cubicBezTo>
                        <a:pt x="515" y="317"/>
                        <a:pt x="515" y="317"/>
                        <a:pt x="516" y="317"/>
                      </a:cubicBezTo>
                      <a:close/>
                      <a:moveTo>
                        <a:pt x="105" y="56"/>
                      </a:moveTo>
                      <a:cubicBezTo>
                        <a:pt x="105" y="56"/>
                        <a:pt x="105" y="56"/>
                        <a:pt x="105" y="56"/>
                      </a:cubicBezTo>
                      <a:cubicBezTo>
                        <a:pt x="104" y="55"/>
                        <a:pt x="104" y="55"/>
                        <a:pt x="103" y="54"/>
                      </a:cubicBezTo>
                      <a:cubicBezTo>
                        <a:pt x="103" y="54"/>
                        <a:pt x="103" y="55"/>
                        <a:pt x="103" y="55"/>
                      </a:cubicBezTo>
                      <a:cubicBezTo>
                        <a:pt x="102" y="55"/>
                        <a:pt x="103" y="56"/>
                        <a:pt x="103" y="56"/>
                      </a:cubicBezTo>
                      <a:cubicBezTo>
                        <a:pt x="103" y="57"/>
                        <a:pt x="103" y="58"/>
                        <a:pt x="104" y="59"/>
                      </a:cubicBezTo>
                      <a:cubicBezTo>
                        <a:pt x="105" y="59"/>
                        <a:pt x="105" y="60"/>
                        <a:pt x="106" y="60"/>
                      </a:cubicBezTo>
                      <a:cubicBezTo>
                        <a:pt x="109" y="66"/>
                        <a:pt x="113" y="71"/>
                        <a:pt x="118" y="73"/>
                      </a:cubicBezTo>
                      <a:cubicBezTo>
                        <a:pt x="103" y="86"/>
                        <a:pt x="89" y="101"/>
                        <a:pt x="77" y="117"/>
                      </a:cubicBezTo>
                      <a:cubicBezTo>
                        <a:pt x="74" y="119"/>
                        <a:pt x="72" y="123"/>
                        <a:pt x="70" y="125"/>
                      </a:cubicBezTo>
                      <a:cubicBezTo>
                        <a:pt x="63" y="123"/>
                        <a:pt x="57" y="120"/>
                        <a:pt x="51" y="116"/>
                      </a:cubicBezTo>
                      <a:cubicBezTo>
                        <a:pt x="51" y="116"/>
                        <a:pt x="50" y="116"/>
                        <a:pt x="49" y="116"/>
                      </a:cubicBezTo>
                      <a:cubicBezTo>
                        <a:pt x="49" y="116"/>
                        <a:pt x="48" y="116"/>
                        <a:pt x="48" y="116"/>
                      </a:cubicBezTo>
                      <a:cubicBezTo>
                        <a:pt x="48" y="117"/>
                        <a:pt x="48" y="118"/>
                        <a:pt x="48" y="118"/>
                      </a:cubicBezTo>
                      <a:cubicBezTo>
                        <a:pt x="55" y="121"/>
                        <a:pt x="62" y="123"/>
                        <a:pt x="68" y="127"/>
                      </a:cubicBezTo>
                      <a:cubicBezTo>
                        <a:pt x="68" y="127"/>
                        <a:pt x="69" y="127"/>
                        <a:pt x="69" y="127"/>
                      </a:cubicBezTo>
                      <a:cubicBezTo>
                        <a:pt x="66" y="132"/>
                        <a:pt x="63" y="137"/>
                        <a:pt x="60" y="141"/>
                      </a:cubicBezTo>
                      <a:cubicBezTo>
                        <a:pt x="60" y="141"/>
                        <a:pt x="60" y="142"/>
                        <a:pt x="60" y="142"/>
                      </a:cubicBezTo>
                      <a:cubicBezTo>
                        <a:pt x="57" y="147"/>
                        <a:pt x="53" y="151"/>
                        <a:pt x="50" y="156"/>
                      </a:cubicBezTo>
                      <a:cubicBezTo>
                        <a:pt x="40" y="172"/>
                        <a:pt x="33" y="189"/>
                        <a:pt x="31" y="207"/>
                      </a:cubicBezTo>
                      <a:cubicBezTo>
                        <a:pt x="25" y="206"/>
                        <a:pt x="19" y="206"/>
                        <a:pt x="13" y="206"/>
                      </a:cubicBezTo>
                      <a:cubicBezTo>
                        <a:pt x="13" y="206"/>
                        <a:pt x="13" y="206"/>
                        <a:pt x="13" y="206"/>
                      </a:cubicBezTo>
                      <a:cubicBezTo>
                        <a:pt x="13" y="206"/>
                        <a:pt x="12" y="206"/>
                        <a:pt x="12" y="206"/>
                      </a:cubicBezTo>
                      <a:cubicBezTo>
                        <a:pt x="11" y="207"/>
                        <a:pt x="11" y="207"/>
                        <a:pt x="11" y="208"/>
                      </a:cubicBezTo>
                      <a:cubicBezTo>
                        <a:pt x="11" y="203"/>
                        <a:pt x="12" y="199"/>
                        <a:pt x="12" y="195"/>
                      </a:cubicBezTo>
                      <a:cubicBezTo>
                        <a:pt x="13" y="195"/>
                        <a:pt x="13" y="194"/>
                        <a:pt x="14" y="193"/>
                      </a:cubicBezTo>
                      <a:cubicBezTo>
                        <a:pt x="14" y="193"/>
                        <a:pt x="14" y="193"/>
                        <a:pt x="14" y="192"/>
                      </a:cubicBezTo>
                      <a:cubicBezTo>
                        <a:pt x="14" y="192"/>
                        <a:pt x="14" y="191"/>
                        <a:pt x="14" y="191"/>
                      </a:cubicBezTo>
                      <a:cubicBezTo>
                        <a:pt x="14" y="190"/>
                        <a:pt x="14" y="190"/>
                        <a:pt x="14" y="189"/>
                      </a:cubicBezTo>
                      <a:cubicBezTo>
                        <a:pt x="15" y="189"/>
                        <a:pt x="15" y="188"/>
                        <a:pt x="16" y="187"/>
                      </a:cubicBezTo>
                      <a:cubicBezTo>
                        <a:pt x="16" y="187"/>
                        <a:pt x="16" y="187"/>
                        <a:pt x="16" y="186"/>
                      </a:cubicBezTo>
                      <a:cubicBezTo>
                        <a:pt x="22"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8" y="180"/>
                        <a:pt x="18" y="179"/>
                        <a:pt x="18" y="179"/>
                      </a:cubicBezTo>
                      <a:cubicBezTo>
                        <a:pt x="18" y="178"/>
                        <a:pt x="18" y="177"/>
                        <a:pt x="18" y="176"/>
                      </a:cubicBezTo>
                      <a:cubicBezTo>
                        <a:pt x="18" y="174"/>
                        <a:pt x="18" y="173"/>
                        <a:pt x="18" y="171"/>
                      </a:cubicBezTo>
                      <a:cubicBezTo>
                        <a:pt x="20" y="168"/>
                        <a:pt x="22" y="165"/>
                        <a:pt x="24" y="162"/>
                      </a:cubicBezTo>
                      <a:cubicBezTo>
                        <a:pt x="26" y="158"/>
                        <a:pt x="28" y="153"/>
                        <a:pt x="29" y="149"/>
                      </a:cubicBezTo>
                      <a:cubicBezTo>
                        <a:pt x="29" y="148"/>
                        <a:pt x="30" y="147"/>
                        <a:pt x="31" y="145"/>
                      </a:cubicBezTo>
                      <a:cubicBezTo>
                        <a:pt x="37" y="148"/>
                        <a:pt x="44" y="149"/>
                        <a:pt x="52" y="149"/>
                      </a:cubicBezTo>
                      <a:cubicBezTo>
                        <a:pt x="51" y="149"/>
                        <a:pt x="51" y="149"/>
                        <a:pt x="51" y="149"/>
                      </a:cubicBezTo>
                      <a:cubicBezTo>
                        <a:pt x="45" y="147"/>
                        <a:pt x="38"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70" y="117"/>
                        <a:pt x="70" y="117"/>
                        <a:pt x="70" y="118"/>
                      </a:cubicBezTo>
                      <a:cubicBezTo>
                        <a:pt x="71" y="118"/>
                        <a:pt x="71" y="119"/>
                        <a:pt x="72" y="119"/>
                      </a:cubicBezTo>
                      <a:cubicBezTo>
                        <a:pt x="73"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4" y="107"/>
                        <a:pt x="71" y="109"/>
                        <a:pt x="78" y="111"/>
                      </a:cubicBezTo>
                      <a:cubicBezTo>
                        <a:pt x="77" y="111"/>
                        <a:pt x="77" y="111"/>
                        <a:pt x="77" y="111"/>
                      </a:cubicBezTo>
                      <a:cubicBezTo>
                        <a:pt x="71" y="107"/>
                        <a:pt x="65" y="105"/>
                        <a:pt x="58" y="101"/>
                      </a:cubicBezTo>
                      <a:cubicBezTo>
                        <a:pt x="61" y="99"/>
                        <a:pt x="63" y="96"/>
                        <a:pt x="65" y="93"/>
                      </a:cubicBezTo>
                      <a:cubicBezTo>
                        <a:pt x="68" y="97"/>
                        <a:pt x="72"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1" y="88"/>
                        <a:pt x="74" y="85"/>
                        <a:pt x="78" y="81"/>
                      </a:cubicBezTo>
                      <a:cubicBezTo>
                        <a:pt x="79" y="81"/>
                        <a:pt x="79" y="80"/>
                        <a:pt x="79" y="79"/>
                      </a:cubicBezTo>
                      <a:cubicBezTo>
                        <a:pt x="83" y="83"/>
                        <a:pt x="86" y="86"/>
                        <a:pt x="90" y="89"/>
                      </a:cubicBezTo>
                      <a:cubicBezTo>
                        <a:pt x="91" y="89"/>
                        <a:pt x="91" y="89"/>
                        <a:pt x="91" y="88"/>
                      </a:cubicBezTo>
                      <a:cubicBezTo>
                        <a:pt x="91" y="88"/>
                        <a:pt x="91" y="88"/>
                        <a:pt x="91" y="87"/>
                      </a:cubicBezTo>
                      <a:cubicBezTo>
                        <a:pt x="90" y="87"/>
                        <a:pt x="90" y="86"/>
                        <a:pt x="89" y="86"/>
                      </a:cubicBezTo>
                      <a:cubicBezTo>
                        <a:pt x="87" y="83"/>
                        <a:pt x="83" y="81"/>
                        <a:pt x="80" y="78"/>
                      </a:cubicBezTo>
                      <a:cubicBezTo>
                        <a:pt x="81" y="75"/>
                        <a:pt x="83" y="73"/>
                        <a:pt x="85" y="70"/>
                      </a:cubicBezTo>
                      <a:cubicBezTo>
                        <a:pt x="92" y="61"/>
                        <a:pt x="100" y="53"/>
                        <a:pt x="108" y="47"/>
                      </a:cubicBezTo>
                      <a:cubicBezTo>
                        <a:pt x="109" y="49"/>
                        <a:pt x="110" y="51"/>
                        <a:pt x="111" y="53"/>
                      </a:cubicBezTo>
                      <a:cubicBezTo>
                        <a:pt x="111" y="53"/>
                        <a:pt x="111" y="53"/>
                        <a:pt x="111" y="53"/>
                      </a:cubicBezTo>
                      <a:cubicBezTo>
                        <a:pt x="112" y="56"/>
                        <a:pt x="114" y="60"/>
                        <a:pt x="116" y="63"/>
                      </a:cubicBezTo>
                      <a:cubicBezTo>
                        <a:pt x="117" y="63"/>
                        <a:pt x="118" y="63"/>
                        <a:pt x="119" y="63"/>
                      </a:cubicBezTo>
                      <a:cubicBezTo>
                        <a:pt x="120" y="63"/>
                        <a:pt x="121" y="64"/>
                        <a:pt x="122" y="65"/>
                      </a:cubicBezTo>
                      <a:cubicBezTo>
                        <a:pt x="123" y="65"/>
                        <a:pt x="125" y="65"/>
                        <a:pt x="126" y="65"/>
                      </a:cubicBezTo>
                      <a:cubicBezTo>
                        <a:pt x="125" y="65"/>
                        <a:pt x="125" y="65"/>
                        <a:pt x="125" y="65"/>
                      </a:cubicBezTo>
                      <a:cubicBezTo>
                        <a:pt x="118" y="60"/>
                        <a:pt x="113" y="54"/>
                        <a:pt x="109" y="46"/>
                      </a:cubicBezTo>
                      <a:cubicBezTo>
                        <a:pt x="111" y="45"/>
                        <a:pt x="112" y="44"/>
                        <a:pt x="113" y="43"/>
                      </a:cubicBezTo>
                      <a:cubicBezTo>
                        <a:pt x="116" y="45"/>
                        <a:pt x="118" y="48"/>
                        <a:pt x="121" y="51"/>
                      </a:cubicBezTo>
                      <a:cubicBezTo>
                        <a:pt x="122" y="55"/>
                        <a:pt x="125" y="56"/>
                        <a:pt x="127" y="56"/>
                      </a:cubicBezTo>
                      <a:cubicBezTo>
                        <a:pt x="127" y="56"/>
                        <a:pt x="127" y="56"/>
                        <a:pt x="127" y="55"/>
                      </a:cubicBezTo>
                      <a:cubicBezTo>
                        <a:pt x="127" y="55"/>
                        <a:pt x="127" y="55"/>
                        <a:pt x="128" y="55"/>
                      </a:cubicBezTo>
                      <a:cubicBezTo>
                        <a:pt x="128" y="55"/>
                        <a:pt x="127" y="55"/>
                        <a:pt x="127" y="54"/>
                      </a:cubicBezTo>
                      <a:cubicBezTo>
                        <a:pt x="123" y="50"/>
                        <a:pt x="119" y="46"/>
                        <a:pt x="114" y="43"/>
                      </a:cubicBezTo>
                      <a:cubicBezTo>
                        <a:pt x="122" y="38"/>
                        <a:pt x="130" y="33"/>
                        <a:pt x="139" y="30"/>
                      </a:cubicBezTo>
                      <a:cubicBezTo>
                        <a:pt x="141" y="35"/>
                        <a:pt x="143" y="39"/>
                        <a:pt x="144" y="43"/>
                      </a:cubicBezTo>
                      <a:cubicBezTo>
                        <a:pt x="145"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5" y="41"/>
                      </a:cubicBezTo>
                      <a:cubicBezTo>
                        <a:pt x="155" y="40"/>
                        <a:pt x="155" y="39"/>
                        <a:pt x="156" y="39"/>
                      </a:cubicBezTo>
                      <a:cubicBezTo>
                        <a:pt x="156" y="38"/>
                        <a:pt x="156" y="38"/>
                        <a:pt x="155" y="37"/>
                      </a:cubicBezTo>
                      <a:cubicBezTo>
                        <a:pt x="155" y="36"/>
                        <a:pt x="155" y="35"/>
                        <a:pt x="154" y="34"/>
                      </a:cubicBezTo>
                      <a:cubicBezTo>
                        <a:pt x="154" y="34"/>
                        <a:pt x="154" y="33"/>
                        <a:pt x="154" y="33"/>
                      </a:cubicBezTo>
                      <a:cubicBezTo>
                        <a:pt x="154" y="32"/>
                        <a:pt x="153" y="31"/>
                        <a:pt x="153" y="30"/>
                      </a:cubicBezTo>
                      <a:cubicBezTo>
                        <a:pt x="153" y="29"/>
                        <a:pt x="152" y="29"/>
                        <a:pt x="151" y="28"/>
                      </a:cubicBezTo>
                      <a:cubicBezTo>
                        <a:pt x="151" y="28"/>
                        <a:pt x="151" y="28"/>
                        <a:pt x="151" y="28"/>
                      </a:cubicBezTo>
                      <a:cubicBezTo>
                        <a:pt x="155" y="27"/>
                        <a:pt x="158" y="26"/>
                        <a:pt x="161" y="24"/>
                      </a:cubicBezTo>
                      <a:cubicBezTo>
                        <a:pt x="161" y="26"/>
                        <a:pt x="162" y="29"/>
                        <a:pt x="163" y="31"/>
                      </a:cubicBezTo>
                      <a:cubicBezTo>
                        <a:pt x="165" y="36"/>
                        <a:pt x="168" y="39"/>
                        <a:pt x="170" y="40"/>
                      </a:cubicBezTo>
                      <a:cubicBezTo>
                        <a:pt x="159" y="43"/>
                        <a:pt x="149" y="49"/>
                        <a:pt x="139" y="56"/>
                      </a:cubicBezTo>
                      <a:cubicBezTo>
                        <a:pt x="132" y="61"/>
                        <a:pt x="125" y="67"/>
                        <a:pt x="119"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6" y="57"/>
                        <a:pt x="105" y="56"/>
                        <a:pt x="105" y="56"/>
                      </a:cubicBezTo>
                      <a:close/>
                      <a:moveTo>
                        <a:pt x="140" y="30"/>
                      </a:moveTo>
                      <a:cubicBezTo>
                        <a:pt x="141" y="30"/>
                        <a:pt x="142" y="29"/>
                        <a:pt x="142" y="29"/>
                      </a:cubicBezTo>
                      <a:cubicBezTo>
                        <a:pt x="143" y="29"/>
                        <a:pt x="143" y="29"/>
                        <a:pt x="144" y="29"/>
                      </a:cubicBezTo>
                      <a:cubicBezTo>
                        <a:pt x="144" y="33"/>
                        <a:pt x="145" y="36"/>
                        <a:pt x="145" y="39"/>
                      </a:cubicBezTo>
                      <a:cubicBezTo>
                        <a:pt x="144" y="36"/>
                        <a:pt x="142" y="33"/>
                        <a:pt x="140" y="30"/>
                      </a:cubicBezTo>
                      <a:close/>
                      <a:moveTo>
                        <a:pt x="168" y="19"/>
                      </a:moveTo>
                      <a:cubicBezTo>
                        <a:pt x="171" y="19"/>
                        <a:pt x="173" y="19"/>
                        <a:pt x="175" y="18"/>
                      </a:cubicBezTo>
                      <a:cubicBezTo>
                        <a:pt x="177" y="25"/>
                        <a:pt x="178" y="31"/>
                        <a:pt x="179" y="37"/>
                      </a:cubicBezTo>
                      <a:cubicBezTo>
                        <a:pt x="179" y="37"/>
                        <a:pt x="179" y="37"/>
                        <a:pt x="178" y="37"/>
                      </a:cubicBezTo>
                      <a:cubicBezTo>
                        <a:pt x="178" y="32"/>
                        <a:pt x="177"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2"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6" y="20"/>
                      </a:cubicBezTo>
                      <a:cubicBezTo>
                        <a:pt x="185" y="19"/>
                        <a:pt x="185" y="17"/>
                        <a:pt x="185" y="16"/>
                      </a:cubicBezTo>
                      <a:cubicBezTo>
                        <a:pt x="186" y="16"/>
                        <a:pt x="187" y="15"/>
                        <a:pt x="189" y="15"/>
                      </a:cubicBezTo>
                      <a:cubicBezTo>
                        <a:pt x="190" y="22"/>
                        <a:pt x="194" y="27"/>
                        <a:pt x="199" y="31"/>
                      </a:cubicBezTo>
                      <a:cubicBezTo>
                        <a:pt x="199" y="31"/>
                        <a:pt x="199" y="30"/>
                        <a:pt x="199" y="30"/>
                      </a:cubicBezTo>
                      <a:cubicBezTo>
                        <a:pt x="195" y="25"/>
                        <a:pt x="193" y="20"/>
                        <a:pt x="191" y="14"/>
                      </a:cubicBezTo>
                      <a:cubicBezTo>
                        <a:pt x="191" y="14"/>
                        <a:pt x="192" y="14"/>
                        <a:pt x="193" y="13"/>
                      </a:cubicBezTo>
                      <a:cubicBezTo>
                        <a:pt x="194" y="13"/>
                        <a:pt x="195" y="13"/>
                        <a:pt x="197" y="12"/>
                      </a:cubicBezTo>
                      <a:cubicBezTo>
                        <a:pt x="197" y="17"/>
                        <a:pt x="200" y="23"/>
                        <a:pt x="204" y="27"/>
                      </a:cubicBezTo>
                      <a:cubicBezTo>
                        <a:pt x="204" y="27"/>
                        <a:pt x="205" y="26"/>
                        <a:pt x="205" y="25"/>
                      </a:cubicBezTo>
                      <a:cubicBezTo>
                        <a:pt x="204" y="25"/>
                        <a:pt x="204" y="24"/>
                        <a:pt x="203" y="23"/>
                      </a:cubicBezTo>
                      <a:cubicBezTo>
                        <a:pt x="201" y="20"/>
                        <a:pt x="199" y="16"/>
                        <a:pt x="198" y="11"/>
                      </a:cubicBezTo>
                      <a:cubicBezTo>
                        <a:pt x="212" y="7"/>
                        <a:pt x="226" y="5"/>
                        <a:pt x="241" y="5"/>
                      </a:cubicBezTo>
                      <a:cubicBezTo>
                        <a:pt x="244" y="5"/>
                        <a:pt x="247" y="5"/>
                        <a:pt x="250" y="5"/>
                      </a:cubicBezTo>
                      <a:cubicBezTo>
                        <a:pt x="250" y="11"/>
                        <a:pt x="250" y="17"/>
                        <a:pt x="250" y="23"/>
                      </a:cubicBezTo>
                      <a:cubicBezTo>
                        <a:pt x="251" y="23"/>
                        <a:pt x="251" y="22"/>
                        <a:pt x="252" y="21"/>
                      </a:cubicBezTo>
                      <a:cubicBezTo>
                        <a:pt x="252" y="21"/>
                        <a:pt x="252" y="20"/>
                        <a:pt x="252" y="20"/>
                      </a:cubicBezTo>
                      <a:cubicBezTo>
                        <a:pt x="252" y="15"/>
                        <a:pt x="252" y="10"/>
                        <a:pt x="252" y="5"/>
                      </a:cubicBezTo>
                      <a:cubicBezTo>
                        <a:pt x="254" y="5"/>
                        <a:pt x="257"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8" y="26"/>
                        <a:pt x="237" y="27"/>
                        <a:pt x="236" y="27"/>
                      </a:cubicBezTo>
                      <a:cubicBezTo>
                        <a:pt x="235" y="27"/>
                        <a:pt x="234" y="28"/>
                        <a:pt x="233" y="28"/>
                      </a:cubicBezTo>
                      <a:cubicBezTo>
                        <a:pt x="232" y="24"/>
                        <a:pt x="231" y="20"/>
                        <a:pt x="229" y="16"/>
                      </a:cubicBezTo>
                      <a:cubicBezTo>
                        <a:pt x="228" y="16"/>
                        <a:pt x="228" y="16"/>
                        <a:pt x="228" y="17"/>
                      </a:cubicBezTo>
                      <a:cubicBezTo>
                        <a:pt x="228" y="21"/>
                        <a:pt x="230" y="25"/>
                        <a:pt x="233" y="29"/>
                      </a:cubicBezTo>
                      <a:cubicBezTo>
                        <a:pt x="233" y="29"/>
                        <a:pt x="232" y="29"/>
                        <a:pt x="232" y="29"/>
                      </a:cubicBezTo>
                      <a:cubicBezTo>
                        <a:pt x="232" y="29"/>
                        <a:pt x="233" y="29"/>
                        <a:pt x="233" y="29"/>
                      </a:cubicBezTo>
                      <a:cubicBezTo>
                        <a:pt x="233" y="29"/>
                        <a:pt x="234" y="29"/>
                        <a:pt x="234" y="29"/>
                      </a:cubicBezTo>
                      <a:cubicBezTo>
                        <a:pt x="231" y="30"/>
                        <a:pt x="229" y="31"/>
                        <a:pt x="226" y="31"/>
                      </a:cubicBezTo>
                      <a:cubicBezTo>
                        <a:pt x="225" y="31"/>
                        <a:pt x="224" y="32"/>
                        <a:pt x="223" y="33"/>
                      </a:cubicBezTo>
                      <a:cubicBezTo>
                        <a:pt x="222" y="33"/>
                        <a:pt x="221" y="33"/>
                        <a:pt x="220" y="33"/>
                      </a:cubicBezTo>
                      <a:cubicBezTo>
                        <a:pt x="207" y="32"/>
                        <a:pt x="194" y="33"/>
                        <a:pt x="182" y="36"/>
                      </a:cubicBezTo>
                      <a:cubicBezTo>
                        <a:pt x="182" y="36"/>
                        <a:pt x="182" y="36"/>
                        <a:pt x="182" y="36"/>
                      </a:cubicBezTo>
                      <a:cubicBezTo>
                        <a:pt x="180" y="30"/>
                        <a:pt x="178" y="24"/>
                        <a:pt x="176" y="18"/>
                      </a:cubicBezTo>
                      <a:cubicBezTo>
                        <a:pt x="178" y="18"/>
                        <a:pt x="181" y="17"/>
                        <a:pt x="183" y="17"/>
                      </a:cubicBezTo>
                      <a:cubicBezTo>
                        <a:pt x="183" y="19"/>
                        <a:pt x="184" y="21"/>
                        <a:pt x="184" y="23"/>
                      </a:cubicBezTo>
                      <a:cubicBezTo>
                        <a:pt x="185" y="25"/>
                        <a:pt x="187" y="27"/>
                        <a:pt x="189" y="27"/>
                      </a:cubicBezTo>
                      <a:cubicBezTo>
                        <a:pt x="189"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2" y="6"/>
                      </a:cubicBezTo>
                      <a:cubicBezTo>
                        <a:pt x="271" y="13"/>
                        <a:pt x="271" y="20"/>
                        <a:pt x="273" y="25"/>
                      </a:cubicBezTo>
                      <a:cubicBezTo>
                        <a:pt x="269" y="25"/>
                        <a:pt x="265" y="25"/>
                        <a:pt x="261" y="25"/>
                      </a:cubicBezTo>
                      <a:cubicBezTo>
                        <a:pt x="261" y="25"/>
                        <a:pt x="260" y="25"/>
                        <a:pt x="260" y="26"/>
                      </a:cubicBezTo>
                      <a:close/>
                      <a:moveTo>
                        <a:pt x="265" y="29"/>
                      </a:moveTo>
                      <a:cubicBezTo>
                        <a:pt x="265" y="28"/>
                        <a:pt x="266" y="28"/>
                        <a:pt x="267"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7" y="33"/>
                      </a:cubicBezTo>
                      <a:cubicBezTo>
                        <a:pt x="291" y="32"/>
                        <a:pt x="285" y="31"/>
                        <a:pt x="280" y="31"/>
                      </a:cubicBezTo>
                      <a:cubicBezTo>
                        <a:pt x="275" y="30"/>
                        <a:pt x="270"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6" y="29"/>
                      </a:cubicBezTo>
                      <a:cubicBezTo>
                        <a:pt x="243" y="29"/>
                        <a:pt x="239" y="30"/>
                        <a:pt x="236" y="31"/>
                      </a:cubicBezTo>
                      <a:cubicBezTo>
                        <a:pt x="233" y="31"/>
                        <a:pt x="230" y="31"/>
                        <a:pt x="227" y="32"/>
                      </a:cubicBezTo>
                      <a:cubicBezTo>
                        <a:pt x="233" y="31"/>
                        <a:pt x="239" y="29"/>
                        <a:pt x="245" y="29"/>
                      </a:cubicBezTo>
                      <a:close/>
                      <a:moveTo>
                        <a:pt x="322" y="38"/>
                      </a:moveTo>
                      <a:cubicBezTo>
                        <a:pt x="320" y="38"/>
                        <a:pt x="317" y="37"/>
                        <a:pt x="315" y="37"/>
                      </a:cubicBezTo>
                      <a:cubicBezTo>
                        <a:pt x="314" y="36"/>
                        <a:pt x="313" y="36"/>
                        <a:pt x="311" y="35"/>
                      </a:cubicBezTo>
                      <a:cubicBezTo>
                        <a:pt x="315" y="36"/>
                        <a:pt x="319" y="37"/>
                        <a:pt x="322" y="38"/>
                      </a:cubicBezTo>
                      <a:close/>
                      <a:moveTo>
                        <a:pt x="325" y="40"/>
                      </a:moveTo>
                      <a:cubicBezTo>
                        <a:pt x="325" y="39"/>
                        <a:pt x="324" y="39"/>
                        <a:pt x="324" y="39"/>
                      </a:cubicBezTo>
                      <a:cubicBezTo>
                        <a:pt x="330" y="40"/>
                        <a:pt x="336" y="41"/>
                        <a:pt x="342" y="43"/>
                      </a:cubicBezTo>
                      <a:cubicBezTo>
                        <a:pt x="341" y="44"/>
                        <a:pt x="341" y="45"/>
                        <a:pt x="341" y="45"/>
                      </a:cubicBezTo>
                      <a:cubicBezTo>
                        <a:pt x="336" y="43"/>
                        <a:pt x="331"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8" y="222"/>
                        <a:pt x="8" y="221"/>
                        <a:pt x="8" y="221"/>
                      </a:cubicBezTo>
                      <a:cubicBezTo>
                        <a:pt x="9" y="217"/>
                        <a:pt x="9" y="213"/>
                        <a:pt x="10" y="209"/>
                      </a:cubicBezTo>
                      <a:cubicBezTo>
                        <a:pt x="17" y="208"/>
                        <a:pt x="24" y="207"/>
                        <a:pt x="31" y="207"/>
                      </a:cubicBezTo>
                      <a:cubicBezTo>
                        <a:pt x="29" y="213"/>
                        <a:pt x="29" y="219"/>
                        <a:pt x="29" y="224"/>
                      </a:cubicBezTo>
                      <a:cubicBezTo>
                        <a:pt x="27" y="232"/>
                        <a:pt x="26" y="239"/>
                        <a:pt x="25" y="248"/>
                      </a:cubicBezTo>
                      <a:cubicBezTo>
                        <a:pt x="24" y="252"/>
                        <a:pt x="24" y="256"/>
                        <a:pt x="24" y="260"/>
                      </a:cubicBezTo>
                      <a:cubicBezTo>
                        <a:pt x="17" y="264"/>
                        <a:pt x="10" y="266"/>
                        <a:pt x="4" y="266"/>
                      </a:cubicBezTo>
                      <a:cubicBezTo>
                        <a:pt x="4" y="252"/>
                        <a:pt x="5" y="238"/>
                        <a:pt x="6" y="224"/>
                      </a:cubicBezTo>
                      <a:close/>
                      <a:moveTo>
                        <a:pt x="24"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4"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5" y="296"/>
                        <a:pt x="25" y="297"/>
                        <a:pt x="25" y="298"/>
                      </a:cubicBezTo>
                      <a:cubicBezTo>
                        <a:pt x="24" y="298"/>
                        <a:pt x="23" y="298"/>
                        <a:pt x="23" y="298"/>
                      </a:cubicBezTo>
                      <a:cubicBezTo>
                        <a:pt x="23" y="298"/>
                        <a:pt x="23" y="298"/>
                        <a:pt x="23" y="298"/>
                      </a:cubicBezTo>
                      <a:cubicBezTo>
                        <a:pt x="21" y="299"/>
                        <a:pt x="19" y="299"/>
                        <a:pt x="17" y="300"/>
                      </a:cubicBezTo>
                      <a:cubicBezTo>
                        <a:pt x="15" y="301"/>
                        <a:pt x="14" y="301"/>
                        <a:pt x="12" y="302"/>
                      </a:cubicBezTo>
                      <a:cubicBezTo>
                        <a:pt x="13" y="303"/>
                        <a:pt x="14" y="303"/>
                        <a:pt x="15" y="303"/>
                      </a:cubicBezTo>
                      <a:cubicBezTo>
                        <a:pt x="18" y="302"/>
                        <a:pt x="21" y="301"/>
                        <a:pt x="24" y="300"/>
                      </a:cubicBezTo>
                      <a:cubicBezTo>
                        <a:pt x="24" y="301"/>
                        <a:pt x="24" y="302"/>
                        <a:pt x="25"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7" y="297"/>
                      </a:cubicBezTo>
                      <a:cubicBezTo>
                        <a:pt x="5" y="289"/>
                        <a:pt x="5" y="281"/>
                        <a:pt x="4" y="273"/>
                      </a:cubicBezTo>
                      <a:cubicBezTo>
                        <a:pt x="7" y="273"/>
                        <a:pt x="9"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9" y="328"/>
                        <a:pt x="18" y="328"/>
                        <a:pt x="18" y="328"/>
                      </a:cubicBezTo>
                      <a:cubicBezTo>
                        <a:pt x="17" y="329"/>
                        <a:pt x="15" y="330"/>
                        <a:pt x="14" y="331"/>
                      </a:cubicBezTo>
                      <a:cubicBezTo>
                        <a:pt x="11" y="332"/>
                        <a:pt x="10" y="333"/>
                        <a:pt x="10" y="335"/>
                      </a:cubicBezTo>
                      <a:cubicBezTo>
                        <a:pt x="10" y="329"/>
                        <a:pt x="9" y="323"/>
                        <a:pt x="9" y="317"/>
                      </a:cubicBezTo>
                      <a:cubicBezTo>
                        <a:pt x="15" y="316"/>
                        <a:pt x="20" y="314"/>
                        <a:pt x="26" y="312"/>
                      </a:cubicBezTo>
                      <a:cubicBezTo>
                        <a:pt x="26" y="314"/>
                        <a:pt x="27" y="316"/>
                        <a:pt x="27" y="318"/>
                      </a:cubicBezTo>
                      <a:cubicBezTo>
                        <a:pt x="28" y="324"/>
                        <a:pt x="29" y="330"/>
                        <a:pt x="31" y="336"/>
                      </a:cubicBezTo>
                      <a:cubicBezTo>
                        <a:pt x="30" y="336"/>
                        <a:pt x="29" y="336"/>
                        <a:pt x="29" y="336"/>
                      </a:cubicBezTo>
                      <a:cubicBezTo>
                        <a:pt x="28" y="336"/>
                        <a:pt x="28" y="337"/>
                        <a:pt x="27" y="337"/>
                      </a:cubicBezTo>
                      <a:cubicBezTo>
                        <a:pt x="27"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1" y="339"/>
                        <a:pt x="31" y="339"/>
                      </a:cubicBezTo>
                      <a:cubicBezTo>
                        <a:pt x="33" y="345"/>
                        <a:pt x="35" y="351"/>
                        <a:pt x="37" y="357"/>
                      </a:cubicBezTo>
                      <a:cubicBezTo>
                        <a:pt x="36" y="358"/>
                        <a:pt x="35" y="358"/>
                        <a:pt x="34" y="359"/>
                      </a:cubicBezTo>
                      <a:cubicBezTo>
                        <a:pt x="33" y="359"/>
                        <a:pt x="33" y="359"/>
                        <a:pt x="33" y="359"/>
                      </a:cubicBezTo>
                      <a:cubicBezTo>
                        <a:pt x="33" y="359"/>
                        <a:pt x="33" y="359"/>
                        <a:pt x="33" y="359"/>
                      </a:cubicBezTo>
                      <a:cubicBezTo>
                        <a:pt x="33" y="358"/>
                        <a:pt x="32" y="358"/>
                        <a:pt x="31" y="358"/>
                      </a:cubicBezTo>
                      <a:cubicBezTo>
                        <a:pt x="26" y="362"/>
                        <a:pt x="21" y="365"/>
                        <a:pt x="16"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6"/>
                        <a:pt x="10" y="337"/>
                        <a:pt x="10" y="337"/>
                      </a:cubicBezTo>
                      <a:cubicBezTo>
                        <a:pt x="11" y="337"/>
                        <a:pt x="11" y="337"/>
                        <a:pt x="12" y="337"/>
                      </a:cubicBezTo>
                      <a:cubicBezTo>
                        <a:pt x="13" y="336"/>
                        <a:pt x="13" y="335"/>
                        <a:pt x="14" y="334"/>
                      </a:cubicBezTo>
                      <a:cubicBezTo>
                        <a:pt x="17" y="331"/>
                        <a:pt x="21" y="329"/>
                        <a:pt x="26" y="329"/>
                      </a:cubicBezTo>
                      <a:cubicBezTo>
                        <a:pt x="25" y="329"/>
                        <a:pt x="25" y="329"/>
                        <a:pt x="25" y="329"/>
                      </a:cubicBezTo>
                      <a:cubicBezTo>
                        <a:pt x="23" y="328"/>
                        <a:pt x="21" y="328"/>
                        <a:pt x="19" y="328"/>
                      </a:cubicBezTo>
                      <a:close/>
                      <a:moveTo>
                        <a:pt x="20" y="371"/>
                      </a:moveTo>
                      <a:cubicBezTo>
                        <a:pt x="19" y="372"/>
                        <a:pt x="18" y="373"/>
                        <a:pt x="17" y="374"/>
                      </a:cubicBezTo>
                      <a:cubicBezTo>
                        <a:pt x="17" y="373"/>
                        <a:pt x="16" y="371"/>
                        <a:pt x="16" y="370"/>
                      </a:cubicBezTo>
                      <a:cubicBezTo>
                        <a:pt x="17" y="369"/>
                        <a:pt x="18" y="369"/>
                        <a:pt x="19" y="369"/>
                      </a:cubicBezTo>
                      <a:cubicBezTo>
                        <a:pt x="19" y="369"/>
                        <a:pt x="18" y="369"/>
                        <a:pt x="18" y="370"/>
                      </a:cubicBezTo>
                      <a:cubicBezTo>
                        <a:pt x="19" y="370"/>
                        <a:pt x="19" y="371"/>
                        <a:pt x="20"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1" y="367"/>
                        <a:pt x="41" y="368"/>
                        <a:pt x="42" y="369"/>
                      </a:cubicBezTo>
                      <a:cubicBezTo>
                        <a:pt x="36" y="372"/>
                        <a:pt x="30" y="376"/>
                        <a:pt x="26" y="381"/>
                      </a:cubicBezTo>
                      <a:cubicBezTo>
                        <a:pt x="27" y="382"/>
                        <a:pt x="27" y="382"/>
                        <a:pt x="27" y="383"/>
                      </a:cubicBezTo>
                      <a:cubicBezTo>
                        <a:pt x="25" y="383"/>
                        <a:pt x="24" y="384"/>
                        <a:pt x="22" y="384"/>
                      </a:cubicBezTo>
                      <a:cubicBezTo>
                        <a:pt x="23" y="386"/>
                        <a:pt x="25" y="387"/>
                        <a:pt x="28" y="385"/>
                      </a:cubicBezTo>
                      <a:cubicBezTo>
                        <a:pt x="33" y="383"/>
                        <a:pt x="37" y="380"/>
                        <a:pt x="42" y="377"/>
                      </a:cubicBezTo>
                      <a:cubicBezTo>
                        <a:pt x="38" y="376"/>
                        <a:pt x="36" y="375"/>
                        <a:pt x="37" y="374"/>
                      </a:cubicBezTo>
                      <a:cubicBezTo>
                        <a:pt x="38" y="373"/>
                        <a:pt x="40" y="373"/>
                        <a:pt x="41" y="372"/>
                      </a:cubicBezTo>
                      <a:cubicBezTo>
                        <a:pt x="42" y="373"/>
                        <a:pt x="43" y="374"/>
                        <a:pt x="43" y="373"/>
                      </a:cubicBezTo>
                      <a:cubicBezTo>
                        <a:pt x="45" y="375"/>
                        <a:pt x="45" y="378"/>
                        <a:pt x="45" y="381"/>
                      </a:cubicBezTo>
                      <a:cubicBezTo>
                        <a:pt x="49" y="386"/>
                        <a:pt x="51" y="391"/>
                        <a:pt x="53" y="397"/>
                      </a:cubicBezTo>
                      <a:cubicBezTo>
                        <a:pt x="55" y="398"/>
                        <a:pt x="56" y="400"/>
                        <a:pt x="56" y="402"/>
                      </a:cubicBezTo>
                      <a:cubicBezTo>
                        <a:pt x="59" y="405"/>
                        <a:pt x="61" y="408"/>
                        <a:pt x="64" y="412"/>
                      </a:cubicBezTo>
                      <a:cubicBezTo>
                        <a:pt x="65" y="413"/>
                        <a:pt x="66" y="415"/>
                        <a:pt x="67" y="416"/>
                      </a:cubicBezTo>
                      <a:cubicBezTo>
                        <a:pt x="73" y="425"/>
                        <a:pt x="79" y="432"/>
                        <a:pt x="87" y="437"/>
                      </a:cubicBezTo>
                      <a:cubicBezTo>
                        <a:pt x="87" y="437"/>
                        <a:pt x="87" y="438"/>
                        <a:pt x="87" y="438"/>
                      </a:cubicBezTo>
                      <a:cubicBezTo>
                        <a:pt x="86" y="438"/>
                        <a:pt x="86" y="438"/>
                        <a:pt x="85" y="439"/>
                      </a:cubicBezTo>
                      <a:cubicBezTo>
                        <a:pt x="83" y="441"/>
                        <a:pt x="81" y="445"/>
                        <a:pt x="80" y="449"/>
                      </a:cubicBezTo>
                      <a:cubicBezTo>
                        <a:pt x="79" y="450"/>
                        <a:pt x="78" y="451"/>
                        <a:pt x="77" y="453"/>
                      </a:cubicBezTo>
                      <a:cubicBezTo>
                        <a:pt x="77" y="453"/>
                        <a:pt x="76" y="453"/>
                        <a:pt x="75" y="454"/>
                      </a:cubicBezTo>
                      <a:cubicBezTo>
                        <a:pt x="73" y="452"/>
                        <a:pt x="70" y="450"/>
                        <a:pt x="68" y="448"/>
                      </a:cubicBezTo>
                      <a:cubicBezTo>
                        <a:pt x="72" y="442"/>
                        <a:pt x="75" y="436"/>
                        <a:pt x="77" y="430"/>
                      </a:cubicBezTo>
                      <a:cubicBezTo>
                        <a:pt x="77" y="430"/>
                        <a:pt x="77" y="430"/>
                        <a:pt x="76" y="431"/>
                      </a:cubicBezTo>
                      <a:cubicBezTo>
                        <a:pt x="71" y="436"/>
                        <a:pt x="68"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7" y="440"/>
                      </a:cubicBezTo>
                      <a:cubicBezTo>
                        <a:pt x="61" y="434"/>
                        <a:pt x="65" y="428"/>
                        <a:pt x="69" y="422"/>
                      </a:cubicBezTo>
                      <a:cubicBezTo>
                        <a:pt x="69" y="422"/>
                        <a:pt x="69" y="422"/>
                        <a:pt x="69" y="422"/>
                      </a:cubicBezTo>
                      <a:cubicBezTo>
                        <a:pt x="63" y="427"/>
                        <a:pt x="58" y="433"/>
                        <a:pt x="55" y="439"/>
                      </a:cubicBezTo>
                      <a:cubicBezTo>
                        <a:pt x="54" y="439"/>
                        <a:pt x="54" y="438"/>
                        <a:pt x="54" y="438"/>
                      </a:cubicBezTo>
                      <a:cubicBezTo>
                        <a:pt x="54" y="437"/>
                        <a:pt x="53" y="437"/>
                        <a:pt x="53" y="436"/>
                      </a:cubicBezTo>
                      <a:cubicBezTo>
                        <a:pt x="54"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5"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9"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7" y="401"/>
                        <a:pt x="25" y="397"/>
                      </a:cubicBezTo>
                      <a:cubicBezTo>
                        <a:pt x="23" y="391"/>
                        <a:pt x="21" y="385"/>
                        <a:pt x="18" y="380"/>
                      </a:cubicBezTo>
                      <a:close/>
                      <a:moveTo>
                        <a:pt x="31" y="219"/>
                      </a:moveTo>
                      <a:cubicBezTo>
                        <a:pt x="31" y="217"/>
                        <a:pt x="31" y="215"/>
                        <a:pt x="31" y="214"/>
                      </a:cubicBezTo>
                      <a:cubicBezTo>
                        <a:pt x="32" y="211"/>
                        <a:pt x="33" y="208"/>
                        <a:pt x="34" y="205"/>
                      </a:cubicBezTo>
                      <a:cubicBezTo>
                        <a:pt x="34" y="205"/>
                        <a:pt x="34" y="204"/>
                        <a:pt x="35" y="203"/>
                      </a:cubicBezTo>
                      <a:cubicBezTo>
                        <a:pt x="33" y="209"/>
                        <a:pt x="32" y="215"/>
                        <a:pt x="31" y="221"/>
                      </a:cubicBezTo>
                      <a:cubicBezTo>
                        <a:pt x="31" y="219"/>
                        <a:pt x="31" y="217"/>
                        <a:pt x="31" y="216"/>
                      </a:cubicBezTo>
                      <a:cubicBezTo>
                        <a:pt x="31" y="217"/>
                        <a:pt x="31" y="218"/>
                        <a:pt x="31" y="219"/>
                      </a:cubicBezTo>
                      <a:close/>
                      <a:moveTo>
                        <a:pt x="35" y="339"/>
                      </a:moveTo>
                      <a:cubicBezTo>
                        <a:pt x="35" y="339"/>
                        <a:pt x="36" y="339"/>
                        <a:pt x="35" y="338"/>
                      </a:cubicBezTo>
                      <a:cubicBezTo>
                        <a:pt x="35" y="338"/>
                        <a:pt x="35" y="338"/>
                        <a:pt x="35" y="338"/>
                      </a:cubicBezTo>
                      <a:cubicBezTo>
                        <a:pt x="33" y="332"/>
                        <a:pt x="32" y="327"/>
                        <a:pt x="31" y="321"/>
                      </a:cubicBezTo>
                      <a:cubicBezTo>
                        <a:pt x="33" y="328"/>
                        <a:pt x="35" y="335"/>
                        <a:pt x="38" y="343"/>
                      </a:cubicBezTo>
                      <a:cubicBezTo>
                        <a:pt x="39" y="346"/>
                        <a:pt x="39" y="349"/>
                        <a:pt x="40" y="353"/>
                      </a:cubicBezTo>
                      <a:cubicBezTo>
                        <a:pt x="39" y="351"/>
                        <a:pt x="39" y="349"/>
                        <a:pt x="38" y="348"/>
                      </a:cubicBezTo>
                      <a:cubicBezTo>
                        <a:pt x="38" y="347"/>
                        <a:pt x="37" y="347"/>
                        <a:pt x="37" y="346"/>
                      </a:cubicBezTo>
                      <a:cubicBezTo>
                        <a:pt x="37" y="347"/>
                        <a:pt x="37" y="347"/>
                        <a:pt x="37" y="347"/>
                      </a:cubicBezTo>
                      <a:cubicBezTo>
                        <a:pt x="37" y="346"/>
                        <a:pt x="37" y="345"/>
                        <a:pt x="36" y="343"/>
                      </a:cubicBezTo>
                      <a:cubicBezTo>
                        <a:pt x="36" y="343"/>
                        <a:pt x="36" y="342"/>
                        <a:pt x="36" y="342"/>
                      </a:cubicBezTo>
                      <a:cubicBezTo>
                        <a:pt x="36" y="341"/>
                        <a:pt x="36" y="341"/>
                        <a:pt x="36"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3"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3" y="425"/>
                        <a:pt x="80" y="423"/>
                        <a:pt x="78" y="421"/>
                      </a:cubicBezTo>
                      <a:cubicBezTo>
                        <a:pt x="78" y="421"/>
                        <a:pt x="78" y="421"/>
                        <a:pt x="78" y="421"/>
                      </a:cubicBezTo>
                      <a:cubicBezTo>
                        <a:pt x="77" y="420"/>
                        <a:pt x="76" y="419"/>
                        <a:pt x="75" y="419"/>
                      </a:cubicBezTo>
                      <a:cubicBezTo>
                        <a:pt x="74" y="418"/>
                        <a:pt x="73" y="417"/>
                        <a:pt x="72" y="416"/>
                      </a:cubicBezTo>
                      <a:cubicBezTo>
                        <a:pt x="66" y="408"/>
                        <a:pt x="60" y="401"/>
                        <a:pt x="55" y="393"/>
                      </a:cubicBezTo>
                      <a:cubicBezTo>
                        <a:pt x="54" y="390"/>
                        <a:pt x="52" y="387"/>
                        <a:pt x="51" y="383"/>
                      </a:cubicBezTo>
                      <a:close/>
                      <a:moveTo>
                        <a:pt x="50" y="439"/>
                      </a:moveTo>
                      <a:cubicBezTo>
                        <a:pt x="51" y="439"/>
                        <a:pt x="51" y="440"/>
                        <a:pt x="51" y="440"/>
                      </a:cubicBezTo>
                      <a:cubicBezTo>
                        <a:pt x="52" y="441"/>
                        <a:pt x="53" y="441"/>
                        <a:pt x="53" y="441"/>
                      </a:cubicBezTo>
                      <a:cubicBezTo>
                        <a:pt x="53" y="442"/>
                        <a:pt x="53" y="442"/>
                        <a:pt x="53" y="442"/>
                      </a:cubicBezTo>
                      <a:cubicBezTo>
                        <a:pt x="51" y="441"/>
                        <a:pt x="49" y="439"/>
                        <a:pt x="48" y="437"/>
                      </a:cubicBezTo>
                      <a:cubicBezTo>
                        <a:pt x="49"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4" y="449"/>
                      </a:cubicBezTo>
                      <a:cubicBezTo>
                        <a:pt x="105" y="450"/>
                        <a:pt x="107" y="451"/>
                        <a:pt x="108" y="453"/>
                      </a:cubicBezTo>
                      <a:cubicBezTo>
                        <a:pt x="108" y="453"/>
                        <a:pt x="108" y="453"/>
                        <a:pt x="108" y="453"/>
                      </a:cubicBezTo>
                      <a:cubicBezTo>
                        <a:pt x="103" y="458"/>
                        <a:pt x="99" y="463"/>
                        <a:pt x="95" y="467"/>
                      </a:cubicBezTo>
                      <a:cubicBezTo>
                        <a:pt x="90" y="464"/>
                        <a:pt x="85" y="460"/>
                        <a:pt x="79" y="457"/>
                      </a:cubicBezTo>
                      <a:cubicBezTo>
                        <a:pt x="79" y="456"/>
                        <a:pt x="79" y="456"/>
                        <a:pt x="79" y="456"/>
                      </a:cubicBezTo>
                      <a:cubicBezTo>
                        <a:pt x="80" y="455"/>
                        <a:pt x="81" y="453"/>
                        <a:pt x="81" y="451"/>
                      </a:cubicBezTo>
                      <a:cubicBezTo>
                        <a:pt x="85" y="447"/>
                        <a:pt x="87" y="443"/>
                        <a:pt x="89" y="438"/>
                      </a:cubicBezTo>
                      <a:cubicBezTo>
                        <a:pt x="90" y="439"/>
                        <a:pt x="91" y="439"/>
                        <a:pt x="92" y="439"/>
                      </a:cubicBezTo>
                      <a:close/>
                      <a:moveTo>
                        <a:pt x="88" y="434"/>
                      </a:moveTo>
                      <a:cubicBezTo>
                        <a:pt x="88" y="434"/>
                        <a:pt x="88" y="434"/>
                        <a:pt x="88" y="434"/>
                      </a:cubicBezTo>
                      <a:cubicBezTo>
                        <a:pt x="89" y="435"/>
                        <a:pt x="90" y="435"/>
                        <a:pt x="90" y="435"/>
                      </a:cubicBezTo>
                      <a:cubicBezTo>
                        <a:pt x="90" y="435"/>
                        <a:pt x="89" y="435"/>
                        <a:pt x="88" y="434"/>
                      </a:cubicBezTo>
                      <a:close/>
                      <a:moveTo>
                        <a:pt x="312" y="494"/>
                      </a:moveTo>
                      <a:cubicBezTo>
                        <a:pt x="312" y="495"/>
                        <a:pt x="312" y="496"/>
                        <a:pt x="312" y="497"/>
                      </a:cubicBezTo>
                      <a:cubicBezTo>
                        <a:pt x="309" y="500"/>
                        <a:pt x="307" y="503"/>
                        <a:pt x="304" y="505"/>
                      </a:cubicBezTo>
                      <a:cubicBezTo>
                        <a:pt x="303" y="504"/>
                        <a:pt x="303" y="503"/>
                        <a:pt x="303" y="502"/>
                      </a:cubicBezTo>
                      <a:cubicBezTo>
                        <a:pt x="302" y="502"/>
                        <a:pt x="302" y="502"/>
                        <a:pt x="302" y="503"/>
                      </a:cubicBezTo>
                      <a:cubicBezTo>
                        <a:pt x="302" y="504"/>
                        <a:pt x="302" y="506"/>
                        <a:pt x="302" y="507"/>
                      </a:cubicBezTo>
                      <a:cubicBezTo>
                        <a:pt x="300" y="508"/>
                        <a:pt x="299" y="509"/>
                        <a:pt x="297" y="511"/>
                      </a:cubicBezTo>
                      <a:cubicBezTo>
                        <a:pt x="297" y="511"/>
                        <a:pt x="297" y="512"/>
                        <a:pt x="297" y="512"/>
                      </a:cubicBezTo>
                      <a:cubicBezTo>
                        <a:pt x="295" y="513"/>
                        <a:pt x="293" y="515"/>
                        <a:pt x="292" y="517"/>
                      </a:cubicBezTo>
                      <a:cubicBezTo>
                        <a:pt x="292" y="517"/>
                        <a:pt x="292" y="517"/>
                        <a:pt x="292" y="517"/>
                      </a:cubicBezTo>
                      <a:cubicBezTo>
                        <a:pt x="292" y="516"/>
                        <a:pt x="292" y="516"/>
                        <a:pt x="292" y="516"/>
                      </a:cubicBezTo>
                      <a:cubicBezTo>
                        <a:pt x="292" y="510"/>
                        <a:pt x="292" y="505"/>
                        <a:pt x="292" y="500"/>
                      </a:cubicBezTo>
                      <a:cubicBezTo>
                        <a:pt x="292" y="500"/>
                        <a:pt x="293" y="500"/>
                        <a:pt x="294" y="499"/>
                      </a:cubicBezTo>
                      <a:cubicBezTo>
                        <a:pt x="293" y="504"/>
                        <a:pt x="294" y="509"/>
                        <a:pt x="295" y="513"/>
                      </a:cubicBezTo>
                      <a:cubicBezTo>
                        <a:pt x="295" y="513"/>
                        <a:pt x="295" y="513"/>
                        <a:pt x="295" y="512"/>
                      </a:cubicBezTo>
                      <a:cubicBezTo>
                        <a:pt x="296" y="508"/>
                        <a:pt x="296" y="503"/>
                        <a:pt x="296" y="499"/>
                      </a:cubicBezTo>
                      <a:cubicBezTo>
                        <a:pt x="301" y="497"/>
                        <a:pt x="307"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4" y="495"/>
                        <a:pt x="314" y="494"/>
                        <a:pt x="313" y="493"/>
                      </a:cubicBezTo>
                      <a:close/>
                      <a:moveTo>
                        <a:pt x="322" y="497"/>
                      </a:moveTo>
                      <a:cubicBezTo>
                        <a:pt x="322" y="497"/>
                        <a:pt x="322" y="498"/>
                        <a:pt x="322" y="499"/>
                      </a:cubicBezTo>
                      <a:cubicBezTo>
                        <a:pt x="320" y="501"/>
                        <a:pt x="317" y="504"/>
                        <a:pt x="315" y="507"/>
                      </a:cubicBezTo>
                      <a:cubicBezTo>
                        <a:pt x="315" y="504"/>
                        <a:pt x="315" y="501"/>
                        <a:pt x="314" y="498"/>
                      </a:cubicBezTo>
                      <a:cubicBezTo>
                        <a:pt x="317" y="496"/>
                        <a:pt x="319" y="493"/>
                        <a:pt x="321" y="491"/>
                      </a:cubicBezTo>
                      <a:cubicBezTo>
                        <a:pt x="321" y="491"/>
                        <a:pt x="321" y="491"/>
                        <a:pt x="321" y="491"/>
                      </a:cubicBezTo>
                      <a:cubicBezTo>
                        <a:pt x="325" y="489"/>
                        <a:pt x="330" y="487"/>
                        <a:pt x="335" y="485"/>
                      </a:cubicBezTo>
                      <a:cubicBezTo>
                        <a:pt x="331" y="489"/>
                        <a:pt x="327" y="493"/>
                        <a:pt x="323" y="497"/>
                      </a:cubicBezTo>
                      <a:cubicBezTo>
                        <a:pt x="323" y="497"/>
                        <a:pt x="323" y="496"/>
                        <a:pt x="323" y="496"/>
                      </a:cubicBezTo>
                      <a:cubicBezTo>
                        <a:pt x="322" y="496"/>
                        <a:pt x="322" y="496"/>
                        <a:pt x="322" y="497"/>
                      </a:cubicBezTo>
                      <a:close/>
                      <a:moveTo>
                        <a:pt x="340" y="483"/>
                      </a:moveTo>
                      <a:cubicBezTo>
                        <a:pt x="342" y="483"/>
                        <a:pt x="345" y="482"/>
                        <a:pt x="347" y="481"/>
                      </a:cubicBezTo>
                      <a:cubicBezTo>
                        <a:pt x="347" y="481"/>
                        <a:pt x="347" y="482"/>
                        <a:pt x="348" y="483"/>
                      </a:cubicBezTo>
                      <a:cubicBezTo>
                        <a:pt x="346" y="484"/>
                        <a:pt x="344" y="486"/>
                        <a:pt x="343" y="487"/>
                      </a:cubicBezTo>
                      <a:cubicBezTo>
                        <a:pt x="343"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2" y="496"/>
                        <a:pt x="353" y="495"/>
                      </a:cubicBezTo>
                      <a:cubicBezTo>
                        <a:pt x="353" y="495"/>
                        <a:pt x="354" y="494"/>
                        <a:pt x="355" y="493"/>
                      </a:cubicBezTo>
                      <a:cubicBezTo>
                        <a:pt x="355" y="495"/>
                        <a:pt x="356" y="495"/>
                        <a:pt x="357" y="496"/>
                      </a:cubicBezTo>
                      <a:cubicBezTo>
                        <a:pt x="349" y="500"/>
                        <a:pt x="341" y="504"/>
                        <a:pt x="333" y="507"/>
                      </a:cubicBezTo>
                      <a:cubicBezTo>
                        <a:pt x="333" y="505"/>
                        <a:pt x="333" y="503"/>
                        <a:pt x="332" y="501"/>
                      </a:cubicBezTo>
                      <a:cubicBezTo>
                        <a:pt x="335" y="497"/>
                        <a:pt x="339" y="494"/>
                        <a:pt x="342" y="491"/>
                      </a:cubicBezTo>
                      <a:cubicBezTo>
                        <a:pt x="342" y="492"/>
                        <a:pt x="342" y="492"/>
                        <a:pt x="342" y="493"/>
                      </a:cubicBezTo>
                      <a:cubicBezTo>
                        <a:pt x="342" y="493"/>
                        <a:pt x="343" y="494"/>
                        <a:pt x="343" y="494"/>
                      </a:cubicBezTo>
                      <a:cubicBezTo>
                        <a:pt x="344" y="498"/>
                        <a:pt x="346" y="500"/>
                        <a:pt x="348" y="500"/>
                      </a:cubicBezTo>
                      <a:cubicBezTo>
                        <a:pt x="348" y="500"/>
                        <a:pt x="348" y="499"/>
                        <a:pt x="348" y="499"/>
                      </a:cubicBezTo>
                      <a:cubicBezTo>
                        <a:pt x="347" y="497"/>
                        <a:pt x="346" y="495"/>
                        <a:pt x="344" y="493"/>
                      </a:cubicBezTo>
                      <a:cubicBezTo>
                        <a:pt x="344" y="492"/>
                        <a:pt x="344" y="492"/>
                        <a:pt x="344" y="491"/>
                      </a:cubicBezTo>
                      <a:cubicBezTo>
                        <a:pt x="344" y="491"/>
                        <a:pt x="344" y="490"/>
                        <a:pt x="343" y="490"/>
                      </a:cubicBezTo>
                      <a:close/>
                      <a:moveTo>
                        <a:pt x="337" y="485"/>
                      </a:moveTo>
                      <a:cubicBezTo>
                        <a:pt x="337" y="484"/>
                        <a:pt x="338" y="484"/>
                        <a:pt x="339" y="484"/>
                      </a:cubicBezTo>
                      <a:cubicBezTo>
                        <a:pt x="339" y="486"/>
                        <a:pt x="339" y="487"/>
                        <a:pt x="341" y="489"/>
                      </a:cubicBezTo>
                      <a:cubicBezTo>
                        <a:pt x="338"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8" y="500"/>
                        <a:pt x="328" y="501"/>
                        <a:pt x="327" y="503"/>
                      </a:cubicBezTo>
                      <a:cubicBezTo>
                        <a:pt x="326" y="504"/>
                        <a:pt x="325" y="506"/>
                        <a:pt x="324" y="507"/>
                      </a:cubicBezTo>
                      <a:cubicBezTo>
                        <a:pt x="324" y="507"/>
                        <a:pt x="325" y="507"/>
                        <a:pt x="325" y="507"/>
                      </a:cubicBezTo>
                      <a:cubicBezTo>
                        <a:pt x="326" y="506"/>
                        <a:pt x="327" y="505"/>
                        <a:pt x="327" y="505"/>
                      </a:cubicBezTo>
                      <a:cubicBezTo>
                        <a:pt x="327" y="506"/>
                        <a:pt x="328" y="508"/>
                        <a:pt x="328" y="509"/>
                      </a:cubicBezTo>
                      <a:cubicBezTo>
                        <a:pt x="327" y="510"/>
                        <a:pt x="325" y="510"/>
                        <a:pt x="324" y="511"/>
                      </a:cubicBezTo>
                      <a:cubicBezTo>
                        <a:pt x="324" y="507"/>
                        <a:pt x="324" y="503"/>
                        <a:pt x="324" y="500"/>
                      </a:cubicBezTo>
                      <a:cubicBezTo>
                        <a:pt x="328" y="494"/>
                        <a:pt x="333" y="489"/>
                        <a:pt x="337" y="485"/>
                      </a:cubicBezTo>
                      <a:close/>
                      <a:moveTo>
                        <a:pt x="330" y="501"/>
                      </a:moveTo>
                      <a:cubicBezTo>
                        <a:pt x="329" y="500"/>
                        <a:pt x="329" y="499"/>
                        <a:pt x="329" y="499"/>
                      </a:cubicBezTo>
                      <a:cubicBezTo>
                        <a:pt x="329" y="499"/>
                        <a:pt x="329" y="500"/>
                        <a:pt x="330"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4" y="512"/>
                        <a:pt x="304" y="510"/>
                        <a:pt x="304" y="508"/>
                      </a:cubicBezTo>
                      <a:cubicBezTo>
                        <a:pt x="307" y="505"/>
                        <a:pt x="309" y="503"/>
                        <a:pt x="312" y="500"/>
                      </a:cubicBezTo>
                      <a:cubicBezTo>
                        <a:pt x="313" y="503"/>
                        <a:pt x="313" y="506"/>
                        <a:pt x="314" y="509"/>
                      </a:cubicBezTo>
                      <a:cubicBezTo>
                        <a:pt x="313" y="511"/>
                        <a:pt x="312" y="512"/>
                        <a:pt x="311" y="514"/>
                      </a:cubicBezTo>
                      <a:cubicBezTo>
                        <a:pt x="308" y="514"/>
                        <a:pt x="306" y="515"/>
                        <a:pt x="303" y="515"/>
                      </a:cubicBezTo>
                      <a:cubicBezTo>
                        <a:pt x="303" y="515"/>
                        <a:pt x="303" y="515"/>
                        <a:pt x="303" y="514"/>
                      </a:cubicBezTo>
                      <a:close/>
                      <a:moveTo>
                        <a:pt x="296" y="519"/>
                      </a:moveTo>
                      <a:cubicBezTo>
                        <a:pt x="294" y="519"/>
                        <a:pt x="293" y="519"/>
                        <a:pt x="291" y="519"/>
                      </a:cubicBezTo>
                      <a:cubicBezTo>
                        <a:pt x="289" y="519"/>
                        <a:pt x="287" y="519"/>
                        <a:pt x="285" y="519"/>
                      </a:cubicBezTo>
                      <a:cubicBezTo>
                        <a:pt x="287"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6" y="519"/>
                      </a:cubicBezTo>
                      <a:close/>
                      <a:moveTo>
                        <a:pt x="305" y="521"/>
                      </a:moveTo>
                      <a:cubicBezTo>
                        <a:pt x="305" y="521"/>
                        <a:pt x="305" y="521"/>
                        <a:pt x="306" y="521"/>
                      </a:cubicBezTo>
                      <a:cubicBezTo>
                        <a:pt x="301" y="522"/>
                        <a:pt x="296" y="523"/>
                        <a:pt x="290" y="524"/>
                      </a:cubicBezTo>
                      <a:cubicBezTo>
                        <a:pt x="285" y="524"/>
                        <a:pt x="281" y="525"/>
                        <a:pt x="276" y="525"/>
                      </a:cubicBezTo>
                      <a:cubicBezTo>
                        <a:pt x="279" y="525"/>
                        <a:pt x="281" y="524"/>
                        <a:pt x="283" y="523"/>
                      </a:cubicBezTo>
                      <a:cubicBezTo>
                        <a:pt x="287" y="523"/>
                        <a:pt x="290" y="522"/>
                        <a:pt x="293" y="521"/>
                      </a:cubicBezTo>
                      <a:cubicBezTo>
                        <a:pt x="297" y="521"/>
                        <a:pt x="301" y="521"/>
                        <a:pt x="305" y="521"/>
                      </a:cubicBezTo>
                      <a:close/>
                      <a:moveTo>
                        <a:pt x="302" y="525"/>
                      </a:moveTo>
                      <a:cubicBezTo>
                        <a:pt x="303" y="524"/>
                        <a:pt x="305" y="524"/>
                        <a:pt x="305" y="523"/>
                      </a:cubicBezTo>
                      <a:cubicBezTo>
                        <a:pt x="311" y="522"/>
                        <a:pt x="316" y="521"/>
                        <a:pt x="321" y="519"/>
                      </a:cubicBezTo>
                      <a:cubicBezTo>
                        <a:pt x="321" y="519"/>
                        <a:pt x="321" y="519"/>
                        <a:pt x="322" y="519"/>
                      </a:cubicBezTo>
                      <a:cubicBezTo>
                        <a:pt x="322" y="519"/>
                        <a:pt x="322" y="519"/>
                        <a:pt x="323" y="519"/>
                      </a:cubicBezTo>
                      <a:cubicBezTo>
                        <a:pt x="323" y="519"/>
                        <a:pt x="323" y="519"/>
                        <a:pt x="323" y="520"/>
                      </a:cubicBezTo>
                      <a:cubicBezTo>
                        <a:pt x="316" y="521"/>
                        <a:pt x="309" y="523"/>
                        <a:pt x="302" y="525"/>
                      </a:cubicBezTo>
                      <a:close/>
                      <a:moveTo>
                        <a:pt x="290" y="512"/>
                      </a:moveTo>
                      <a:cubicBezTo>
                        <a:pt x="290" y="513"/>
                        <a:pt x="290" y="515"/>
                        <a:pt x="290" y="517"/>
                      </a:cubicBezTo>
                      <a:cubicBezTo>
                        <a:pt x="287" y="517"/>
                        <a:pt x="285" y="517"/>
                        <a:pt x="282" y="517"/>
                      </a:cubicBezTo>
                      <a:cubicBezTo>
                        <a:pt x="282" y="517"/>
                        <a:pt x="282" y="517"/>
                        <a:pt x="282" y="517"/>
                      </a:cubicBezTo>
                      <a:cubicBezTo>
                        <a:pt x="282" y="517"/>
                        <a:pt x="282" y="516"/>
                        <a:pt x="282" y="516"/>
                      </a:cubicBezTo>
                      <a:cubicBezTo>
                        <a:pt x="285"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2" y="507"/>
                        <a:pt x="271" y="503"/>
                      </a:cubicBezTo>
                      <a:cubicBezTo>
                        <a:pt x="275" y="503"/>
                        <a:pt x="277" y="503"/>
                        <a:pt x="280" y="502"/>
                      </a:cubicBezTo>
                      <a:close/>
                      <a:moveTo>
                        <a:pt x="269" y="504"/>
                      </a:moveTo>
                      <a:cubicBezTo>
                        <a:pt x="269" y="505"/>
                        <a:pt x="268" y="505"/>
                        <a:pt x="268" y="506"/>
                      </a:cubicBezTo>
                      <a:cubicBezTo>
                        <a:pt x="269" y="509"/>
                        <a:pt x="270" y="512"/>
                        <a:pt x="270" y="515"/>
                      </a:cubicBezTo>
                      <a:cubicBezTo>
                        <a:pt x="268" y="516"/>
                        <a:pt x="266" y="517"/>
                        <a:pt x="264" y="518"/>
                      </a:cubicBezTo>
                      <a:cubicBezTo>
                        <a:pt x="263" y="518"/>
                        <a:pt x="263" y="518"/>
                        <a:pt x="262" y="518"/>
                      </a:cubicBezTo>
                      <a:cubicBezTo>
                        <a:pt x="261" y="513"/>
                        <a:pt x="262" y="509"/>
                        <a:pt x="263" y="504"/>
                      </a:cubicBezTo>
                      <a:cubicBezTo>
                        <a:pt x="265" y="504"/>
                        <a:pt x="267" y="504"/>
                        <a:pt x="269" y="504"/>
                      </a:cubicBezTo>
                      <a:close/>
                      <a:moveTo>
                        <a:pt x="280" y="517"/>
                      </a:moveTo>
                      <a:cubicBezTo>
                        <a:pt x="280" y="517"/>
                        <a:pt x="280" y="517"/>
                        <a:pt x="280" y="517"/>
                      </a:cubicBezTo>
                      <a:cubicBezTo>
                        <a:pt x="280"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30" y="512"/>
                      </a:cubicBezTo>
                      <a:cubicBezTo>
                        <a:pt x="330" y="511"/>
                        <a:pt x="330" y="511"/>
                        <a:pt x="330" y="511"/>
                      </a:cubicBezTo>
                      <a:cubicBezTo>
                        <a:pt x="331" y="511"/>
                        <a:pt x="331" y="510"/>
                        <a:pt x="332" y="510"/>
                      </a:cubicBezTo>
                      <a:cubicBezTo>
                        <a:pt x="332" y="510"/>
                        <a:pt x="332" y="511"/>
                        <a:pt x="332" y="511"/>
                      </a:cubicBezTo>
                      <a:cubicBezTo>
                        <a:pt x="332" y="511"/>
                        <a:pt x="333" y="510"/>
                        <a:pt x="333" y="509"/>
                      </a:cubicBezTo>
                      <a:cubicBezTo>
                        <a:pt x="338" y="508"/>
                        <a:pt x="343" y="506"/>
                        <a:pt x="348" y="504"/>
                      </a:cubicBezTo>
                      <a:cubicBezTo>
                        <a:pt x="352" y="502"/>
                        <a:pt x="356" y="501"/>
                        <a:pt x="359" y="499"/>
                      </a:cubicBezTo>
                      <a:cubicBezTo>
                        <a:pt x="360" y="499"/>
                        <a:pt x="360" y="499"/>
                        <a:pt x="360" y="499"/>
                      </a:cubicBezTo>
                      <a:cubicBezTo>
                        <a:pt x="360" y="499"/>
                        <a:pt x="360" y="499"/>
                        <a:pt x="360" y="498"/>
                      </a:cubicBezTo>
                      <a:cubicBezTo>
                        <a:pt x="363" y="497"/>
                        <a:pt x="366" y="496"/>
                        <a:pt x="369" y="494"/>
                      </a:cubicBezTo>
                      <a:cubicBezTo>
                        <a:pt x="369" y="495"/>
                        <a:pt x="369" y="495"/>
                        <a:pt x="369" y="495"/>
                      </a:cubicBezTo>
                      <a:cubicBezTo>
                        <a:pt x="357" y="503"/>
                        <a:pt x="344" y="509"/>
                        <a:pt x="329" y="514"/>
                      </a:cubicBezTo>
                      <a:cubicBezTo>
                        <a:pt x="327" y="515"/>
                        <a:pt x="325" y="515"/>
                        <a:pt x="324" y="515"/>
                      </a:cubicBezTo>
                      <a:cubicBezTo>
                        <a:pt x="323" y="515"/>
                        <a:pt x="323" y="514"/>
                        <a:pt x="323" y="513"/>
                      </a:cubicBezTo>
                      <a:cubicBezTo>
                        <a:pt x="323" y="513"/>
                        <a:pt x="323" y="513"/>
                        <a:pt x="323" y="513"/>
                      </a:cubicBezTo>
                      <a:cubicBezTo>
                        <a:pt x="324" y="513"/>
                        <a:pt x="325" y="512"/>
                        <a:pt x="325" y="512"/>
                      </a:cubicBezTo>
                      <a:cubicBezTo>
                        <a:pt x="326" y="512"/>
                        <a:pt x="327" y="511"/>
                        <a:pt x="329" y="511"/>
                      </a:cubicBezTo>
                      <a:cubicBezTo>
                        <a:pt x="329" y="512"/>
                        <a:pt x="329" y="513"/>
                        <a:pt x="329" y="513"/>
                      </a:cubicBezTo>
                      <a:close/>
                      <a:moveTo>
                        <a:pt x="330" y="517"/>
                      </a:moveTo>
                      <a:cubicBezTo>
                        <a:pt x="331" y="517"/>
                        <a:pt x="332" y="517"/>
                        <a:pt x="333" y="517"/>
                      </a:cubicBezTo>
                      <a:cubicBezTo>
                        <a:pt x="330" y="518"/>
                        <a:pt x="327" y="519"/>
                        <a:pt x="323" y="519"/>
                      </a:cubicBezTo>
                      <a:cubicBezTo>
                        <a:pt x="323" y="519"/>
                        <a:pt x="323" y="519"/>
                        <a:pt x="323" y="519"/>
                      </a:cubicBezTo>
                      <a:cubicBezTo>
                        <a:pt x="326" y="518"/>
                        <a:pt x="328" y="517"/>
                        <a:pt x="330" y="517"/>
                      </a:cubicBezTo>
                      <a:close/>
                      <a:moveTo>
                        <a:pt x="321" y="503"/>
                      </a:moveTo>
                      <a:cubicBezTo>
                        <a:pt x="321" y="502"/>
                        <a:pt x="321" y="502"/>
                        <a:pt x="322" y="502"/>
                      </a:cubicBezTo>
                      <a:cubicBezTo>
                        <a:pt x="322" y="503"/>
                        <a:pt x="322" y="503"/>
                        <a:pt x="322" y="503"/>
                      </a:cubicBezTo>
                      <a:cubicBezTo>
                        <a:pt x="321" y="503"/>
                        <a:pt x="321" y="503"/>
                        <a:pt x="321" y="503"/>
                      </a:cubicBezTo>
                      <a:close/>
                      <a:moveTo>
                        <a:pt x="320" y="504"/>
                      </a:moveTo>
                      <a:cubicBezTo>
                        <a:pt x="321" y="507"/>
                        <a:pt x="321" y="509"/>
                        <a:pt x="321" y="511"/>
                      </a:cubicBezTo>
                      <a:cubicBezTo>
                        <a:pt x="320" y="512"/>
                        <a:pt x="318" y="512"/>
                        <a:pt x="317" y="513"/>
                      </a:cubicBezTo>
                      <a:cubicBezTo>
                        <a:pt x="317"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5" y="512"/>
                        <a:pt x="315" y="512"/>
                      </a:cubicBezTo>
                      <a:close/>
                      <a:moveTo>
                        <a:pt x="318" y="516"/>
                      </a:moveTo>
                      <a:cubicBezTo>
                        <a:pt x="318" y="516"/>
                        <a:pt x="318" y="516"/>
                        <a:pt x="318" y="516"/>
                      </a:cubicBezTo>
                      <a:cubicBezTo>
                        <a:pt x="319" y="515"/>
                        <a:pt x="320" y="515"/>
                        <a:pt x="321" y="514"/>
                      </a:cubicBezTo>
                      <a:cubicBezTo>
                        <a:pt x="320" y="515"/>
                        <a:pt x="319" y="515"/>
                        <a:pt x="317" y="516"/>
                      </a:cubicBezTo>
                      <a:cubicBezTo>
                        <a:pt x="317" y="515"/>
                        <a:pt x="317" y="515"/>
                        <a:pt x="317" y="515"/>
                      </a:cubicBezTo>
                      <a:cubicBezTo>
                        <a:pt x="319" y="514"/>
                        <a:pt x="320" y="514"/>
                        <a:pt x="321" y="513"/>
                      </a:cubicBezTo>
                      <a:cubicBezTo>
                        <a:pt x="322" y="514"/>
                        <a:pt x="322" y="515"/>
                        <a:pt x="322" y="516"/>
                      </a:cubicBezTo>
                      <a:cubicBezTo>
                        <a:pt x="321" y="516"/>
                        <a:pt x="319" y="516"/>
                        <a:pt x="318" y="516"/>
                      </a:cubicBezTo>
                      <a:cubicBezTo>
                        <a:pt x="319" y="516"/>
                        <a:pt x="321" y="517"/>
                        <a:pt x="322" y="517"/>
                      </a:cubicBezTo>
                      <a:cubicBezTo>
                        <a:pt x="320" y="517"/>
                        <a:pt x="318" y="518"/>
                        <a:pt x="316" y="519"/>
                      </a:cubicBezTo>
                      <a:cubicBezTo>
                        <a:pt x="315" y="519"/>
                        <a:pt x="315" y="519"/>
                        <a:pt x="315" y="519"/>
                      </a:cubicBezTo>
                      <a:cubicBezTo>
                        <a:pt x="315" y="518"/>
                        <a:pt x="316" y="518"/>
                        <a:pt x="317" y="517"/>
                      </a:cubicBezTo>
                      <a:cubicBezTo>
                        <a:pt x="317" y="517"/>
                        <a:pt x="318" y="517"/>
                        <a:pt x="318" y="516"/>
                      </a:cubicBezTo>
                      <a:close/>
                      <a:moveTo>
                        <a:pt x="316" y="515"/>
                      </a:moveTo>
                      <a:cubicBezTo>
                        <a:pt x="316" y="515"/>
                        <a:pt x="316" y="516"/>
                        <a:pt x="317" y="516"/>
                      </a:cubicBezTo>
                      <a:cubicBezTo>
                        <a:pt x="315" y="517"/>
                        <a:pt x="315" y="517"/>
                        <a:pt x="314" y="517"/>
                      </a:cubicBezTo>
                      <a:cubicBezTo>
                        <a:pt x="314" y="517"/>
                        <a:pt x="315" y="517"/>
                        <a:pt x="315" y="516"/>
                      </a:cubicBezTo>
                      <a:cubicBezTo>
                        <a:pt x="315" y="516"/>
                        <a:pt x="314" y="516"/>
                        <a:pt x="314" y="516"/>
                      </a:cubicBezTo>
                      <a:cubicBezTo>
                        <a:pt x="313" y="517"/>
                        <a:pt x="311" y="517"/>
                        <a:pt x="311"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3" y="499"/>
                      </a:cubicBezTo>
                      <a:cubicBezTo>
                        <a:pt x="235" y="499"/>
                        <a:pt x="248" y="499"/>
                        <a:pt x="261" y="499"/>
                      </a:cubicBezTo>
                      <a:close/>
                      <a:moveTo>
                        <a:pt x="263" y="500"/>
                      </a:moveTo>
                      <a:cubicBezTo>
                        <a:pt x="263" y="500"/>
                        <a:pt x="263" y="499"/>
                        <a:pt x="264" y="499"/>
                      </a:cubicBezTo>
                      <a:cubicBezTo>
                        <a:pt x="266" y="499"/>
                        <a:pt x="268" y="499"/>
                        <a:pt x="271" y="499"/>
                      </a:cubicBezTo>
                      <a:cubicBezTo>
                        <a:pt x="268" y="499"/>
                        <a:pt x="266" y="500"/>
                        <a:pt x="263" y="500"/>
                      </a:cubicBezTo>
                      <a:close/>
                      <a:moveTo>
                        <a:pt x="194" y="493"/>
                      </a:moveTo>
                      <a:cubicBezTo>
                        <a:pt x="195" y="493"/>
                        <a:pt x="195" y="493"/>
                        <a:pt x="195" y="494"/>
                      </a:cubicBezTo>
                      <a:cubicBezTo>
                        <a:pt x="195" y="494"/>
                        <a:pt x="195" y="494"/>
                        <a:pt x="195" y="494"/>
                      </a:cubicBezTo>
                      <a:cubicBezTo>
                        <a:pt x="193" y="494"/>
                        <a:pt x="191" y="493"/>
                        <a:pt x="189" y="493"/>
                      </a:cubicBezTo>
                      <a:cubicBezTo>
                        <a:pt x="189" y="493"/>
                        <a:pt x="189" y="493"/>
                        <a:pt x="189" y="493"/>
                      </a:cubicBezTo>
                      <a:cubicBezTo>
                        <a:pt x="191" y="493"/>
                        <a:pt x="193" y="493"/>
                        <a:pt x="194" y="493"/>
                      </a:cubicBezTo>
                      <a:close/>
                      <a:moveTo>
                        <a:pt x="188" y="492"/>
                      </a:moveTo>
                      <a:cubicBezTo>
                        <a:pt x="188" y="492"/>
                        <a:pt x="188" y="492"/>
                        <a:pt x="188" y="493"/>
                      </a:cubicBezTo>
                      <a:cubicBezTo>
                        <a:pt x="187" y="492"/>
                        <a:pt x="185" y="492"/>
                        <a:pt x="184" y="492"/>
                      </a:cubicBezTo>
                      <a:cubicBezTo>
                        <a:pt x="184" y="492"/>
                        <a:pt x="184" y="491"/>
                        <a:pt x="184" y="491"/>
                      </a:cubicBezTo>
                      <a:cubicBezTo>
                        <a:pt x="185" y="491"/>
                        <a:pt x="187" y="492"/>
                        <a:pt x="188" y="492"/>
                      </a:cubicBezTo>
                      <a:close/>
                      <a:moveTo>
                        <a:pt x="188" y="496"/>
                      </a:moveTo>
                      <a:cubicBezTo>
                        <a:pt x="188" y="496"/>
                        <a:pt x="188" y="495"/>
                        <a:pt x="188" y="495"/>
                      </a:cubicBezTo>
                      <a:cubicBezTo>
                        <a:pt x="188" y="495"/>
                        <a:pt x="189" y="495"/>
                        <a:pt x="189" y="494"/>
                      </a:cubicBezTo>
                      <a:cubicBezTo>
                        <a:pt x="189" y="494"/>
                        <a:pt x="189" y="494"/>
                        <a:pt x="189" y="494"/>
                      </a:cubicBezTo>
                      <a:cubicBezTo>
                        <a:pt x="191" y="495"/>
                        <a:pt x="193" y="495"/>
                        <a:pt x="194" y="496"/>
                      </a:cubicBezTo>
                      <a:cubicBezTo>
                        <a:pt x="192" y="503"/>
                        <a:pt x="190" y="511"/>
                        <a:pt x="188" y="518"/>
                      </a:cubicBezTo>
                      <a:cubicBezTo>
                        <a:pt x="187" y="517"/>
                        <a:pt x="186" y="517"/>
                        <a:pt x="185" y="517"/>
                      </a:cubicBezTo>
                      <a:cubicBezTo>
                        <a:pt x="187" y="514"/>
                        <a:pt x="188" y="511"/>
                        <a:pt x="186" y="509"/>
                      </a:cubicBezTo>
                      <a:cubicBezTo>
                        <a:pt x="186" y="509"/>
                        <a:pt x="186" y="509"/>
                        <a:pt x="186" y="508"/>
                      </a:cubicBezTo>
                      <a:cubicBezTo>
                        <a:pt x="187" y="505"/>
                        <a:pt x="188" y="502"/>
                        <a:pt x="187" y="499"/>
                      </a:cubicBezTo>
                      <a:cubicBezTo>
                        <a:pt x="188" y="500"/>
                        <a:pt x="189" y="501"/>
                        <a:pt x="190" y="501"/>
                      </a:cubicBezTo>
                      <a:cubicBezTo>
                        <a:pt x="190" y="501"/>
                        <a:pt x="191" y="500"/>
                        <a:pt x="191" y="499"/>
                      </a:cubicBezTo>
                      <a:cubicBezTo>
                        <a:pt x="190" y="499"/>
                        <a:pt x="190" y="498"/>
                        <a:pt x="189" y="498"/>
                      </a:cubicBezTo>
                      <a:cubicBezTo>
                        <a:pt x="189" y="497"/>
                        <a:pt x="188" y="497"/>
                        <a:pt x="188" y="496"/>
                      </a:cubicBezTo>
                      <a:close/>
                      <a:moveTo>
                        <a:pt x="196" y="497"/>
                      </a:moveTo>
                      <a:cubicBezTo>
                        <a:pt x="198" y="497"/>
                        <a:pt x="200" y="497"/>
                        <a:pt x="202" y="497"/>
                      </a:cubicBezTo>
                      <a:cubicBezTo>
                        <a:pt x="201" y="504"/>
                        <a:pt x="200" y="510"/>
                        <a:pt x="199" y="517"/>
                      </a:cubicBezTo>
                      <a:cubicBezTo>
                        <a:pt x="199" y="517"/>
                        <a:pt x="199" y="518"/>
                        <a:pt x="199" y="519"/>
                      </a:cubicBezTo>
                      <a:cubicBezTo>
                        <a:pt x="196" y="519"/>
                        <a:pt x="193" y="519"/>
                        <a:pt x="191" y="519"/>
                      </a:cubicBezTo>
                      <a:cubicBezTo>
                        <a:pt x="191" y="518"/>
                        <a:pt x="192"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4" y="501"/>
                      </a:cubicBezTo>
                      <a:cubicBezTo>
                        <a:pt x="224" y="501"/>
                        <a:pt x="224" y="501"/>
                        <a:pt x="224" y="501"/>
                      </a:cubicBezTo>
                      <a:cubicBezTo>
                        <a:pt x="221" y="501"/>
                        <a:pt x="219" y="501"/>
                        <a:pt x="217" y="501"/>
                      </a:cubicBezTo>
                      <a:cubicBezTo>
                        <a:pt x="217" y="501"/>
                        <a:pt x="217" y="500"/>
                        <a:pt x="217" y="500"/>
                      </a:cubicBezTo>
                      <a:cubicBezTo>
                        <a:pt x="216" y="500"/>
                        <a:pt x="216" y="500"/>
                        <a:pt x="216" y="501"/>
                      </a:cubicBezTo>
                      <a:cubicBezTo>
                        <a:pt x="216" y="501"/>
                        <a:pt x="216" y="501"/>
                        <a:pt x="216" y="501"/>
                      </a:cubicBezTo>
                      <a:cubicBezTo>
                        <a:pt x="214" y="501"/>
                        <a:pt x="212" y="501"/>
                        <a:pt x="210" y="500"/>
                      </a:cubicBezTo>
                      <a:close/>
                      <a:moveTo>
                        <a:pt x="210" y="501"/>
                      </a:moveTo>
                      <a:cubicBezTo>
                        <a:pt x="212" y="501"/>
                        <a:pt x="214" y="501"/>
                        <a:pt x="215" y="502"/>
                      </a:cubicBezTo>
                      <a:cubicBezTo>
                        <a:pt x="214" y="507"/>
                        <a:pt x="213" y="513"/>
                        <a:pt x="213" y="519"/>
                      </a:cubicBezTo>
                      <a:cubicBezTo>
                        <a:pt x="210" y="519"/>
                        <a:pt x="207" y="519"/>
                        <a:pt x="203" y="519"/>
                      </a:cubicBezTo>
                      <a:cubicBezTo>
                        <a:pt x="203" y="518"/>
                        <a:pt x="203" y="518"/>
                        <a:pt x="203" y="518"/>
                      </a:cubicBezTo>
                      <a:cubicBezTo>
                        <a:pt x="204" y="517"/>
                        <a:pt x="204" y="516"/>
                        <a:pt x="204" y="515"/>
                      </a:cubicBezTo>
                      <a:cubicBezTo>
                        <a:pt x="205" y="514"/>
                        <a:pt x="205" y="513"/>
                        <a:pt x="206" y="512"/>
                      </a:cubicBezTo>
                      <a:cubicBezTo>
                        <a:pt x="206" y="512"/>
                        <a:pt x="206" y="511"/>
                        <a:pt x="206" y="511"/>
                      </a:cubicBezTo>
                      <a:cubicBezTo>
                        <a:pt x="207" y="507"/>
                        <a:pt x="209" y="504"/>
                        <a:pt x="210" y="501"/>
                      </a:cubicBezTo>
                      <a:close/>
                      <a:moveTo>
                        <a:pt x="208" y="500"/>
                      </a:moveTo>
                      <a:cubicBezTo>
                        <a:pt x="208" y="501"/>
                        <a:pt x="208" y="501"/>
                        <a:pt x="208" y="502"/>
                      </a:cubicBezTo>
                      <a:cubicBezTo>
                        <a:pt x="204" y="507"/>
                        <a:pt x="202" y="513"/>
                        <a:pt x="203" y="519"/>
                      </a:cubicBezTo>
                      <a:cubicBezTo>
                        <a:pt x="202" y="519"/>
                        <a:pt x="201" y="519"/>
                        <a:pt x="200" y="519"/>
                      </a:cubicBezTo>
                      <a:cubicBezTo>
                        <a:pt x="200" y="518"/>
                        <a:pt x="201" y="517"/>
                        <a:pt x="202" y="517"/>
                      </a:cubicBezTo>
                      <a:cubicBezTo>
                        <a:pt x="202" y="516"/>
                        <a:pt x="202" y="516"/>
                        <a:pt x="202" y="515"/>
                      </a:cubicBezTo>
                      <a:cubicBezTo>
                        <a:pt x="203" y="509"/>
                        <a:pt x="203" y="503"/>
                        <a:pt x="203" y="498"/>
                      </a:cubicBezTo>
                      <a:cubicBezTo>
                        <a:pt x="205" y="498"/>
                        <a:pt x="207" y="498"/>
                        <a:pt x="208" y="498"/>
                      </a:cubicBezTo>
                      <a:cubicBezTo>
                        <a:pt x="208" y="499"/>
                        <a:pt x="208" y="499"/>
                        <a:pt x="208" y="500"/>
                      </a:cubicBezTo>
                      <a:close/>
                      <a:moveTo>
                        <a:pt x="223" y="495"/>
                      </a:moveTo>
                      <a:cubicBezTo>
                        <a:pt x="222" y="495"/>
                        <a:pt x="221" y="495"/>
                        <a:pt x="220" y="495"/>
                      </a:cubicBezTo>
                      <a:cubicBezTo>
                        <a:pt x="223" y="495"/>
                        <a:pt x="225" y="495"/>
                        <a:pt x="228" y="495"/>
                      </a:cubicBezTo>
                      <a:cubicBezTo>
                        <a:pt x="215" y="494"/>
                        <a:pt x="201" y="492"/>
                        <a:pt x="189" y="488"/>
                      </a:cubicBezTo>
                      <a:cubicBezTo>
                        <a:pt x="209" y="492"/>
                        <a:pt x="229" y="495"/>
                        <a:pt x="249" y="497"/>
                      </a:cubicBezTo>
                      <a:cubicBezTo>
                        <a:pt x="240" y="496"/>
                        <a:pt x="232" y="496"/>
                        <a:pt x="223" y="495"/>
                      </a:cubicBez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20" y="512"/>
                      </a:cubicBezTo>
                      <a:cubicBezTo>
                        <a:pt x="219" y="513"/>
                        <a:pt x="219" y="514"/>
                        <a:pt x="220" y="515"/>
                      </a:cubicBezTo>
                      <a:cubicBezTo>
                        <a:pt x="218" y="515"/>
                        <a:pt x="217" y="514"/>
                        <a:pt x="215" y="514"/>
                      </a:cubicBezTo>
                      <a:cubicBezTo>
                        <a:pt x="217" y="510"/>
                        <a:pt x="217" y="506"/>
                        <a:pt x="217" y="502"/>
                      </a:cubicBezTo>
                      <a:cubicBezTo>
                        <a:pt x="219" y="502"/>
                        <a:pt x="221" y="503"/>
                        <a:pt x="223" y="503"/>
                      </a:cubicBezTo>
                      <a:cubicBezTo>
                        <a:pt x="223" y="505"/>
                        <a:pt x="221" y="507"/>
                        <a:pt x="220" y="509"/>
                      </a:cubicBezTo>
                      <a:close/>
                      <a:moveTo>
                        <a:pt x="222" y="509"/>
                      </a:moveTo>
                      <a:cubicBezTo>
                        <a:pt x="223" y="509"/>
                        <a:pt x="223" y="508"/>
                        <a:pt x="223" y="508"/>
                      </a:cubicBezTo>
                      <a:cubicBezTo>
                        <a:pt x="225" y="506"/>
                        <a:pt x="225" y="505"/>
                        <a:pt x="225" y="503"/>
                      </a:cubicBezTo>
                      <a:cubicBezTo>
                        <a:pt x="227" y="503"/>
                        <a:pt x="229" y="504"/>
                        <a:pt x="231" y="504"/>
                      </a:cubicBezTo>
                      <a:cubicBezTo>
                        <a:pt x="230" y="507"/>
                        <a:pt x="230" y="510"/>
                        <a:pt x="229" y="513"/>
                      </a:cubicBezTo>
                      <a:cubicBezTo>
                        <a:pt x="229" y="513"/>
                        <a:pt x="229" y="514"/>
                        <a:pt x="228" y="514"/>
                      </a:cubicBezTo>
                      <a:cubicBezTo>
                        <a:pt x="228" y="515"/>
                        <a:pt x="228" y="515"/>
                        <a:pt x="228" y="516"/>
                      </a:cubicBezTo>
                      <a:cubicBezTo>
                        <a:pt x="228" y="516"/>
                        <a:pt x="228" y="516"/>
                        <a:pt x="228" y="516"/>
                      </a:cubicBezTo>
                      <a:cubicBezTo>
                        <a:pt x="226" y="516"/>
                        <a:pt x="224" y="515"/>
                        <a:pt x="222" y="515"/>
                      </a:cubicBezTo>
                      <a:cubicBezTo>
                        <a:pt x="222" y="513"/>
                        <a:pt x="222" y="511"/>
                        <a:pt x="222" y="509"/>
                      </a:cubicBezTo>
                      <a:close/>
                      <a:moveTo>
                        <a:pt x="213" y="519"/>
                      </a:moveTo>
                      <a:cubicBezTo>
                        <a:pt x="213" y="518"/>
                        <a:pt x="213" y="518"/>
                        <a:pt x="214" y="518"/>
                      </a:cubicBezTo>
                      <a:cubicBezTo>
                        <a:pt x="214" y="517"/>
                        <a:pt x="215" y="516"/>
                        <a:pt x="215" y="515"/>
                      </a:cubicBezTo>
                      <a:cubicBezTo>
                        <a:pt x="215" y="516"/>
                        <a:pt x="217" y="517"/>
                        <a:pt x="221" y="518"/>
                      </a:cubicBezTo>
                      <a:cubicBezTo>
                        <a:pt x="221" y="518"/>
                        <a:pt x="221" y="518"/>
                        <a:pt x="221" y="519"/>
                      </a:cubicBezTo>
                      <a:cubicBezTo>
                        <a:pt x="218" y="519"/>
                        <a:pt x="216" y="519"/>
                        <a:pt x="213" y="519"/>
                      </a:cubicBezTo>
                      <a:close/>
                      <a:moveTo>
                        <a:pt x="212" y="523"/>
                      </a:moveTo>
                      <a:cubicBezTo>
                        <a:pt x="213" y="524"/>
                        <a:pt x="214" y="524"/>
                        <a:pt x="215" y="525"/>
                      </a:cubicBezTo>
                      <a:cubicBezTo>
                        <a:pt x="209" y="524"/>
                        <a:pt x="203" y="523"/>
                        <a:pt x="198" y="521"/>
                      </a:cubicBezTo>
                      <a:cubicBezTo>
                        <a:pt x="197" y="521"/>
                        <a:pt x="197" y="521"/>
                        <a:pt x="197" y="521"/>
                      </a:cubicBezTo>
                      <a:cubicBezTo>
                        <a:pt x="207" y="521"/>
                        <a:pt x="217" y="521"/>
                        <a:pt x="228" y="521"/>
                      </a:cubicBezTo>
                      <a:cubicBezTo>
                        <a:pt x="228" y="522"/>
                        <a:pt x="229" y="523"/>
                        <a:pt x="229" y="523"/>
                      </a:cubicBezTo>
                      <a:cubicBezTo>
                        <a:pt x="229" y="523"/>
                        <a:pt x="230" y="522"/>
                        <a:pt x="230" y="522"/>
                      </a:cubicBezTo>
                      <a:cubicBezTo>
                        <a:pt x="230" y="521"/>
                        <a:pt x="230" y="521"/>
                        <a:pt x="230" y="521"/>
                      </a:cubicBezTo>
                      <a:cubicBezTo>
                        <a:pt x="232" y="521"/>
                        <a:pt x="235" y="521"/>
                        <a:pt x="237" y="521"/>
                      </a:cubicBezTo>
                      <a:cubicBezTo>
                        <a:pt x="237" y="522"/>
                        <a:pt x="237"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1" y="523"/>
                      </a:cubicBezTo>
                      <a:cubicBezTo>
                        <a:pt x="206" y="524"/>
                        <a:pt x="212"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5" y="525"/>
                        <a:pt x="211" y="527"/>
                      </a:cubicBezTo>
                      <a:cubicBezTo>
                        <a:pt x="200" y="526"/>
                        <a:pt x="189" y="524"/>
                        <a:pt x="179" y="522"/>
                      </a:cubicBezTo>
                      <a:cubicBezTo>
                        <a:pt x="178" y="521"/>
                        <a:pt x="177" y="521"/>
                        <a:pt x="176" y="520"/>
                      </a:cubicBezTo>
                      <a:cubicBezTo>
                        <a:pt x="179"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8" y="513"/>
                        <a:pt x="247" y="515"/>
                        <a:pt x="247" y="518"/>
                      </a:cubicBezTo>
                      <a:cubicBezTo>
                        <a:pt x="245" y="518"/>
                        <a:pt x="244" y="518"/>
                        <a:pt x="242" y="518"/>
                      </a:cubicBezTo>
                      <a:cubicBezTo>
                        <a:pt x="241" y="518"/>
                        <a:pt x="241" y="518"/>
                        <a:pt x="240" y="518"/>
                      </a:cubicBezTo>
                      <a:cubicBezTo>
                        <a:pt x="241" y="515"/>
                        <a:pt x="241" y="511"/>
                        <a:pt x="242" y="507"/>
                      </a:cubicBezTo>
                      <a:cubicBezTo>
                        <a:pt x="243" y="507"/>
                        <a:pt x="243" y="506"/>
                        <a:pt x="243" y="505"/>
                      </a:cubicBezTo>
                      <a:cubicBezTo>
                        <a:pt x="243" y="505"/>
                        <a:pt x="243" y="505"/>
                        <a:pt x="243" y="505"/>
                      </a:cubicBezTo>
                      <a:cubicBezTo>
                        <a:pt x="249" y="505"/>
                        <a:pt x="255" y="505"/>
                        <a:pt x="260" y="505"/>
                      </a:cubicBezTo>
                      <a:cubicBezTo>
                        <a:pt x="260" y="509"/>
                        <a:pt x="259" y="513"/>
                        <a:pt x="260" y="518"/>
                      </a:cubicBezTo>
                      <a:cubicBezTo>
                        <a:pt x="256" y="518"/>
                        <a:pt x="253" y="518"/>
                        <a:pt x="249" y="518"/>
                      </a:cubicBezTo>
                      <a:cubicBezTo>
                        <a:pt x="250" y="515"/>
                        <a:pt x="250" y="512"/>
                        <a:pt x="250" y="509"/>
                      </a:cubicBezTo>
                      <a:cubicBezTo>
                        <a:pt x="251"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1" y="521"/>
                        <a:pt x="249" y="522"/>
                        <a:pt x="248" y="522"/>
                      </a:cubicBezTo>
                      <a:close/>
                      <a:moveTo>
                        <a:pt x="262" y="522"/>
                      </a:moveTo>
                      <a:cubicBezTo>
                        <a:pt x="263" y="522"/>
                        <a:pt x="263" y="522"/>
                        <a:pt x="263" y="522"/>
                      </a:cubicBezTo>
                      <a:cubicBezTo>
                        <a:pt x="265" y="522"/>
                        <a:pt x="266" y="522"/>
                        <a:pt x="267" y="522"/>
                      </a:cubicBezTo>
                      <a:cubicBezTo>
                        <a:pt x="265" y="522"/>
                        <a:pt x="264" y="522"/>
                        <a:pt x="262" y="522"/>
                      </a:cubicBezTo>
                      <a:close/>
                      <a:moveTo>
                        <a:pt x="260" y="523"/>
                      </a:moveTo>
                      <a:cubicBezTo>
                        <a:pt x="260" y="523"/>
                        <a:pt x="260" y="523"/>
                        <a:pt x="261" y="524"/>
                      </a:cubicBezTo>
                      <a:cubicBezTo>
                        <a:pt x="257" y="524"/>
                        <a:pt x="254" y="524"/>
                        <a:pt x="251" y="525"/>
                      </a:cubicBezTo>
                      <a:cubicBezTo>
                        <a:pt x="253" y="524"/>
                        <a:pt x="257" y="523"/>
                        <a:pt x="260" y="523"/>
                      </a:cubicBezTo>
                      <a:close/>
                      <a:moveTo>
                        <a:pt x="263" y="524"/>
                      </a:moveTo>
                      <a:cubicBezTo>
                        <a:pt x="263" y="523"/>
                        <a:pt x="263" y="523"/>
                        <a:pt x="263" y="524"/>
                      </a:cubicBezTo>
                      <a:cubicBezTo>
                        <a:pt x="263" y="523"/>
                        <a:pt x="263" y="523"/>
                        <a:pt x="262" y="523"/>
                      </a:cubicBezTo>
                      <a:cubicBezTo>
                        <a:pt x="263" y="523"/>
                        <a:pt x="263" y="523"/>
                        <a:pt x="263" y="524"/>
                      </a:cubicBezTo>
                      <a:close/>
                      <a:moveTo>
                        <a:pt x="243" y="505"/>
                      </a:moveTo>
                      <a:cubicBezTo>
                        <a:pt x="241" y="505"/>
                        <a:pt x="241" y="505"/>
                        <a:pt x="240" y="506"/>
                      </a:cubicBezTo>
                      <a:cubicBezTo>
                        <a:pt x="240" y="507"/>
                        <a:pt x="240" y="507"/>
                        <a:pt x="240" y="508"/>
                      </a:cubicBezTo>
                      <a:cubicBezTo>
                        <a:pt x="239" y="511"/>
                        <a:pt x="238" y="514"/>
                        <a:pt x="237" y="518"/>
                      </a:cubicBezTo>
                      <a:cubicBezTo>
                        <a:pt x="235" y="517"/>
                        <a:pt x="232" y="517"/>
                        <a:pt x="230" y="517"/>
                      </a:cubicBezTo>
                      <a:cubicBezTo>
                        <a:pt x="230" y="516"/>
                        <a:pt x="230" y="516"/>
                        <a:pt x="230" y="516"/>
                      </a:cubicBezTo>
                      <a:cubicBezTo>
                        <a:pt x="231" y="515"/>
                        <a:pt x="231" y="514"/>
                        <a:pt x="232" y="513"/>
                      </a:cubicBezTo>
                      <a:cubicBezTo>
                        <a:pt x="232" y="512"/>
                        <a:pt x="232" y="512"/>
                        <a:pt x="232" y="511"/>
                      </a:cubicBezTo>
                      <a:cubicBezTo>
                        <a:pt x="233" y="509"/>
                        <a:pt x="233" y="506"/>
                        <a:pt x="233" y="504"/>
                      </a:cubicBezTo>
                      <a:cubicBezTo>
                        <a:pt x="236" y="504"/>
                        <a:pt x="239" y="505"/>
                        <a:pt x="243" y="505"/>
                      </a:cubicBezTo>
                      <a:close/>
                      <a:moveTo>
                        <a:pt x="237" y="527"/>
                      </a:moveTo>
                      <a:cubicBezTo>
                        <a:pt x="237" y="527"/>
                        <a:pt x="237" y="527"/>
                        <a:pt x="237" y="526"/>
                      </a:cubicBezTo>
                      <a:cubicBezTo>
                        <a:pt x="238" y="526"/>
                        <a:pt x="238" y="526"/>
                        <a:pt x="238" y="526"/>
                      </a:cubicBezTo>
                      <a:cubicBezTo>
                        <a:pt x="241" y="526"/>
                        <a:pt x="244" y="526"/>
                        <a:pt x="247" y="526"/>
                      </a:cubicBezTo>
                      <a:cubicBezTo>
                        <a:pt x="244" y="527"/>
                        <a:pt x="241" y="527"/>
                        <a:pt x="238" y="527"/>
                      </a:cubicBezTo>
                      <a:cubicBezTo>
                        <a:pt x="238" y="527"/>
                        <a:pt x="237" y="527"/>
                        <a:pt x="237" y="527"/>
                      </a:cubicBezTo>
                      <a:close/>
                      <a:moveTo>
                        <a:pt x="236" y="526"/>
                      </a:moveTo>
                      <a:cubicBezTo>
                        <a:pt x="236" y="526"/>
                        <a:pt x="236" y="526"/>
                        <a:pt x="236" y="527"/>
                      </a:cubicBezTo>
                      <a:cubicBezTo>
                        <a:pt x="233" y="526"/>
                        <a:pt x="231" y="526"/>
                        <a:pt x="229" y="526"/>
                      </a:cubicBezTo>
                      <a:cubicBezTo>
                        <a:pt x="231" y="526"/>
                        <a:pt x="234" y="526"/>
                        <a:pt x="236" y="526"/>
                      </a:cubicBezTo>
                      <a:close/>
                      <a:moveTo>
                        <a:pt x="239" y="521"/>
                      </a:moveTo>
                      <a:cubicBezTo>
                        <a:pt x="240" y="521"/>
                        <a:pt x="241" y="521"/>
                        <a:pt x="241" y="521"/>
                      </a:cubicBezTo>
                      <a:cubicBezTo>
                        <a:pt x="243" y="521"/>
                        <a:pt x="245" y="521"/>
                        <a:pt x="247" y="521"/>
                      </a:cubicBezTo>
                      <a:cubicBezTo>
                        <a:pt x="246" y="521"/>
                        <a:pt x="246" y="522"/>
                        <a:pt x="246" y="523"/>
                      </a:cubicBezTo>
                      <a:cubicBezTo>
                        <a:pt x="243" y="523"/>
                        <a:pt x="241" y="523"/>
                        <a:pt x="238" y="524"/>
                      </a:cubicBezTo>
                      <a:cubicBezTo>
                        <a:pt x="238" y="524"/>
                        <a:pt x="238" y="524"/>
                        <a:pt x="238" y="524"/>
                      </a:cubicBezTo>
                      <a:cubicBezTo>
                        <a:pt x="239" y="523"/>
                        <a:pt x="239" y="522"/>
                        <a:pt x="239" y="521"/>
                      </a:cubicBezTo>
                      <a:close/>
                      <a:moveTo>
                        <a:pt x="161" y="483"/>
                      </a:moveTo>
                      <a:cubicBezTo>
                        <a:pt x="163" y="484"/>
                        <a:pt x="164" y="485"/>
                        <a:pt x="165" y="485"/>
                      </a:cubicBezTo>
                      <a:cubicBezTo>
                        <a:pt x="165" y="485"/>
                        <a:pt x="164" y="486"/>
                        <a:pt x="164" y="486"/>
                      </a:cubicBezTo>
                      <a:cubicBezTo>
                        <a:pt x="164" y="487"/>
                        <a:pt x="164" y="487"/>
                        <a:pt x="164" y="488"/>
                      </a:cubicBezTo>
                      <a:cubicBezTo>
                        <a:pt x="164" y="489"/>
                        <a:pt x="163" y="490"/>
                        <a:pt x="163" y="491"/>
                      </a:cubicBezTo>
                      <a:cubicBezTo>
                        <a:pt x="163" y="491"/>
                        <a:pt x="163" y="492"/>
                        <a:pt x="162" y="492"/>
                      </a:cubicBezTo>
                      <a:cubicBezTo>
                        <a:pt x="161" y="494"/>
                        <a:pt x="160" y="496"/>
                        <a:pt x="159" y="498"/>
                      </a:cubicBezTo>
                      <a:cubicBezTo>
                        <a:pt x="158" y="500"/>
                        <a:pt x="157" y="501"/>
                        <a:pt x="155" y="503"/>
                      </a:cubicBezTo>
                      <a:cubicBezTo>
                        <a:pt x="151" y="501"/>
                        <a:pt x="147" y="499"/>
                        <a:pt x="143" y="497"/>
                      </a:cubicBezTo>
                      <a:cubicBezTo>
                        <a:pt x="143" y="496"/>
                        <a:pt x="143" y="496"/>
                        <a:pt x="143" y="496"/>
                      </a:cubicBezTo>
                      <a:cubicBezTo>
                        <a:pt x="144" y="493"/>
                        <a:pt x="146" y="490"/>
                        <a:pt x="148" y="489"/>
                      </a:cubicBezTo>
                      <a:cubicBezTo>
                        <a:pt x="148" y="489"/>
                        <a:pt x="148" y="490"/>
                        <a:pt x="148" y="490"/>
                      </a:cubicBezTo>
                      <a:cubicBezTo>
                        <a:pt x="147" y="493"/>
                        <a:pt x="148" y="495"/>
                        <a:pt x="149" y="497"/>
                      </a:cubicBezTo>
                      <a:cubicBezTo>
                        <a:pt x="151" y="494"/>
                        <a:pt x="152" y="491"/>
                        <a:pt x="150" y="489"/>
                      </a:cubicBezTo>
                      <a:cubicBezTo>
                        <a:pt x="150" y="489"/>
                        <a:pt x="150" y="488"/>
                        <a:pt x="150" y="488"/>
                      </a:cubicBezTo>
                      <a:cubicBezTo>
                        <a:pt x="150" y="486"/>
                        <a:pt x="150" y="484"/>
                        <a:pt x="150" y="482"/>
                      </a:cubicBezTo>
                      <a:cubicBezTo>
                        <a:pt x="150" y="481"/>
                        <a:pt x="149" y="481"/>
                        <a:pt x="149" y="481"/>
                      </a:cubicBezTo>
                      <a:cubicBezTo>
                        <a:pt x="149" y="480"/>
                        <a:pt x="149" y="480"/>
                        <a:pt x="149" y="480"/>
                      </a:cubicBezTo>
                      <a:cubicBezTo>
                        <a:pt x="149" y="480"/>
                        <a:pt x="149" y="480"/>
                        <a:pt x="149" y="480"/>
                      </a:cubicBezTo>
                      <a:cubicBezTo>
                        <a:pt x="152"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3" y="499"/>
                      </a:cubicBezTo>
                      <a:cubicBezTo>
                        <a:pt x="154" y="498"/>
                        <a:pt x="154" y="497"/>
                        <a:pt x="154" y="495"/>
                      </a:cubicBezTo>
                      <a:cubicBezTo>
                        <a:pt x="155"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1" y="488"/>
                        <a:pt x="171" y="488"/>
                        <a:pt x="171" y="488"/>
                      </a:cubicBezTo>
                      <a:cubicBezTo>
                        <a:pt x="174" y="489"/>
                        <a:pt x="178" y="491"/>
                        <a:pt x="181" y="492"/>
                      </a:cubicBezTo>
                      <a:cubicBezTo>
                        <a:pt x="179" y="498"/>
                        <a:pt x="175" y="503"/>
                        <a:pt x="171" y="508"/>
                      </a:cubicBezTo>
                      <a:cubicBezTo>
                        <a:pt x="171" y="507"/>
                        <a:pt x="172" y="506"/>
                        <a:pt x="172" y="505"/>
                      </a:cubicBezTo>
                      <a:cubicBezTo>
                        <a:pt x="171" y="505"/>
                        <a:pt x="171" y="504"/>
                        <a:pt x="171" y="504"/>
                      </a:cubicBezTo>
                      <a:cubicBezTo>
                        <a:pt x="171" y="503"/>
                        <a:pt x="171" y="503"/>
                        <a:pt x="170" y="503"/>
                      </a:cubicBezTo>
                      <a:cubicBezTo>
                        <a:pt x="171" y="502"/>
                        <a:pt x="171" y="502"/>
                        <a:pt x="171" y="501"/>
                      </a:cubicBezTo>
                      <a:cubicBezTo>
                        <a:pt x="172" y="498"/>
                        <a:pt x="173" y="495"/>
                        <a:pt x="173" y="492"/>
                      </a:cubicBezTo>
                      <a:cubicBezTo>
                        <a:pt x="173" y="492"/>
                        <a:pt x="173" y="492"/>
                        <a:pt x="173" y="493"/>
                      </a:cubicBezTo>
                      <a:cubicBezTo>
                        <a:pt x="172" y="493"/>
                        <a:pt x="172" y="494"/>
                        <a:pt x="171" y="495"/>
                      </a:cubicBezTo>
                      <a:cubicBezTo>
                        <a:pt x="171" y="495"/>
                        <a:pt x="171" y="494"/>
                        <a:pt x="171" y="494"/>
                      </a:cubicBezTo>
                      <a:cubicBezTo>
                        <a:pt x="171" y="494"/>
                        <a:pt x="171" y="494"/>
                        <a:pt x="171" y="495"/>
                      </a:cubicBezTo>
                      <a:cubicBezTo>
                        <a:pt x="169" y="498"/>
                        <a:pt x="167" y="501"/>
                        <a:pt x="164" y="505"/>
                      </a:cubicBezTo>
                      <a:cubicBezTo>
                        <a:pt x="164" y="505"/>
                        <a:pt x="164" y="506"/>
                        <a:pt x="164" y="506"/>
                      </a:cubicBezTo>
                      <a:cubicBezTo>
                        <a:pt x="164" y="506"/>
                        <a:pt x="164" y="506"/>
                        <a:pt x="164" y="506"/>
                      </a:cubicBezTo>
                      <a:cubicBezTo>
                        <a:pt x="163" y="506"/>
                        <a:pt x="163" y="506"/>
                        <a:pt x="163" y="506"/>
                      </a:cubicBezTo>
                      <a:cubicBezTo>
                        <a:pt x="163" y="506"/>
                        <a:pt x="163" y="507"/>
                        <a:pt x="163" y="507"/>
                      </a:cubicBezTo>
                      <a:cubicBezTo>
                        <a:pt x="161" y="506"/>
                        <a:pt x="159" y="505"/>
                        <a:pt x="157" y="504"/>
                      </a:cubicBezTo>
                      <a:cubicBezTo>
                        <a:pt x="160" y="501"/>
                        <a:pt x="163"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6" y="484"/>
                        <a:pt x="174" y="483"/>
                      </a:cubicBezTo>
                      <a:cubicBezTo>
                        <a:pt x="177" y="484"/>
                        <a:pt x="181" y="485"/>
                        <a:pt x="185" y="487"/>
                      </a:cubicBezTo>
                      <a:cubicBezTo>
                        <a:pt x="185" y="487"/>
                        <a:pt x="185" y="487"/>
                        <a:pt x="184" y="487"/>
                      </a:cubicBezTo>
                      <a:cubicBezTo>
                        <a:pt x="183" y="486"/>
                        <a:pt x="181" y="486"/>
                        <a:pt x="179" y="486"/>
                      </a:cubicBezTo>
                      <a:close/>
                      <a:moveTo>
                        <a:pt x="183" y="493"/>
                      </a:moveTo>
                      <a:cubicBezTo>
                        <a:pt x="183" y="493"/>
                        <a:pt x="183" y="493"/>
                        <a:pt x="183" y="493"/>
                      </a:cubicBezTo>
                      <a:cubicBezTo>
                        <a:pt x="184" y="494"/>
                        <a:pt x="185" y="495"/>
                        <a:pt x="185" y="497"/>
                      </a:cubicBezTo>
                      <a:cubicBezTo>
                        <a:pt x="183" y="503"/>
                        <a:pt x="181" y="508"/>
                        <a:pt x="179" y="514"/>
                      </a:cubicBezTo>
                      <a:cubicBezTo>
                        <a:pt x="176" y="513"/>
                        <a:pt x="173" y="511"/>
                        <a:pt x="170" y="510"/>
                      </a:cubicBezTo>
                      <a:cubicBezTo>
                        <a:pt x="170" y="510"/>
                        <a:pt x="170" y="510"/>
                        <a:pt x="170" y="510"/>
                      </a:cubicBezTo>
                      <a:cubicBezTo>
                        <a:pt x="171" y="509"/>
                        <a:pt x="171" y="509"/>
                        <a:pt x="171" y="509"/>
                      </a:cubicBezTo>
                      <a:cubicBezTo>
                        <a:pt x="171" y="509"/>
                        <a:pt x="172" y="509"/>
                        <a:pt x="172" y="509"/>
                      </a:cubicBezTo>
                      <a:cubicBezTo>
                        <a:pt x="173" y="508"/>
                        <a:pt x="173" y="508"/>
                        <a:pt x="174" y="507"/>
                      </a:cubicBezTo>
                      <a:cubicBezTo>
                        <a:pt x="178" y="503"/>
                        <a:pt x="181" y="498"/>
                        <a:pt x="183" y="493"/>
                      </a:cubicBezTo>
                      <a:close/>
                      <a:moveTo>
                        <a:pt x="187" y="495"/>
                      </a:moveTo>
                      <a:cubicBezTo>
                        <a:pt x="186" y="494"/>
                        <a:pt x="186" y="494"/>
                        <a:pt x="185" y="493"/>
                      </a:cubicBezTo>
                      <a:cubicBezTo>
                        <a:pt x="186" y="494"/>
                        <a:pt x="186" y="494"/>
                        <a:pt x="187" y="494"/>
                      </a:cubicBezTo>
                      <a:cubicBezTo>
                        <a:pt x="187" y="494"/>
                        <a:pt x="187" y="495"/>
                        <a:pt x="187" y="495"/>
                      </a:cubicBezTo>
                      <a:close/>
                      <a:moveTo>
                        <a:pt x="166" y="481"/>
                      </a:moveTo>
                      <a:cubicBezTo>
                        <a:pt x="166" y="481"/>
                        <a:pt x="166" y="481"/>
                        <a:pt x="167" y="482"/>
                      </a:cubicBezTo>
                      <a:cubicBezTo>
                        <a:pt x="166" y="481"/>
                        <a:pt x="165" y="481"/>
                        <a:pt x="163" y="480"/>
                      </a:cubicBezTo>
                      <a:cubicBezTo>
                        <a:pt x="155" y="477"/>
                        <a:pt x="147" y="473"/>
                        <a:pt x="139" y="469"/>
                      </a:cubicBezTo>
                      <a:cubicBezTo>
                        <a:pt x="147" y="473"/>
                        <a:pt x="157" y="477"/>
                        <a:pt x="166" y="481"/>
                      </a:cubicBezTo>
                      <a:close/>
                      <a:moveTo>
                        <a:pt x="132" y="468"/>
                      </a:moveTo>
                      <a:cubicBezTo>
                        <a:pt x="132" y="468"/>
                        <a:pt x="132" y="468"/>
                        <a:pt x="132" y="468"/>
                      </a:cubicBezTo>
                      <a:cubicBezTo>
                        <a:pt x="133" y="468"/>
                        <a:pt x="133" y="468"/>
                        <a:pt x="133" y="468"/>
                      </a:cubicBezTo>
                      <a:cubicBezTo>
                        <a:pt x="132" y="468"/>
                        <a:pt x="132" y="468"/>
                        <a:pt x="132" y="468"/>
                      </a:cubicBezTo>
                      <a:close/>
                      <a:moveTo>
                        <a:pt x="133" y="470"/>
                      </a:moveTo>
                      <a:cubicBezTo>
                        <a:pt x="133" y="469"/>
                        <a:pt x="134" y="469"/>
                        <a:pt x="134" y="469"/>
                      </a:cubicBezTo>
                      <a:cubicBezTo>
                        <a:pt x="135" y="469"/>
                        <a:pt x="137" y="470"/>
                        <a:pt x="138" y="471"/>
                      </a:cubicBezTo>
                      <a:cubicBezTo>
                        <a:pt x="138" y="471"/>
                        <a:pt x="138" y="472"/>
                        <a:pt x="138" y="472"/>
                      </a:cubicBezTo>
                      <a:cubicBezTo>
                        <a:pt x="136" y="471"/>
                        <a:pt x="135" y="471"/>
                        <a:pt x="133" y="470"/>
                      </a:cubicBezTo>
                      <a:close/>
                      <a:moveTo>
                        <a:pt x="131" y="473"/>
                      </a:moveTo>
                      <a:cubicBezTo>
                        <a:pt x="133"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8" y="479"/>
                        <a:pt x="129" y="476"/>
                        <a:pt x="131" y="473"/>
                      </a:cubicBezTo>
                      <a:close/>
                      <a:moveTo>
                        <a:pt x="131" y="467"/>
                      </a:moveTo>
                      <a:cubicBezTo>
                        <a:pt x="130" y="467"/>
                        <a:pt x="130" y="468"/>
                        <a:pt x="129" y="468"/>
                      </a:cubicBezTo>
                      <a:cubicBezTo>
                        <a:pt x="125" y="466"/>
                        <a:pt x="121" y="464"/>
                        <a:pt x="117" y="462"/>
                      </a:cubicBezTo>
                      <a:cubicBezTo>
                        <a:pt x="117" y="462"/>
                        <a:pt x="117" y="462"/>
                        <a:pt x="117" y="462"/>
                      </a:cubicBezTo>
                      <a:cubicBezTo>
                        <a:pt x="120" y="465"/>
                        <a:pt x="124" y="469"/>
                        <a:pt x="128" y="471"/>
                      </a:cubicBezTo>
                      <a:cubicBezTo>
                        <a:pt x="125" y="475"/>
                        <a:pt x="123" y="479"/>
                        <a:pt x="120" y="483"/>
                      </a:cubicBezTo>
                      <a:cubicBezTo>
                        <a:pt x="121" y="483"/>
                        <a:pt x="122" y="483"/>
                        <a:pt x="123" y="483"/>
                      </a:cubicBezTo>
                      <a:cubicBezTo>
                        <a:pt x="123" y="483"/>
                        <a:pt x="123" y="483"/>
                        <a:pt x="124" y="483"/>
                      </a:cubicBezTo>
                      <a:cubicBezTo>
                        <a:pt x="124" y="483"/>
                        <a:pt x="124" y="483"/>
                        <a:pt x="124" y="482"/>
                      </a:cubicBezTo>
                      <a:cubicBezTo>
                        <a:pt x="125" y="481"/>
                        <a:pt x="125" y="481"/>
                        <a:pt x="125" y="480"/>
                      </a:cubicBezTo>
                      <a:cubicBezTo>
                        <a:pt x="125" y="482"/>
                        <a:pt x="124" y="484"/>
                        <a:pt x="124" y="486"/>
                      </a:cubicBezTo>
                      <a:cubicBezTo>
                        <a:pt x="119" y="483"/>
                        <a:pt x="114" y="480"/>
                        <a:pt x="109" y="477"/>
                      </a:cubicBezTo>
                      <a:cubicBezTo>
                        <a:pt x="113" y="473"/>
                        <a:pt x="115" y="467"/>
                        <a:pt x="115" y="462"/>
                      </a:cubicBezTo>
                      <a:cubicBezTo>
                        <a:pt x="115" y="462"/>
                        <a:pt x="114" y="463"/>
                        <a:pt x="114" y="463"/>
                      </a:cubicBezTo>
                      <a:cubicBezTo>
                        <a:pt x="112" y="467"/>
                        <a:pt x="111" y="470"/>
                        <a:pt x="109" y="473"/>
                      </a:cubicBezTo>
                      <a:cubicBezTo>
                        <a:pt x="109" y="473"/>
                        <a:pt x="108" y="472"/>
                        <a:pt x="108" y="471"/>
                      </a:cubicBezTo>
                      <a:cubicBezTo>
                        <a:pt x="108" y="471"/>
                        <a:pt x="108" y="470"/>
                        <a:pt x="109" y="470"/>
                      </a:cubicBezTo>
                      <a:cubicBezTo>
                        <a:pt x="111" y="466"/>
                        <a:pt x="114" y="463"/>
                        <a:pt x="116" y="459"/>
                      </a:cubicBezTo>
                      <a:cubicBezTo>
                        <a:pt x="119" y="460"/>
                        <a:pt x="122" y="462"/>
                        <a:pt x="125" y="463"/>
                      </a:cubicBezTo>
                      <a:cubicBezTo>
                        <a:pt x="127" y="464"/>
                        <a:pt x="129" y="465"/>
                        <a:pt x="131" y="467"/>
                      </a:cubicBezTo>
                      <a:close/>
                      <a:moveTo>
                        <a:pt x="139" y="472"/>
                      </a:moveTo>
                      <a:cubicBezTo>
                        <a:pt x="141"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10" y="462"/>
                        <a:pt x="107" y="468"/>
                        <a:pt x="106" y="475"/>
                      </a:cubicBezTo>
                      <a:cubicBezTo>
                        <a:pt x="103" y="473"/>
                        <a:pt x="100" y="471"/>
                        <a:pt x="97" y="469"/>
                      </a:cubicBezTo>
                      <a:cubicBezTo>
                        <a:pt x="97" y="468"/>
                        <a:pt x="97" y="467"/>
                        <a:pt x="98" y="467"/>
                      </a:cubicBezTo>
                      <a:cubicBezTo>
                        <a:pt x="103" y="463"/>
                        <a:pt x="106" y="458"/>
                        <a:pt x="109" y="453"/>
                      </a:cubicBezTo>
                      <a:close/>
                      <a:moveTo>
                        <a:pt x="107" y="475"/>
                      </a:moveTo>
                      <a:cubicBezTo>
                        <a:pt x="107" y="475"/>
                        <a:pt x="108" y="475"/>
                        <a:pt x="108" y="475"/>
                      </a:cubicBezTo>
                      <a:cubicBezTo>
                        <a:pt x="108" y="475"/>
                        <a:pt x="108" y="475"/>
                        <a:pt x="108" y="476"/>
                      </a:cubicBezTo>
                      <a:cubicBezTo>
                        <a:pt x="107" y="475"/>
                        <a:pt x="107" y="475"/>
                        <a:pt x="107" y="475"/>
                      </a:cubicBezTo>
                      <a:close/>
                      <a:moveTo>
                        <a:pt x="106" y="479"/>
                      </a:moveTo>
                      <a:cubicBezTo>
                        <a:pt x="107" y="479"/>
                        <a:pt x="107" y="479"/>
                        <a:pt x="108"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3" y="479"/>
                        <a:pt x="142" y="480"/>
                        <a:pt x="142" y="480"/>
                      </a:cubicBezTo>
                      <a:cubicBezTo>
                        <a:pt x="139" y="483"/>
                        <a:pt x="135" y="487"/>
                        <a:pt x="133" y="491"/>
                      </a:cubicBezTo>
                      <a:cubicBezTo>
                        <a:pt x="132" y="490"/>
                        <a:pt x="131" y="490"/>
                        <a:pt x="130" y="489"/>
                      </a:cubicBezTo>
                      <a:cubicBezTo>
                        <a:pt x="131" y="489"/>
                        <a:pt x="131" y="489"/>
                        <a:pt x="131" y="488"/>
                      </a:cubicBezTo>
                      <a:cubicBezTo>
                        <a:pt x="134" y="484"/>
                        <a:pt x="136" y="480"/>
                        <a:pt x="137" y="476"/>
                      </a:cubicBezTo>
                      <a:cubicBezTo>
                        <a:pt x="139" y="477"/>
                        <a:pt x="141" y="478"/>
                        <a:pt x="143" y="478"/>
                      </a:cubicBezTo>
                      <a:close/>
                      <a:moveTo>
                        <a:pt x="144" y="481"/>
                      </a:moveTo>
                      <a:cubicBezTo>
                        <a:pt x="144" y="481"/>
                        <a:pt x="145" y="480"/>
                        <a:pt x="145" y="480"/>
                      </a:cubicBezTo>
                      <a:cubicBezTo>
                        <a:pt x="144" y="485"/>
                        <a:pt x="144" y="491"/>
                        <a:pt x="143" y="496"/>
                      </a:cubicBezTo>
                      <a:cubicBezTo>
                        <a:pt x="141" y="495"/>
                        <a:pt x="138" y="494"/>
                        <a:pt x="136" y="493"/>
                      </a:cubicBezTo>
                      <a:cubicBezTo>
                        <a:pt x="137" y="492"/>
                        <a:pt x="137" y="492"/>
                        <a:pt x="138" y="491"/>
                      </a:cubicBezTo>
                      <a:cubicBezTo>
                        <a:pt x="139" y="490"/>
                        <a:pt x="139" y="490"/>
                        <a:pt x="139" y="489"/>
                      </a:cubicBezTo>
                      <a:cubicBezTo>
                        <a:pt x="141" y="487"/>
                        <a:pt x="143" y="484"/>
                        <a:pt x="144" y="481"/>
                      </a:cubicBezTo>
                      <a:close/>
                      <a:moveTo>
                        <a:pt x="130" y="493"/>
                      </a:moveTo>
                      <a:cubicBezTo>
                        <a:pt x="130" y="493"/>
                        <a:pt x="130" y="493"/>
                        <a:pt x="130" y="493"/>
                      </a:cubicBezTo>
                      <a:cubicBezTo>
                        <a:pt x="130" y="493"/>
                        <a:pt x="131"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30" y="493"/>
                      </a:cubicBezTo>
                      <a:close/>
                      <a:moveTo>
                        <a:pt x="168" y="503"/>
                      </a:moveTo>
                      <a:cubicBezTo>
                        <a:pt x="168" y="503"/>
                        <a:pt x="168" y="503"/>
                        <a:pt x="168" y="503"/>
                      </a:cubicBezTo>
                      <a:cubicBezTo>
                        <a:pt x="168" y="504"/>
                        <a:pt x="167" y="506"/>
                        <a:pt x="167" y="508"/>
                      </a:cubicBezTo>
                      <a:cubicBezTo>
                        <a:pt x="166" y="508"/>
                        <a:pt x="166" y="508"/>
                        <a:pt x="166" y="508"/>
                      </a:cubicBezTo>
                      <a:cubicBezTo>
                        <a:pt x="166" y="507"/>
                        <a:pt x="166" y="506"/>
                        <a:pt x="166" y="505"/>
                      </a:cubicBezTo>
                      <a:cubicBezTo>
                        <a:pt x="167" y="504"/>
                        <a:pt x="167" y="504"/>
                        <a:pt x="168"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1" y="515"/>
                      </a:cubicBezTo>
                      <a:cubicBezTo>
                        <a:pt x="182" y="511"/>
                        <a:pt x="183" y="508"/>
                        <a:pt x="185" y="504"/>
                      </a:cubicBezTo>
                      <a:cubicBezTo>
                        <a:pt x="184" y="508"/>
                        <a:pt x="184" y="512"/>
                        <a:pt x="185" y="517"/>
                      </a:cubicBezTo>
                      <a:close/>
                      <a:moveTo>
                        <a:pt x="162" y="510"/>
                      </a:moveTo>
                      <a:cubicBezTo>
                        <a:pt x="163" y="511"/>
                        <a:pt x="163" y="512"/>
                        <a:pt x="164" y="512"/>
                      </a:cubicBezTo>
                      <a:cubicBezTo>
                        <a:pt x="162" y="511"/>
                        <a:pt x="160" y="510"/>
                        <a:pt x="159" y="509"/>
                      </a:cubicBezTo>
                      <a:cubicBezTo>
                        <a:pt x="160" y="509"/>
                        <a:pt x="161" y="509"/>
                        <a:pt x="162" y="509"/>
                      </a:cubicBezTo>
                      <a:cubicBezTo>
                        <a:pt x="162" y="509"/>
                        <a:pt x="163" y="510"/>
                        <a:pt x="163" y="510"/>
                      </a:cubicBezTo>
                      <a:cubicBezTo>
                        <a:pt x="163" y="511"/>
                        <a:pt x="164" y="511"/>
                        <a:pt x="165" y="512"/>
                      </a:cubicBezTo>
                      <a:cubicBezTo>
                        <a:pt x="164" y="512"/>
                        <a:pt x="163" y="511"/>
                        <a:pt x="162" y="510"/>
                      </a:cubicBezTo>
                      <a:close/>
                      <a:moveTo>
                        <a:pt x="157" y="508"/>
                      </a:moveTo>
                      <a:cubicBezTo>
                        <a:pt x="156" y="507"/>
                        <a:pt x="155" y="507"/>
                        <a:pt x="154" y="506"/>
                      </a:cubicBezTo>
                      <a:cubicBezTo>
                        <a:pt x="154" y="506"/>
                        <a:pt x="154" y="506"/>
                        <a:pt x="154" y="506"/>
                      </a:cubicBezTo>
                      <a:cubicBezTo>
                        <a:pt x="156" y="507"/>
                        <a:pt x="158" y="508"/>
                        <a:pt x="161" y="509"/>
                      </a:cubicBezTo>
                      <a:cubicBezTo>
                        <a:pt x="159" y="509"/>
                        <a:pt x="158" y="508"/>
                        <a:pt x="157" y="508"/>
                      </a:cubicBezTo>
                      <a:close/>
                      <a:moveTo>
                        <a:pt x="153" y="505"/>
                      </a:moveTo>
                      <a:cubicBezTo>
                        <a:pt x="153" y="505"/>
                        <a:pt x="153" y="505"/>
                        <a:pt x="152" y="505"/>
                      </a:cubicBezTo>
                      <a:cubicBezTo>
                        <a:pt x="150" y="504"/>
                        <a:pt x="148" y="503"/>
                        <a:pt x="146" y="502"/>
                      </a:cubicBezTo>
                      <a:cubicBezTo>
                        <a:pt x="148" y="503"/>
                        <a:pt x="151" y="504"/>
                        <a:pt x="153" y="505"/>
                      </a:cubicBezTo>
                      <a:close/>
                      <a:moveTo>
                        <a:pt x="83" y="461"/>
                      </a:moveTo>
                      <a:cubicBezTo>
                        <a:pt x="81" y="459"/>
                        <a:pt x="78" y="458"/>
                        <a:pt x="76" y="456"/>
                      </a:cubicBezTo>
                      <a:cubicBezTo>
                        <a:pt x="76" y="456"/>
                        <a:pt x="76" y="456"/>
                        <a:pt x="76" y="456"/>
                      </a:cubicBezTo>
                      <a:cubicBezTo>
                        <a:pt x="79" y="457"/>
                        <a:pt x="81" y="459"/>
                        <a:pt x="83" y="461"/>
                      </a:cubicBezTo>
                      <a:close/>
                      <a:moveTo>
                        <a:pt x="441" y="453"/>
                      </a:moveTo>
                      <a:cubicBezTo>
                        <a:pt x="442" y="453"/>
                        <a:pt x="442" y="453"/>
                        <a:pt x="443" y="453"/>
                      </a:cubicBezTo>
                      <a:cubicBezTo>
                        <a:pt x="441" y="454"/>
                        <a:pt x="440" y="455"/>
                        <a:pt x="439" y="455"/>
                      </a:cubicBezTo>
                      <a:cubicBezTo>
                        <a:pt x="439" y="455"/>
                        <a:pt x="440" y="454"/>
                        <a:pt x="441" y="453"/>
                      </a:cubicBezTo>
                      <a:close/>
                      <a:moveTo>
                        <a:pt x="410" y="457"/>
                      </a:moveTo>
                      <a:cubicBezTo>
                        <a:pt x="410" y="458"/>
                        <a:pt x="411" y="459"/>
                        <a:pt x="411" y="460"/>
                      </a:cubicBezTo>
                      <a:cubicBezTo>
                        <a:pt x="414" y="462"/>
                        <a:pt x="417" y="464"/>
                        <a:pt x="419" y="467"/>
                      </a:cubicBezTo>
                      <a:cubicBezTo>
                        <a:pt x="418" y="468"/>
                        <a:pt x="416" y="469"/>
                        <a:pt x="415" y="470"/>
                      </a:cubicBezTo>
                      <a:cubicBezTo>
                        <a:pt x="408" y="467"/>
                        <a:pt x="402" y="465"/>
                        <a:pt x="395" y="464"/>
                      </a:cubicBezTo>
                      <a:cubicBezTo>
                        <a:pt x="394" y="464"/>
                        <a:pt x="394" y="464"/>
                        <a:pt x="394" y="464"/>
                      </a:cubicBezTo>
                      <a:cubicBezTo>
                        <a:pt x="398" y="465"/>
                        <a:pt x="402" y="467"/>
                        <a:pt x="406" y="469"/>
                      </a:cubicBezTo>
                      <a:cubicBezTo>
                        <a:pt x="405" y="469"/>
                        <a:pt x="404" y="469"/>
                        <a:pt x="403" y="470"/>
                      </a:cubicBezTo>
                      <a:cubicBezTo>
                        <a:pt x="403" y="469"/>
                        <a:pt x="402" y="469"/>
                        <a:pt x="401" y="469"/>
                      </a:cubicBezTo>
                      <a:cubicBezTo>
                        <a:pt x="401" y="469"/>
                        <a:pt x="401" y="469"/>
                        <a:pt x="400" y="469"/>
                      </a:cubicBezTo>
                      <a:cubicBezTo>
                        <a:pt x="399" y="468"/>
                        <a:pt x="398" y="467"/>
                        <a:pt x="397" y="466"/>
                      </a:cubicBezTo>
                      <a:cubicBezTo>
                        <a:pt x="397" y="467"/>
                        <a:pt x="397" y="467"/>
                        <a:pt x="397" y="467"/>
                      </a:cubicBezTo>
                      <a:cubicBezTo>
                        <a:pt x="397" y="468"/>
                        <a:pt x="398" y="470"/>
                        <a:pt x="400" y="471"/>
                      </a:cubicBezTo>
                      <a:cubicBezTo>
                        <a:pt x="400" y="471"/>
                        <a:pt x="401" y="471"/>
                        <a:pt x="401" y="471"/>
                      </a:cubicBezTo>
                      <a:cubicBezTo>
                        <a:pt x="400" y="472"/>
                        <a:pt x="400" y="472"/>
                        <a:pt x="400" y="472"/>
                      </a:cubicBezTo>
                      <a:cubicBezTo>
                        <a:pt x="399" y="473"/>
                        <a:pt x="398" y="473"/>
                        <a:pt x="398" y="474"/>
                      </a:cubicBezTo>
                      <a:cubicBezTo>
                        <a:pt x="394" y="472"/>
                        <a:pt x="391" y="469"/>
                        <a:pt x="387" y="466"/>
                      </a:cubicBezTo>
                      <a:cubicBezTo>
                        <a:pt x="386" y="466"/>
                        <a:pt x="386" y="466"/>
                        <a:pt x="387" y="467"/>
                      </a:cubicBezTo>
                      <a:cubicBezTo>
                        <a:pt x="389" y="470"/>
                        <a:pt x="393" y="473"/>
                        <a:pt x="396" y="475"/>
                      </a:cubicBezTo>
                      <a:cubicBezTo>
                        <a:pt x="395" y="476"/>
                        <a:pt x="394" y="477"/>
                        <a:pt x="393" y="478"/>
                      </a:cubicBezTo>
                      <a:cubicBezTo>
                        <a:pt x="387" y="476"/>
                        <a:pt x="382" y="473"/>
                        <a:pt x="379" y="468"/>
                      </a:cubicBezTo>
                      <a:cubicBezTo>
                        <a:pt x="385" y="465"/>
                        <a:pt x="391" y="463"/>
                        <a:pt x="396" y="460"/>
                      </a:cubicBezTo>
                      <a:cubicBezTo>
                        <a:pt x="405" y="457"/>
                        <a:pt x="413" y="452"/>
                        <a:pt x="420" y="447"/>
                      </a:cubicBezTo>
                      <a:cubicBezTo>
                        <a:pt x="424" y="451"/>
                        <a:pt x="429" y="454"/>
                        <a:pt x="433" y="457"/>
                      </a:cubicBezTo>
                      <a:cubicBezTo>
                        <a:pt x="429" y="460"/>
                        <a:pt x="426" y="463"/>
                        <a:pt x="422" y="465"/>
                      </a:cubicBezTo>
                      <a:cubicBezTo>
                        <a:pt x="421" y="465"/>
                        <a:pt x="421" y="465"/>
                        <a:pt x="421" y="465"/>
                      </a:cubicBezTo>
                      <a:cubicBezTo>
                        <a:pt x="421" y="465"/>
                        <a:pt x="421" y="465"/>
                        <a:pt x="420" y="465"/>
                      </a:cubicBezTo>
                      <a:cubicBezTo>
                        <a:pt x="417" y="463"/>
                        <a:pt x="414" y="459"/>
                        <a:pt x="411" y="456"/>
                      </a:cubicBezTo>
                      <a:cubicBezTo>
                        <a:pt x="411" y="456"/>
                        <a:pt x="411" y="456"/>
                        <a:pt x="411" y="456"/>
                      </a:cubicBezTo>
                      <a:cubicBezTo>
                        <a:pt x="411" y="457"/>
                        <a:pt x="410" y="457"/>
                        <a:pt x="410" y="457"/>
                      </a:cubicBezTo>
                      <a:close/>
                      <a:moveTo>
                        <a:pt x="418" y="472"/>
                      </a:moveTo>
                      <a:cubicBezTo>
                        <a:pt x="419" y="473"/>
                        <a:pt x="419" y="473"/>
                        <a:pt x="419" y="473"/>
                      </a:cubicBezTo>
                      <a:cubicBezTo>
                        <a:pt x="418" y="473"/>
                        <a:pt x="417" y="474"/>
                        <a:pt x="415" y="475"/>
                      </a:cubicBezTo>
                      <a:cubicBezTo>
                        <a:pt x="413" y="477"/>
                        <a:pt x="412" y="478"/>
                        <a:pt x="410" y="479"/>
                      </a:cubicBezTo>
                      <a:cubicBezTo>
                        <a:pt x="409" y="479"/>
                        <a:pt x="409" y="479"/>
                        <a:pt x="409" y="479"/>
                      </a:cubicBezTo>
                      <a:cubicBezTo>
                        <a:pt x="409" y="478"/>
                        <a:pt x="409" y="478"/>
                        <a:pt x="409" y="478"/>
                      </a:cubicBezTo>
                      <a:cubicBezTo>
                        <a:pt x="412" y="477"/>
                        <a:pt x="415" y="475"/>
                        <a:pt x="418" y="472"/>
                      </a:cubicBezTo>
                      <a:close/>
                      <a:moveTo>
                        <a:pt x="413" y="471"/>
                      </a:moveTo>
                      <a:cubicBezTo>
                        <a:pt x="412" y="471"/>
                        <a:pt x="411" y="472"/>
                        <a:pt x="411" y="472"/>
                      </a:cubicBezTo>
                      <a:cubicBezTo>
                        <a:pt x="409" y="471"/>
                        <a:pt x="407" y="471"/>
                        <a:pt x="405" y="470"/>
                      </a:cubicBezTo>
                      <a:cubicBezTo>
                        <a:pt x="406" y="470"/>
                        <a:pt x="406" y="469"/>
                        <a:pt x="407" y="469"/>
                      </a:cubicBezTo>
                      <a:cubicBezTo>
                        <a:pt x="409" y="469"/>
                        <a:pt x="411" y="470"/>
                        <a:pt x="413" y="471"/>
                      </a:cubicBezTo>
                      <a:close/>
                      <a:moveTo>
                        <a:pt x="425" y="469"/>
                      </a:moveTo>
                      <a:cubicBezTo>
                        <a:pt x="423" y="470"/>
                        <a:pt x="422" y="471"/>
                        <a:pt x="420" y="472"/>
                      </a:cubicBezTo>
                      <a:cubicBezTo>
                        <a:pt x="420" y="472"/>
                        <a:pt x="419" y="472"/>
                        <a:pt x="419" y="471"/>
                      </a:cubicBezTo>
                      <a:cubicBezTo>
                        <a:pt x="420" y="471"/>
                        <a:pt x="421" y="470"/>
                        <a:pt x="422" y="470"/>
                      </a:cubicBezTo>
                      <a:cubicBezTo>
                        <a:pt x="423" y="469"/>
                        <a:pt x="423" y="469"/>
                        <a:pt x="424" y="469"/>
                      </a:cubicBezTo>
                      <a:cubicBezTo>
                        <a:pt x="424" y="469"/>
                        <a:pt x="424" y="469"/>
                        <a:pt x="425" y="469"/>
                      </a:cubicBezTo>
                      <a:close/>
                      <a:moveTo>
                        <a:pt x="427" y="467"/>
                      </a:moveTo>
                      <a:cubicBezTo>
                        <a:pt x="427" y="467"/>
                        <a:pt x="427" y="467"/>
                        <a:pt x="428" y="467"/>
                      </a:cubicBezTo>
                      <a:cubicBezTo>
                        <a:pt x="427" y="467"/>
                        <a:pt x="427" y="467"/>
                        <a:pt x="427" y="467"/>
                      </a:cubicBezTo>
                      <a:close/>
                      <a:moveTo>
                        <a:pt x="401" y="476"/>
                      </a:moveTo>
                      <a:cubicBezTo>
                        <a:pt x="402" y="475"/>
                        <a:pt x="403"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2" y="476"/>
                        <a:pt x="401" y="476"/>
                      </a:cubicBezTo>
                      <a:close/>
                      <a:moveTo>
                        <a:pt x="399" y="477"/>
                      </a:moveTo>
                      <a:cubicBezTo>
                        <a:pt x="400" y="477"/>
                        <a:pt x="400" y="477"/>
                        <a:pt x="401" y="477"/>
                      </a:cubicBezTo>
                      <a:cubicBezTo>
                        <a:pt x="397" y="479"/>
                        <a:pt x="394" y="481"/>
                        <a:pt x="391" y="482"/>
                      </a:cubicBezTo>
                      <a:cubicBezTo>
                        <a:pt x="392" y="482"/>
                        <a:pt x="393"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8" y="493"/>
                        <a:pt x="380" y="497"/>
                        <a:pt x="372" y="501"/>
                      </a:cubicBezTo>
                      <a:cubicBezTo>
                        <a:pt x="362" y="505"/>
                        <a:pt x="353" y="509"/>
                        <a:pt x="343" y="511"/>
                      </a:cubicBezTo>
                      <a:cubicBezTo>
                        <a:pt x="356" y="505"/>
                        <a:pt x="369" y="499"/>
                        <a:pt x="380" y="491"/>
                      </a:cubicBezTo>
                      <a:cubicBezTo>
                        <a:pt x="382" y="490"/>
                        <a:pt x="383" y="489"/>
                        <a:pt x="385" y="489"/>
                      </a:cubicBezTo>
                      <a:cubicBezTo>
                        <a:pt x="387" y="488"/>
                        <a:pt x="388" y="488"/>
                        <a:pt x="389" y="487"/>
                      </a:cubicBezTo>
                      <a:cubicBezTo>
                        <a:pt x="384" y="491"/>
                        <a:pt x="379" y="494"/>
                        <a:pt x="374" y="497"/>
                      </a:cubicBezTo>
                      <a:cubicBezTo>
                        <a:pt x="380" y="493"/>
                        <a:pt x="387"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2" y="476"/>
                        <a:pt x="362" y="477"/>
                      </a:cubicBezTo>
                      <a:cubicBezTo>
                        <a:pt x="363" y="478"/>
                        <a:pt x="364" y="480"/>
                        <a:pt x="365" y="481"/>
                      </a:cubicBezTo>
                      <a:cubicBezTo>
                        <a:pt x="365" y="482"/>
                        <a:pt x="364" y="483"/>
                        <a:pt x="363" y="484"/>
                      </a:cubicBezTo>
                      <a:cubicBezTo>
                        <a:pt x="362" y="482"/>
                        <a:pt x="361" y="480"/>
                        <a:pt x="359" y="478"/>
                      </a:cubicBezTo>
                      <a:cubicBezTo>
                        <a:pt x="358" y="478"/>
                        <a:pt x="358" y="478"/>
                        <a:pt x="358" y="479"/>
                      </a:cubicBezTo>
                      <a:cubicBezTo>
                        <a:pt x="359" y="481"/>
                        <a:pt x="360" y="483"/>
                        <a:pt x="361" y="485"/>
                      </a:cubicBezTo>
                      <a:cubicBezTo>
                        <a:pt x="359" y="487"/>
                        <a:pt x="357" y="489"/>
                        <a:pt x="356" y="491"/>
                      </a:cubicBezTo>
                      <a:cubicBezTo>
                        <a:pt x="354" y="488"/>
                        <a:pt x="352" y="486"/>
                        <a:pt x="350" y="483"/>
                      </a:cubicBezTo>
                      <a:cubicBezTo>
                        <a:pt x="353" y="481"/>
                        <a:pt x="355" y="479"/>
                        <a:pt x="357" y="477"/>
                      </a:cubicBezTo>
                      <a:cubicBezTo>
                        <a:pt x="363" y="474"/>
                        <a:pt x="369" y="472"/>
                        <a:pt x="375" y="469"/>
                      </a:cubicBezTo>
                      <a:cubicBezTo>
                        <a:pt x="373" y="473"/>
                        <a:pt x="369" y="477"/>
                        <a:pt x="366" y="480"/>
                      </a:cubicBezTo>
                      <a:cubicBezTo>
                        <a:pt x="365" y="479"/>
                        <a:pt x="364" y="477"/>
                        <a:pt x="363" y="476"/>
                      </a:cubicBezTo>
                      <a:close/>
                      <a:moveTo>
                        <a:pt x="364" y="485"/>
                      </a:moveTo>
                      <a:cubicBezTo>
                        <a:pt x="365" y="484"/>
                        <a:pt x="365" y="483"/>
                        <a:pt x="367" y="483"/>
                      </a:cubicBezTo>
                      <a:cubicBezTo>
                        <a:pt x="368" y="485"/>
                        <a:pt x="369" y="486"/>
                        <a:pt x="371" y="488"/>
                      </a:cubicBezTo>
                      <a:cubicBezTo>
                        <a:pt x="370" y="489"/>
                        <a:pt x="369" y="490"/>
                        <a:pt x="367" y="490"/>
                      </a:cubicBezTo>
                      <a:cubicBezTo>
                        <a:pt x="366" y="489"/>
                        <a:pt x="365" y="487"/>
                        <a:pt x="364" y="485"/>
                      </a:cubicBezTo>
                      <a:close/>
                      <a:moveTo>
                        <a:pt x="353" y="478"/>
                      </a:moveTo>
                      <a:cubicBezTo>
                        <a:pt x="351" y="479"/>
                        <a:pt x="350" y="480"/>
                        <a:pt x="349" y="481"/>
                      </a:cubicBezTo>
                      <a:cubicBezTo>
                        <a:pt x="349" y="481"/>
                        <a:pt x="349" y="481"/>
                        <a:pt x="349" y="480"/>
                      </a:cubicBezTo>
                      <a:cubicBezTo>
                        <a:pt x="350" y="479"/>
                        <a:pt x="351" y="479"/>
                        <a:pt x="353" y="478"/>
                      </a:cubicBezTo>
                      <a:close/>
                      <a:moveTo>
                        <a:pt x="359" y="495"/>
                      </a:moveTo>
                      <a:cubicBezTo>
                        <a:pt x="358" y="494"/>
                        <a:pt x="357" y="493"/>
                        <a:pt x="357" y="492"/>
                      </a:cubicBezTo>
                      <a:cubicBezTo>
                        <a:pt x="359" y="491"/>
                        <a:pt x="360" y="489"/>
                        <a:pt x="362" y="487"/>
                      </a:cubicBezTo>
                      <a:cubicBezTo>
                        <a:pt x="363" y="489"/>
                        <a:pt x="364" y="490"/>
                        <a:pt x="365" y="491"/>
                      </a:cubicBezTo>
                      <a:cubicBezTo>
                        <a:pt x="363" y="493"/>
                        <a:pt x="361" y="494"/>
                        <a:pt x="359" y="495"/>
                      </a:cubicBezTo>
                      <a:close/>
                      <a:moveTo>
                        <a:pt x="369" y="493"/>
                      </a:moveTo>
                      <a:cubicBezTo>
                        <a:pt x="369" y="493"/>
                        <a:pt x="369" y="492"/>
                        <a:pt x="368" y="492"/>
                      </a:cubicBezTo>
                      <a:cubicBezTo>
                        <a:pt x="370" y="491"/>
                        <a:pt x="371" y="490"/>
                        <a:pt x="373" y="489"/>
                      </a:cubicBezTo>
                      <a:cubicBezTo>
                        <a:pt x="373" y="489"/>
                        <a:pt x="374" y="489"/>
                        <a:pt x="375" y="489"/>
                      </a:cubicBezTo>
                      <a:cubicBezTo>
                        <a:pt x="375" y="489"/>
                        <a:pt x="375" y="489"/>
                        <a:pt x="376" y="489"/>
                      </a:cubicBezTo>
                      <a:cubicBezTo>
                        <a:pt x="376" y="489"/>
                        <a:pt x="375" y="489"/>
                        <a:pt x="375" y="488"/>
                      </a:cubicBezTo>
                      <a:cubicBezTo>
                        <a:pt x="375" y="488"/>
                        <a:pt x="375" y="488"/>
                        <a:pt x="375" y="488"/>
                      </a:cubicBezTo>
                      <a:cubicBezTo>
                        <a:pt x="379" y="485"/>
                        <a:pt x="384" y="482"/>
                        <a:pt x="388" y="479"/>
                      </a:cubicBezTo>
                      <a:cubicBezTo>
                        <a:pt x="389" y="479"/>
                        <a:pt x="391" y="479"/>
                        <a:pt x="392" y="479"/>
                      </a:cubicBezTo>
                      <a:cubicBezTo>
                        <a:pt x="390" y="481"/>
                        <a:pt x="388" y="482"/>
                        <a:pt x="386" y="483"/>
                      </a:cubicBezTo>
                      <a:cubicBezTo>
                        <a:pt x="383" y="486"/>
                        <a:pt x="379" y="488"/>
                        <a:pt x="375" y="490"/>
                      </a:cubicBezTo>
                      <a:cubicBezTo>
                        <a:pt x="373" y="491"/>
                        <a:pt x="371" y="492"/>
                        <a:pt x="369" y="493"/>
                      </a:cubicBezTo>
                      <a:close/>
                      <a:moveTo>
                        <a:pt x="367" y="493"/>
                      </a:moveTo>
                      <a:cubicBezTo>
                        <a:pt x="367" y="493"/>
                        <a:pt x="367" y="493"/>
                        <a:pt x="368" y="494"/>
                      </a:cubicBezTo>
                      <a:cubicBezTo>
                        <a:pt x="365" y="495"/>
                        <a:pt x="363" y="497"/>
                        <a:pt x="361" y="498"/>
                      </a:cubicBezTo>
                      <a:cubicBezTo>
                        <a:pt x="361" y="498"/>
                        <a:pt x="361" y="497"/>
                        <a:pt x="361" y="497"/>
                      </a:cubicBezTo>
                      <a:cubicBezTo>
                        <a:pt x="361" y="497"/>
                        <a:pt x="360" y="497"/>
                        <a:pt x="360" y="497"/>
                      </a:cubicBezTo>
                      <a:cubicBezTo>
                        <a:pt x="362" y="495"/>
                        <a:pt x="365" y="494"/>
                        <a:pt x="367" y="493"/>
                      </a:cubicBezTo>
                      <a:close/>
                      <a:moveTo>
                        <a:pt x="358" y="497"/>
                      </a:moveTo>
                      <a:cubicBezTo>
                        <a:pt x="359" y="498"/>
                        <a:pt x="359" y="498"/>
                        <a:pt x="359" y="499"/>
                      </a:cubicBezTo>
                      <a:cubicBezTo>
                        <a:pt x="357" y="500"/>
                        <a:pt x="354" y="501"/>
                        <a:pt x="351" y="502"/>
                      </a:cubicBezTo>
                      <a:cubicBezTo>
                        <a:pt x="349" y="503"/>
                        <a:pt x="347" y="503"/>
                        <a:pt x="345" y="504"/>
                      </a:cubicBezTo>
                      <a:cubicBezTo>
                        <a:pt x="349" y="502"/>
                        <a:pt x="354" y="500"/>
                        <a:pt x="358" y="497"/>
                      </a:cubicBezTo>
                      <a:close/>
                      <a:moveTo>
                        <a:pt x="387" y="479"/>
                      </a:moveTo>
                      <a:cubicBezTo>
                        <a:pt x="385" y="479"/>
                        <a:pt x="383" y="480"/>
                        <a:pt x="381" y="481"/>
                      </a:cubicBezTo>
                      <a:cubicBezTo>
                        <a:pt x="379" y="483"/>
                        <a:pt x="376" y="485"/>
                        <a:pt x="373" y="487"/>
                      </a:cubicBezTo>
                      <a:cubicBezTo>
                        <a:pt x="371" y="485"/>
                        <a:pt x="369" y="483"/>
                        <a:pt x="368" y="481"/>
                      </a:cubicBezTo>
                      <a:cubicBezTo>
                        <a:pt x="371" y="477"/>
                        <a:pt x="374" y="473"/>
                        <a:pt x="377" y="469"/>
                      </a:cubicBezTo>
                      <a:cubicBezTo>
                        <a:pt x="381" y="472"/>
                        <a:pt x="384" y="475"/>
                        <a:pt x="387" y="479"/>
                      </a:cubicBezTo>
                      <a:close/>
                      <a:moveTo>
                        <a:pt x="370" y="495"/>
                      </a:moveTo>
                      <a:cubicBezTo>
                        <a:pt x="370" y="494"/>
                        <a:pt x="370" y="494"/>
                        <a:pt x="370" y="494"/>
                      </a:cubicBezTo>
                      <a:cubicBezTo>
                        <a:pt x="371" y="493"/>
                        <a:pt x="371" y="493"/>
                        <a:pt x="372" y="493"/>
                      </a:cubicBezTo>
                      <a:cubicBezTo>
                        <a:pt x="373" y="492"/>
                        <a:pt x="374" y="492"/>
                        <a:pt x="374" y="492"/>
                      </a:cubicBezTo>
                      <a:cubicBezTo>
                        <a:pt x="373" y="493"/>
                        <a:pt x="372"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8" name="Freeform 141"/>
                <p:cNvSpPr/>
                <p:nvPr/>
              </p:nvSpPr>
              <p:spPr bwMode="auto">
                <a:xfrm>
                  <a:off x="-1432" y="2344"/>
                  <a:ext cx="7" cy="21"/>
                </a:xfrm>
                <a:custGeom>
                  <a:avLst/>
                  <a:gdLst>
                    <a:gd name="T0" fmla="*/ 4 w 5"/>
                    <a:gd name="T1" fmla="*/ 0 h 15"/>
                    <a:gd name="T2" fmla="*/ 3 w 5"/>
                    <a:gd name="T3" fmla="*/ 1 h 15"/>
                    <a:gd name="T4" fmla="*/ 2 w 5"/>
                    <a:gd name="T5" fmla="*/ 5 h 15"/>
                    <a:gd name="T6" fmla="*/ 1 w 5"/>
                    <a:gd name="T7" fmla="*/ 6 h 15"/>
                    <a:gd name="T8" fmla="*/ 1 w 5"/>
                    <a:gd name="T9" fmla="*/ 8 h 15"/>
                    <a:gd name="T10" fmla="*/ 2 w 5"/>
                    <a:gd name="T11" fmla="*/ 15 h 15"/>
                    <a:gd name="T12" fmla="*/ 3 w 5"/>
                    <a:gd name="T13" fmla="*/ 14 h 15"/>
                    <a:gd name="T14" fmla="*/ 3 w 5"/>
                    <a:gd name="T15" fmla="*/ 8 h 15"/>
                    <a:gd name="T16" fmla="*/ 5 w 5"/>
                    <a:gd name="T17" fmla="*/ 5 h 15"/>
                    <a:gd name="T18" fmla="*/ 5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2" y="6"/>
                        <a:pt x="1" y="6"/>
                      </a:cubicBezTo>
                      <a:cubicBezTo>
                        <a:pt x="1" y="7"/>
                        <a:pt x="1" y="7"/>
                        <a:pt x="1" y="8"/>
                      </a:cubicBezTo>
                      <a:cubicBezTo>
                        <a:pt x="0" y="11"/>
                        <a:pt x="0" y="14"/>
                        <a:pt x="2" y="15"/>
                      </a:cubicBezTo>
                      <a:cubicBezTo>
                        <a:pt x="2" y="15"/>
                        <a:pt x="3" y="14"/>
                        <a:pt x="3" y="14"/>
                      </a:cubicBezTo>
                      <a:cubicBezTo>
                        <a:pt x="3" y="12"/>
                        <a:pt x="3" y="10"/>
                        <a:pt x="3" y="8"/>
                      </a:cubicBezTo>
                      <a:cubicBezTo>
                        <a:pt x="4" y="7"/>
                        <a:pt x="4" y="6"/>
                        <a:pt x="5" y="5"/>
                      </a:cubicBezTo>
                      <a:cubicBezTo>
                        <a:pt x="5" y="4"/>
                        <a:pt x="5" y="4"/>
                        <a:pt x="5" y="3"/>
                      </a:cubicBezTo>
                      <a:cubicBezTo>
                        <a:pt x="5"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9" name="Freeform 142"/>
                <p:cNvSpPr/>
                <p:nvPr/>
              </p:nvSpPr>
              <p:spPr bwMode="auto">
                <a:xfrm>
                  <a:off x="-1386" y="2350"/>
                  <a:ext cx="4" cy="21"/>
                </a:xfrm>
                <a:custGeom>
                  <a:avLst/>
                  <a:gdLst>
                    <a:gd name="T0" fmla="*/ 2 w 3"/>
                    <a:gd name="T1" fmla="*/ 0 h 15"/>
                    <a:gd name="T2" fmla="*/ 1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1" y="1"/>
                      </a:cubicBezTo>
                      <a:cubicBezTo>
                        <a:pt x="0" y="7"/>
                        <a:pt x="0" y="12"/>
                        <a:pt x="0" y="15"/>
                      </a:cubicBezTo>
                      <a:cubicBezTo>
                        <a:pt x="1" y="15"/>
                        <a:pt x="1" y="14"/>
                        <a:pt x="1" y="14"/>
                      </a:cubicBezTo>
                      <a:cubicBezTo>
                        <a:pt x="3"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0" name="Freeform 143"/>
                <p:cNvSpPr/>
                <p:nvPr/>
              </p:nvSpPr>
              <p:spPr bwMode="auto">
                <a:xfrm>
                  <a:off x="-1254" y="2406"/>
                  <a:ext cx="12" cy="25"/>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6" y="7"/>
                        <a:pt x="3" y="12"/>
                        <a:pt x="0" y="17"/>
                      </a:cubicBezTo>
                      <a:cubicBezTo>
                        <a:pt x="1" y="17"/>
                        <a:pt x="2" y="16"/>
                        <a:pt x="3" y="15"/>
                      </a:cubicBezTo>
                      <a:cubicBezTo>
                        <a:pt x="3" y="15"/>
                        <a:pt x="4"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1" name="Freeform 144"/>
                <p:cNvSpPr/>
                <p:nvPr/>
              </p:nvSpPr>
              <p:spPr bwMode="auto">
                <a:xfrm>
                  <a:off x="-1661" y="2378"/>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10"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2" name="Freeform 145"/>
                <p:cNvSpPr/>
                <p:nvPr/>
              </p:nvSpPr>
              <p:spPr bwMode="auto">
                <a:xfrm>
                  <a:off x="-1632" y="2375"/>
                  <a:ext cx="6" cy="13"/>
                </a:xfrm>
                <a:custGeom>
                  <a:avLst/>
                  <a:gdLst>
                    <a:gd name="T0" fmla="*/ 1 w 4"/>
                    <a:gd name="T1" fmla="*/ 0 h 9"/>
                    <a:gd name="T2" fmla="*/ 0 w 4"/>
                    <a:gd name="T3" fmla="*/ 1 h 9"/>
                    <a:gd name="T4" fmla="*/ 3 w 4"/>
                    <a:gd name="T5" fmla="*/ 9 h 9"/>
                    <a:gd name="T6" fmla="*/ 4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4" y="8"/>
                        <a:pt x="4"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3" name="Freeform 146"/>
                <p:cNvSpPr/>
                <p:nvPr/>
              </p:nvSpPr>
              <p:spPr bwMode="auto">
                <a:xfrm>
                  <a:off x="-1813" y="2560"/>
                  <a:ext cx="32" cy="12"/>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3" y="1"/>
                        <a:pt x="22" y="1"/>
                      </a:cubicBezTo>
                      <a:cubicBezTo>
                        <a:pt x="14" y="2"/>
                        <a:pt x="7"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4" name="Freeform 147"/>
                <p:cNvSpPr/>
                <p:nvPr/>
              </p:nvSpPr>
              <p:spPr bwMode="auto">
                <a:xfrm>
                  <a:off x="-1822" y="2596"/>
                  <a:ext cx="20" cy="9"/>
                </a:xfrm>
                <a:custGeom>
                  <a:avLst/>
                  <a:gdLst>
                    <a:gd name="T0" fmla="*/ 9 w 14"/>
                    <a:gd name="T1" fmla="*/ 0 h 6"/>
                    <a:gd name="T2" fmla="*/ 5 w 14"/>
                    <a:gd name="T3" fmla="*/ 2 h 6"/>
                    <a:gd name="T4" fmla="*/ 0 w 14"/>
                    <a:gd name="T5" fmla="*/ 4 h 6"/>
                    <a:gd name="T6" fmla="*/ 0 w 14"/>
                    <a:gd name="T7" fmla="*/ 5 h 6"/>
                    <a:gd name="T8" fmla="*/ 3 w 14"/>
                    <a:gd name="T9" fmla="*/ 6 h 6"/>
                    <a:gd name="T10" fmla="*/ 5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2" y="3"/>
                        <a:pt x="0" y="4"/>
                      </a:cubicBezTo>
                      <a:cubicBezTo>
                        <a:pt x="0" y="5"/>
                        <a:pt x="0" y="5"/>
                        <a:pt x="0" y="5"/>
                      </a:cubicBezTo>
                      <a:cubicBezTo>
                        <a:pt x="1" y="5"/>
                        <a:pt x="2" y="5"/>
                        <a:pt x="3" y="6"/>
                      </a:cubicBezTo>
                      <a:cubicBezTo>
                        <a:pt x="3" y="5"/>
                        <a:pt x="4" y="5"/>
                        <a:pt x="5" y="5"/>
                      </a:cubicBezTo>
                      <a:cubicBezTo>
                        <a:pt x="7" y="3"/>
                        <a:pt x="11"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5" name="Freeform 148"/>
                <p:cNvSpPr/>
                <p:nvPr/>
              </p:nvSpPr>
              <p:spPr bwMode="auto">
                <a:xfrm>
                  <a:off x="-1714" y="2426"/>
                  <a:ext cx="23" cy="17"/>
                </a:xfrm>
                <a:custGeom>
                  <a:avLst/>
                  <a:gdLst>
                    <a:gd name="T0" fmla="*/ 1 w 16"/>
                    <a:gd name="T1" fmla="*/ 0 h 12"/>
                    <a:gd name="T2" fmla="*/ 1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1" y="0"/>
                      </a:cubicBezTo>
                      <a:cubicBezTo>
                        <a:pt x="5" y="4"/>
                        <a:pt x="9" y="7"/>
                        <a:pt x="12" y="12"/>
                      </a:cubicBezTo>
                      <a:cubicBezTo>
                        <a:pt x="13" y="12"/>
                        <a:pt x="14" y="11"/>
                        <a:pt x="15" y="11"/>
                      </a:cubicBezTo>
                      <a:cubicBezTo>
                        <a:pt x="15" y="11"/>
                        <a:pt x="15" y="11"/>
                        <a:pt x="16" y="11"/>
                      </a:cubicBezTo>
                      <a:cubicBezTo>
                        <a:pt x="15" y="10"/>
                        <a:pt x="15" y="10"/>
                        <a:pt x="14" y="9"/>
                      </a:cubicBezTo>
                      <a:cubicBezTo>
                        <a:pt x="11"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6" name="Freeform 149"/>
                <p:cNvSpPr/>
                <p:nvPr/>
              </p:nvSpPr>
              <p:spPr bwMode="auto">
                <a:xfrm>
                  <a:off x="-1739" y="2455"/>
                  <a:ext cx="24" cy="15"/>
                </a:xfrm>
                <a:custGeom>
                  <a:avLst/>
                  <a:gdLst>
                    <a:gd name="T0" fmla="*/ 1 w 17"/>
                    <a:gd name="T1" fmla="*/ 1 h 11"/>
                    <a:gd name="T2" fmla="*/ 10 w 17"/>
                    <a:gd name="T3" fmla="*/ 9 h 11"/>
                    <a:gd name="T4" fmla="*/ 17 w 17"/>
                    <a:gd name="T5" fmla="*/ 10 h 11"/>
                    <a:gd name="T6" fmla="*/ 15 w 17"/>
                    <a:gd name="T7" fmla="*/ 8 h 11"/>
                    <a:gd name="T8" fmla="*/ 11 w 17"/>
                    <a:gd name="T9" fmla="*/ 7 h 11"/>
                    <a:gd name="T10" fmla="*/ 1 w 17"/>
                    <a:gd name="T11" fmla="*/ 0 h 11"/>
                    <a:gd name="T12" fmla="*/ 1 w 1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 y="1"/>
                      </a:moveTo>
                      <a:cubicBezTo>
                        <a:pt x="3" y="4"/>
                        <a:pt x="7" y="7"/>
                        <a:pt x="10" y="9"/>
                      </a:cubicBezTo>
                      <a:cubicBezTo>
                        <a:pt x="14" y="11"/>
                        <a:pt x="16" y="11"/>
                        <a:pt x="17" y="10"/>
                      </a:cubicBezTo>
                      <a:cubicBezTo>
                        <a:pt x="16" y="9"/>
                        <a:pt x="16" y="9"/>
                        <a:pt x="15" y="8"/>
                      </a:cubicBezTo>
                      <a:cubicBezTo>
                        <a:pt x="14" y="8"/>
                        <a:pt x="13" y="7"/>
                        <a:pt x="11" y="7"/>
                      </a:cubicBezTo>
                      <a:cubicBezTo>
                        <a:pt x="7" y="5"/>
                        <a:pt x="4" y="3"/>
                        <a:pt x="1"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7" name="Freeform 150"/>
                <p:cNvSpPr/>
                <p:nvPr/>
              </p:nvSpPr>
              <p:spPr bwMode="auto">
                <a:xfrm>
                  <a:off x="-1791" y="2528"/>
                  <a:ext cx="15"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2" y="3"/>
                        <a:pt x="5" y="4"/>
                        <a:pt x="10" y="1"/>
                      </a:cubicBezTo>
                      <a:cubicBezTo>
                        <a:pt x="9" y="1"/>
                        <a:pt x="9" y="1"/>
                        <a:pt x="9" y="1"/>
                      </a:cubicBezTo>
                      <a:cubicBezTo>
                        <a:pt x="7"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8" name="Freeform 151"/>
                <p:cNvSpPr/>
                <p:nvPr/>
              </p:nvSpPr>
              <p:spPr bwMode="auto">
                <a:xfrm>
                  <a:off x="-1783" y="2520"/>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9" name="Freeform 152"/>
                <p:cNvSpPr/>
                <p:nvPr/>
              </p:nvSpPr>
              <p:spPr bwMode="auto">
                <a:xfrm>
                  <a:off x="-1796" y="2540"/>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0" name="Freeform 153"/>
                <p:cNvSpPr/>
                <p:nvPr/>
              </p:nvSpPr>
              <p:spPr bwMode="auto">
                <a:xfrm>
                  <a:off x="-1776" y="2514"/>
                  <a:ext cx="19"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1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3" y="3"/>
                        <a:pt x="14" y="3"/>
                      </a:cubicBezTo>
                      <a:cubicBezTo>
                        <a:pt x="13" y="3"/>
                        <a:pt x="13" y="3"/>
                        <a:pt x="13" y="3"/>
                      </a:cubicBezTo>
                      <a:cubicBezTo>
                        <a:pt x="9" y="1"/>
                        <a:pt x="5" y="1"/>
                        <a:pt x="1" y="0"/>
                      </a:cubicBezTo>
                      <a:cubicBezTo>
                        <a:pt x="1" y="0"/>
                        <a:pt x="1" y="0"/>
                        <a:pt x="1" y="0"/>
                      </a:cubicBezTo>
                      <a:cubicBezTo>
                        <a:pt x="1" y="0"/>
                        <a:pt x="1" y="0"/>
                        <a:pt x="1" y="0"/>
                      </a:cubicBezTo>
                      <a:cubicBezTo>
                        <a:pt x="1" y="0"/>
                        <a:pt x="1" y="0"/>
                        <a:pt x="1" y="1"/>
                      </a:cubicBezTo>
                      <a:cubicBezTo>
                        <a:pt x="0" y="1"/>
                        <a:pt x="0" y="2"/>
                        <a:pt x="0" y="2"/>
                      </a:cubicBezTo>
                      <a:cubicBezTo>
                        <a:pt x="1" y="2"/>
                        <a:pt x="1" y="2"/>
                        <a:pt x="2" y="2"/>
                      </a:cubicBezTo>
                      <a:cubicBezTo>
                        <a:pt x="4" y="5"/>
                        <a:pt x="8" y="6"/>
                        <a:pt x="14" y="5"/>
                      </a:cubicBez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1" name="Freeform 154"/>
                <p:cNvSpPr/>
                <p:nvPr/>
              </p:nvSpPr>
              <p:spPr bwMode="auto">
                <a:xfrm>
                  <a:off x="-1805" y="2554"/>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5"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2" name="Freeform 155"/>
                <p:cNvSpPr/>
                <p:nvPr/>
              </p:nvSpPr>
              <p:spPr bwMode="auto">
                <a:xfrm>
                  <a:off x="-1503" y="2336"/>
                  <a:ext cx="6"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3" y="18"/>
                        <a:pt x="4"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3" name="Freeform 156"/>
                <p:cNvSpPr/>
                <p:nvPr/>
              </p:nvSpPr>
              <p:spPr bwMode="auto">
                <a:xfrm>
                  <a:off x="-1530" y="2347"/>
                  <a:ext cx="5" cy="15"/>
                </a:xfrm>
                <a:custGeom>
                  <a:avLst/>
                  <a:gdLst>
                    <a:gd name="T0" fmla="*/ 1 w 3"/>
                    <a:gd name="T1" fmla="*/ 0 h 11"/>
                    <a:gd name="T2" fmla="*/ 1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1" y="1"/>
                      </a:cubicBezTo>
                      <a:cubicBezTo>
                        <a:pt x="0" y="4"/>
                        <a:pt x="0" y="8"/>
                        <a:pt x="2" y="11"/>
                      </a:cubicBezTo>
                      <a:cubicBezTo>
                        <a:pt x="3"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4" name="Freeform 157"/>
                <p:cNvSpPr/>
                <p:nvPr/>
              </p:nvSpPr>
              <p:spPr bwMode="auto">
                <a:xfrm>
                  <a:off x="-1544" y="2341"/>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5" name="Freeform 158"/>
                <p:cNvSpPr/>
                <p:nvPr/>
              </p:nvSpPr>
              <p:spPr bwMode="auto">
                <a:xfrm>
                  <a:off x="-1552" y="2344"/>
                  <a:ext cx="13" cy="27"/>
                </a:xfrm>
                <a:custGeom>
                  <a:avLst/>
                  <a:gdLst>
                    <a:gd name="T0" fmla="*/ 4 w 9"/>
                    <a:gd name="T1" fmla="*/ 6 h 19"/>
                    <a:gd name="T2" fmla="*/ 4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4" y="5"/>
                      </a:cubicBezTo>
                      <a:cubicBezTo>
                        <a:pt x="4"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6" name="Freeform 159"/>
                <p:cNvSpPr/>
                <p:nvPr/>
              </p:nvSpPr>
              <p:spPr bwMode="auto">
                <a:xfrm>
                  <a:off x="-1463" y="2338"/>
                  <a:ext cx="6" cy="22"/>
                </a:xfrm>
                <a:custGeom>
                  <a:avLst/>
                  <a:gdLst>
                    <a:gd name="T0" fmla="*/ 4 w 4"/>
                    <a:gd name="T1" fmla="*/ 0 h 15"/>
                    <a:gd name="T2" fmla="*/ 2 w 4"/>
                    <a:gd name="T3" fmla="*/ 1 h 15"/>
                    <a:gd name="T4" fmla="*/ 2 w 4"/>
                    <a:gd name="T5" fmla="*/ 15 h 15"/>
                    <a:gd name="T6" fmla="*/ 3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3" y="0"/>
                        <a:pt x="2" y="1"/>
                      </a:cubicBezTo>
                      <a:cubicBezTo>
                        <a:pt x="0" y="6"/>
                        <a:pt x="0" y="11"/>
                        <a:pt x="2" y="15"/>
                      </a:cubicBezTo>
                      <a:cubicBezTo>
                        <a:pt x="2" y="15"/>
                        <a:pt x="3" y="14"/>
                        <a:pt x="3"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7" name="Freeform 160"/>
                <p:cNvSpPr/>
                <p:nvPr/>
              </p:nvSpPr>
              <p:spPr bwMode="auto">
                <a:xfrm>
                  <a:off x="-1825" y="2648"/>
                  <a:ext cx="20" cy="9"/>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8" name="Freeform 161"/>
                <p:cNvSpPr/>
                <p:nvPr/>
              </p:nvSpPr>
              <p:spPr bwMode="auto">
                <a:xfrm>
                  <a:off x="-1830" y="2656"/>
                  <a:ext cx="22"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5" y="6"/>
                        <a:pt x="6" y="5"/>
                      </a:cubicBezTo>
                      <a:cubicBezTo>
                        <a:pt x="10" y="4"/>
                        <a:pt x="13" y="3"/>
                        <a:pt x="16" y="1"/>
                      </a:cubicBezTo>
                      <a:cubicBezTo>
                        <a:pt x="15" y="1"/>
                        <a:pt x="15" y="1"/>
                        <a:pt x="15" y="1"/>
                      </a:cubicBezTo>
                      <a:cubicBezTo>
                        <a:pt x="15"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9" name="Freeform 162"/>
                <p:cNvSpPr/>
                <p:nvPr/>
              </p:nvSpPr>
              <p:spPr bwMode="auto">
                <a:xfrm>
                  <a:off x="-1825" y="2676"/>
                  <a:ext cx="15"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9" y="0"/>
                        <a:pt x="8"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0" name="Freeform 163"/>
                <p:cNvSpPr/>
                <p:nvPr/>
              </p:nvSpPr>
              <p:spPr bwMode="auto">
                <a:xfrm>
                  <a:off x="-1825" y="2738"/>
                  <a:ext cx="17" cy="5"/>
                </a:xfrm>
                <a:custGeom>
                  <a:avLst/>
                  <a:gdLst>
                    <a:gd name="T0" fmla="*/ 11 w 12"/>
                    <a:gd name="T1" fmla="*/ 1 h 3"/>
                    <a:gd name="T2" fmla="*/ 3 w 12"/>
                    <a:gd name="T3" fmla="*/ 0 h 3"/>
                    <a:gd name="T4" fmla="*/ 3 w 12"/>
                    <a:gd name="T5" fmla="*/ 0 h 3"/>
                    <a:gd name="T6" fmla="*/ 2 w 12"/>
                    <a:gd name="T7" fmla="*/ 0 h 3"/>
                    <a:gd name="T8" fmla="*/ 1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9" y="0"/>
                        <a:pt x="6" y="0"/>
                        <a:pt x="3" y="0"/>
                      </a:cubicBezTo>
                      <a:cubicBezTo>
                        <a:pt x="3" y="0"/>
                        <a:pt x="3" y="0"/>
                        <a:pt x="3" y="0"/>
                      </a:cubicBezTo>
                      <a:cubicBezTo>
                        <a:pt x="3" y="0"/>
                        <a:pt x="2" y="0"/>
                        <a:pt x="2" y="0"/>
                      </a:cubicBezTo>
                      <a:cubicBezTo>
                        <a:pt x="1" y="1"/>
                        <a:pt x="1" y="1"/>
                        <a:pt x="1" y="2"/>
                      </a:cubicBezTo>
                      <a:cubicBezTo>
                        <a:pt x="0" y="2"/>
                        <a:pt x="0" y="3"/>
                        <a:pt x="0" y="3"/>
                      </a:cubicBezTo>
                      <a:cubicBezTo>
                        <a:pt x="4" y="3"/>
                        <a:pt x="8" y="2"/>
                        <a:pt x="12"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1" name="Freeform 164"/>
                <p:cNvSpPr/>
                <p:nvPr/>
              </p:nvSpPr>
              <p:spPr bwMode="auto">
                <a:xfrm>
                  <a:off x="-1819" y="2730"/>
                  <a:ext cx="11" cy="5"/>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7" y="0"/>
                        <a:pt x="6" y="0"/>
                        <a:pt x="5" y="0"/>
                      </a:cubicBezTo>
                      <a:cubicBezTo>
                        <a:pt x="5" y="0"/>
                        <a:pt x="5" y="0"/>
                        <a:pt x="5" y="0"/>
                      </a:cubicBezTo>
                      <a:cubicBezTo>
                        <a:pt x="3" y="1"/>
                        <a:pt x="1" y="1"/>
                        <a:pt x="0" y="2"/>
                      </a:cubicBezTo>
                      <a:cubicBezTo>
                        <a:pt x="1" y="3"/>
                        <a:pt x="2" y="3"/>
                        <a:pt x="3" y="4"/>
                      </a:cubicBezTo>
                      <a:cubicBezTo>
                        <a:pt x="5"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2" name="Freeform 165"/>
                <p:cNvSpPr/>
                <p:nvPr/>
              </p:nvSpPr>
              <p:spPr bwMode="auto">
                <a:xfrm>
                  <a:off x="-1822" y="2778"/>
                  <a:ext cx="13" cy="13"/>
                </a:xfrm>
                <a:custGeom>
                  <a:avLst/>
                  <a:gdLst>
                    <a:gd name="T0" fmla="*/ 8 w 9"/>
                    <a:gd name="T1" fmla="*/ 3 h 9"/>
                    <a:gd name="T2" fmla="*/ 9 w 9"/>
                    <a:gd name="T3" fmla="*/ 0 h 9"/>
                    <a:gd name="T4" fmla="*/ 8 w 9"/>
                    <a:gd name="T5" fmla="*/ 1 h 9"/>
                    <a:gd name="T6" fmla="*/ 0 w 9"/>
                    <a:gd name="T7" fmla="*/ 6 h 9"/>
                    <a:gd name="T8" fmla="*/ 6 w 9"/>
                    <a:gd name="T9" fmla="*/ 7 h 9"/>
                    <a:gd name="T10" fmla="*/ 6 w 9"/>
                    <a:gd name="T11" fmla="*/ 6 h 9"/>
                    <a:gd name="T12" fmla="*/ 6 w 9"/>
                    <a:gd name="T13" fmla="*/ 5 h 9"/>
                    <a:gd name="T14" fmla="*/ 8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3"/>
                      </a:moveTo>
                      <a:cubicBezTo>
                        <a:pt x="8" y="2"/>
                        <a:pt x="9" y="1"/>
                        <a:pt x="9" y="0"/>
                      </a:cubicBezTo>
                      <a:cubicBezTo>
                        <a:pt x="9" y="0"/>
                        <a:pt x="9" y="0"/>
                        <a:pt x="8" y="1"/>
                      </a:cubicBezTo>
                      <a:cubicBezTo>
                        <a:pt x="6" y="3"/>
                        <a:pt x="3" y="5"/>
                        <a:pt x="0" y="6"/>
                      </a:cubicBezTo>
                      <a:cubicBezTo>
                        <a:pt x="1" y="9"/>
                        <a:pt x="3" y="9"/>
                        <a:pt x="6" y="7"/>
                      </a:cubicBezTo>
                      <a:cubicBezTo>
                        <a:pt x="6" y="7"/>
                        <a:pt x="6" y="7"/>
                        <a:pt x="6" y="6"/>
                      </a:cubicBezTo>
                      <a:cubicBezTo>
                        <a:pt x="6" y="6"/>
                        <a:pt x="6" y="5"/>
                        <a:pt x="6" y="5"/>
                      </a:cubicBezTo>
                      <a:cubicBezTo>
                        <a:pt x="7" y="4"/>
                        <a:pt x="7" y="4"/>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3" name="Freeform 166"/>
                <p:cNvSpPr/>
                <p:nvPr/>
              </p:nvSpPr>
              <p:spPr bwMode="auto">
                <a:xfrm>
                  <a:off x="-1822" y="2829"/>
                  <a:ext cx="12" cy="7"/>
                </a:xfrm>
                <a:custGeom>
                  <a:avLst/>
                  <a:gdLst>
                    <a:gd name="T0" fmla="*/ 7 w 8"/>
                    <a:gd name="T1" fmla="*/ 1 h 5"/>
                    <a:gd name="T2" fmla="*/ 5 w 8"/>
                    <a:gd name="T3" fmla="*/ 0 h 5"/>
                    <a:gd name="T4" fmla="*/ 5 w 8"/>
                    <a:gd name="T5" fmla="*/ 0 h 5"/>
                    <a:gd name="T6" fmla="*/ 0 w 8"/>
                    <a:gd name="T7" fmla="*/ 4 h 5"/>
                    <a:gd name="T8" fmla="*/ 1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7" y="0"/>
                        <a:pt x="6" y="0"/>
                        <a:pt x="5" y="0"/>
                      </a:cubicBezTo>
                      <a:cubicBezTo>
                        <a:pt x="5" y="0"/>
                        <a:pt x="5" y="0"/>
                        <a:pt x="5" y="0"/>
                      </a:cubicBezTo>
                      <a:cubicBezTo>
                        <a:pt x="2" y="0"/>
                        <a:pt x="0" y="2"/>
                        <a:pt x="0" y="4"/>
                      </a:cubicBezTo>
                      <a:cubicBezTo>
                        <a:pt x="0" y="5"/>
                        <a:pt x="0" y="5"/>
                        <a:pt x="1" y="5"/>
                      </a:cubicBezTo>
                      <a:cubicBezTo>
                        <a:pt x="3" y="3"/>
                        <a:pt x="5" y="2"/>
                        <a:pt x="8" y="1"/>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4" name="Freeform 167"/>
                <p:cNvSpPr/>
                <p:nvPr/>
              </p:nvSpPr>
              <p:spPr bwMode="auto">
                <a:xfrm>
                  <a:off x="-1816" y="2829"/>
                  <a:ext cx="21" cy="13"/>
                </a:xfrm>
                <a:custGeom>
                  <a:avLst/>
                  <a:gdLst>
                    <a:gd name="T0" fmla="*/ 0 w 15"/>
                    <a:gd name="T1" fmla="*/ 9 h 9"/>
                    <a:gd name="T2" fmla="*/ 2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1" y="9"/>
                        <a:pt x="1" y="9"/>
                        <a:pt x="2" y="9"/>
                      </a:cubicBezTo>
                      <a:cubicBezTo>
                        <a:pt x="7" y="7"/>
                        <a:pt x="11" y="3"/>
                        <a:pt x="15" y="0"/>
                      </a:cubicBezTo>
                      <a:cubicBezTo>
                        <a:pt x="15" y="0"/>
                        <a:pt x="14"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5" name="Freeform 168"/>
                <p:cNvSpPr/>
                <p:nvPr/>
              </p:nvSpPr>
              <p:spPr bwMode="auto">
                <a:xfrm>
                  <a:off x="-1793" y="2869"/>
                  <a:ext cx="12"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9" y="0"/>
                        <a:pt x="8" y="1"/>
                      </a:cubicBezTo>
                      <a:cubicBezTo>
                        <a:pt x="5" y="5"/>
                        <a:pt x="2" y="10"/>
                        <a:pt x="0" y="15"/>
                      </a:cubicBezTo>
                      <a:cubicBezTo>
                        <a:pt x="1"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6" name="Freeform 169"/>
                <p:cNvSpPr/>
                <p:nvPr/>
              </p:nvSpPr>
              <p:spPr bwMode="auto">
                <a:xfrm>
                  <a:off x="-1802" y="2866"/>
                  <a:ext cx="19"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3"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7" name="Freeform 170"/>
                <p:cNvSpPr/>
                <p:nvPr/>
              </p:nvSpPr>
              <p:spPr bwMode="auto">
                <a:xfrm>
                  <a:off x="-1796" y="2886"/>
                  <a:ext cx="21" cy="18"/>
                </a:xfrm>
                <a:custGeom>
                  <a:avLst/>
                  <a:gdLst>
                    <a:gd name="T0" fmla="*/ 11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2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1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1" y="6"/>
                      </a:moveTo>
                      <a:cubicBezTo>
                        <a:pt x="10" y="6"/>
                        <a:pt x="9" y="6"/>
                        <a:pt x="9" y="6"/>
                      </a:cubicBezTo>
                      <a:cubicBezTo>
                        <a:pt x="9" y="6"/>
                        <a:pt x="9" y="6"/>
                        <a:pt x="9" y="6"/>
                      </a:cubicBezTo>
                      <a:cubicBezTo>
                        <a:pt x="7" y="7"/>
                        <a:pt x="4" y="7"/>
                        <a:pt x="2" y="8"/>
                      </a:cubicBezTo>
                      <a:cubicBezTo>
                        <a:pt x="1" y="9"/>
                        <a:pt x="1" y="10"/>
                        <a:pt x="0" y="11"/>
                      </a:cubicBezTo>
                      <a:cubicBezTo>
                        <a:pt x="0" y="11"/>
                        <a:pt x="0" y="12"/>
                        <a:pt x="0" y="12"/>
                      </a:cubicBezTo>
                      <a:cubicBezTo>
                        <a:pt x="1" y="12"/>
                        <a:pt x="1" y="12"/>
                        <a:pt x="2" y="12"/>
                      </a:cubicBezTo>
                      <a:cubicBezTo>
                        <a:pt x="2" y="11"/>
                        <a:pt x="2" y="11"/>
                        <a:pt x="2" y="11"/>
                      </a:cubicBezTo>
                      <a:cubicBezTo>
                        <a:pt x="5"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4" y="0"/>
                        <a:pt x="13" y="1"/>
                      </a:cubicBezTo>
                      <a:cubicBezTo>
                        <a:pt x="12" y="2"/>
                        <a:pt x="11" y="4"/>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8" name="Freeform 171"/>
                <p:cNvSpPr/>
                <p:nvPr/>
              </p:nvSpPr>
              <p:spPr bwMode="auto">
                <a:xfrm>
                  <a:off x="-1786" y="2900"/>
                  <a:ext cx="22"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3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6"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3"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9" name="Freeform 172"/>
                <p:cNvSpPr/>
                <p:nvPr/>
              </p:nvSpPr>
              <p:spPr bwMode="auto">
                <a:xfrm>
                  <a:off x="-1721" y="2960"/>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2" y="0"/>
                        <a:pt x="11" y="1"/>
                      </a:cubicBezTo>
                      <a:cubicBezTo>
                        <a:pt x="4" y="3"/>
                        <a:pt x="0" y="8"/>
                        <a:pt x="0" y="13"/>
                      </a:cubicBezTo>
                      <a:cubicBezTo>
                        <a:pt x="0" y="13"/>
                        <a:pt x="0" y="13"/>
                        <a:pt x="1" y="12"/>
                      </a:cubicBezTo>
                      <a:cubicBezTo>
                        <a:pt x="5"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0" name="Freeform 173"/>
                <p:cNvSpPr/>
                <p:nvPr/>
              </p:nvSpPr>
              <p:spPr bwMode="auto">
                <a:xfrm>
                  <a:off x="-1707" y="2968"/>
                  <a:ext cx="11" cy="18"/>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8"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1" name="Freeform 174"/>
                <p:cNvSpPr/>
                <p:nvPr/>
              </p:nvSpPr>
              <p:spPr bwMode="auto">
                <a:xfrm>
                  <a:off x="-1677" y="2991"/>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7" y="0"/>
                        <a:pt x="6" y="0"/>
                        <a:pt x="5" y="1"/>
                      </a:cubicBezTo>
                      <a:cubicBezTo>
                        <a:pt x="2" y="5"/>
                        <a:pt x="0" y="9"/>
                        <a:pt x="1" y="13"/>
                      </a:cubicBezTo>
                      <a:cubicBezTo>
                        <a:pt x="1" y="13"/>
                        <a:pt x="2" y="13"/>
                        <a:pt x="2" y="12"/>
                      </a:cubicBezTo>
                      <a:cubicBezTo>
                        <a:pt x="4"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2" name="Freeform 175"/>
                <p:cNvSpPr>
                  <a:spLocks noEditPoints="1"/>
                </p:cNvSpPr>
                <p:nvPr/>
              </p:nvSpPr>
              <p:spPr bwMode="auto">
                <a:xfrm>
                  <a:off x="-948" y="1955"/>
                  <a:ext cx="756" cy="752"/>
                </a:xfrm>
                <a:custGeom>
                  <a:avLst/>
                  <a:gdLst>
                    <a:gd name="T0" fmla="*/ 14 w 533"/>
                    <a:gd name="T1" fmla="*/ 176 h 530"/>
                    <a:gd name="T2" fmla="*/ 55 w 533"/>
                    <a:gd name="T3" fmla="*/ 443 h 530"/>
                    <a:gd name="T4" fmla="*/ 461 w 533"/>
                    <a:gd name="T5" fmla="*/ 441 h 530"/>
                    <a:gd name="T6" fmla="*/ 532 w 533"/>
                    <a:gd name="T7" fmla="*/ 252 h 530"/>
                    <a:gd name="T8" fmla="*/ 348 w 533"/>
                    <a:gd name="T9" fmla="*/ 37 h 530"/>
                    <a:gd name="T10" fmla="*/ 278 w 533"/>
                    <a:gd name="T11" fmla="*/ 7 h 530"/>
                    <a:gd name="T12" fmla="*/ 380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5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6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5 w 533"/>
                    <a:gd name="T97" fmla="*/ 501 h 530"/>
                    <a:gd name="T98" fmla="*/ 237 w 533"/>
                    <a:gd name="T99" fmla="*/ 521 h 530"/>
                    <a:gd name="T100" fmla="*/ 249 w 533"/>
                    <a:gd name="T101" fmla="*/ 518 h 530"/>
                    <a:gd name="T102" fmla="*/ 238 w 533"/>
                    <a:gd name="T103" fmla="*/ 526 h 530"/>
                    <a:gd name="T104" fmla="*/ 158 w 533"/>
                    <a:gd name="T105" fmla="*/ 482 h 530"/>
                    <a:gd name="T106" fmla="*/ 170 w 533"/>
                    <a:gd name="T107" fmla="*/ 493 h 530"/>
                    <a:gd name="T108" fmla="*/ 132 w 533"/>
                    <a:gd name="T109" fmla="*/ 468 h 530"/>
                    <a:gd name="T110" fmla="*/ 143 w 533"/>
                    <a:gd name="T111" fmla="*/ 474 h 530"/>
                    <a:gd name="T112" fmla="*/ 130 w 533"/>
                    <a:gd name="T113" fmla="*/ 493 h 530"/>
                    <a:gd name="T114" fmla="*/ 160 w 533"/>
                    <a:gd name="T115" fmla="*/ 509 h 530"/>
                    <a:gd name="T116" fmla="*/ 387 w 533"/>
                    <a:gd name="T117" fmla="*/ 466 h 530"/>
                    <a:gd name="T118" fmla="*/ 427 w 533"/>
                    <a:gd name="T119" fmla="*/ 467 h 530"/>
                    <a:gd name="T120" fmla="*/ 358 w 533"/>
                    <a:gd name="T121" fmla="*/ 479 h 530"/>
                    <a:gd name="T122" fmla="*/ 367 w 533"/>
                    <a:gd name="T123"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1" y="19"/>
                        <a:pt x="356" y="16"/>
                        <a:pt x="349"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0" y="1"/>
                      </a:cubicBezTo>
                      <a:cubicBezTo>
                        <a:pt x="250" y="1"/>
                        <a:pt x="250" y="1"/>
                        <a:pt x="250" y="1"/>
                      </a:cubicBezTo>
                      <a:cubicBezTo>
                        <a:pt x="247" y="1"/>
                        <a:pt x="244" y="1"/>
                        <a:pt x="241" y="1"/>
                      </a:cubicBezTo>
                      <a:cubicBezTo>
                        <a:pt x="227" y="0"/>
                        <a:pt x="214"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5" y="44"/>
                        <a:pt x="105" y="44"/>
                        <a:pt x="105" y="45"/>
                      </a:cubicBezTo>
                      <a:cubicBezTo>
                        <a:pt x="105" y="45"/>
                        <a:pt x="105" y="46"/>
                        <a:pt x="105" y="46"/>
                      </a:cubicBezTo>
                      <a:cubicBezTo>
                        <a:pt x="101" y="48"/>
                        <a:pt x="97" y="51"/>
                        <a:pt x="95" y="55"/>
                      </a:cubicBezTo>
                      <a:cubicBezTo>
                        <a:pt x="88" y="65"/>
                        <a:pt x="80" y="74"/>
                        <a:pt x="71" y="82"/>
                      </a:cubicBezTo>
                      <a:cubicBezTo>
                        <a:pt x="66" y="88"/>
                        <a:pt x="61" y="94"/>
                        <a:pt x="56" y="101"/>
                      </a:cubicBezTo>
                      <a:cubicBezTo>
                        <a:pt x="56" y="100"/>
                        <a:pt x="56" y="100"/>
                        <a:pt x="56" y="100"/>
                      </a:cubicBezTo>
                      <a:cubicBezTo>
                        <a:pt x="55" y="100"/>
                        <a:pt x="55" y="100"/>
                        <a:pt x="55" y="100"/>
                      </a:cubicBezTo>
                      <a:cubicBezTo>
                        <a:pt x="54" y="101"/>
                        <a:pt x="54" y="101"/>
                        <a:pt x="54" y="101"/>
                      </a:cubicBezTo>
                      <a:cubicBezTo>
                        <a:pt x="54" y="101"/>
                        <a:pt x="55" y="101"/>
                        <a:pt x="55" y="102"/>
                      </a:cubicBezTo>
                      <a:cubicBezTo>
                        <a:pt x="54" y="103"/>
                        <a:pt x="53" y="104"/>
                        <a:pt x="53" y="105"/>
                      </a:cubicBezTo>
                      <a:cubicBezTo>
                        <a:pt x="43" y="117"/>
                        <a:pt x="35" y="130"/>
                        <a:pt x="27" y="144"/>
                      </a:cubicBezTo>
                      <a:cubicBezTo>
                        <a:pt x="27" y="144"/>
                        <a:pt x="27" y="144"/>
                        <a:pt x="27" y="144"/>
                      </a:cubicBezTo>
                      <a:cubicBezTo>
                        <a:pt x="26" y="144"/>
                        <a:pt x="26" y="144"/>
                        <a:pt x="26" y="144"/>
                      </a:cubicBezTo>
                      <a:cubicBezTo>
                        <a:pt x="26" y="144"/>
                        <a:pt x="27" y="144"/>
                        <a:pt x="27" y="144"/>
                      </a:cubicBezTo>
                      <a:cubicBezTo>
                        <a:pt x="27" y="145"/>
                        <a:pt x="26" y="147"/>
                        <a:pt x="25" y="148"/>
                      </a:cubicBezTo>
                      <a:cubicBezTo>
                        <a:pt x="25" y="149"/>
                        <a:pt x="25" y="149"/>
                        <a:pt x="25" y="150"/>
                      </a:cubicBezTo>
                      <a:cubicBezTo>
                        <a:pt x="25" y="151"/>
                        <a:pt x="25" y="152"/>
                        <a:pt x="25" y="153"/>
                      </a:cubicBezTo>
                      <a:cubicBezTo>
                        <a:pt x="23" y="155"/>
                        <a:pt x="22" y="157"/>
                        <a:pt x="21" y="159"/>
                      </a:cubicBezTo>
                      <a:cubicBezTo>
                        <a:pt x="19" y="163"/>
                        <a:pt x="17" y="167"/>
                        <a:pt x="15" y="171"/>
                      </a:cubicBezTo>
                      <a:cubicBezTo>
                        <a:pt x="15" y="173"/>
                        <a:pt x="15" y="175"/>
                        <a:pt x="14" y="176"/>
                      </a:cubicBezTo>
                      <a:cubicBezTo>
                        <a:pt x="13" y="179"/>
                        <a:pt x="13" y="183"/>
                        <a:pt x="13" y="186"/>
                      </a:cubicBezTo>
                      <a:cubicBezTo>
                        <a:pt x="13" y="186"/>
                        <a:pt x="13" y="187"/>
                        <a:pt x="12" y="187"/>
                      </a:cubicBezTo>
                      <a:cubicBezTo>
                        <a:pt x="12" y="188"/>
                        <a:pt x="11" y="188"/>
                        <a:pt x="11" y="189"/>
                      </a:cubicBezTo>
                      <a:cubicBezTo>
                        <a:pt x="11" y="189"/>
                        <a:pt x="11" y="190"/>
                        <a:pt x="11" y="190"/>
                      </a:cubicBezTo>
                      <a:cubicBezTo>
                        <a:pt x="11" y="191"/>
                        <a:pt x="11" y="191"/>
                        <a:pt x="11" y="192"/>
                      </a:cubicBezTo>
                      <a:cubicBezTo>
                        <a:pt x="11" y="192"/>
                        <a:pt x="11" y="193"/>
                        <a:pt x="10" y="193"/>
                      </a:cubicBezTo>
                      <a:cubicBezTo>
                        <a:pt x="10" y="194"/>
                        <a:pt x="9" y="194"/>
                        <a:pt x="9" y="195"/>
                      </a:cubicBezTo>
                      <a:cubicBezTo>
                        <a:pt x="9" y="195"/>
                        <a:pt x="9" y="196"/>
                        <a:pt x="9" y="196"/>
                      </a:cubicBezTo>
                      <a:cubicBezTo>
                        <a:pt x="9" y="198"/>
                        <a:pt x="9" y="200"/>
                        <a:pt x="9" y="202"/>
                      </a:cubicBezTo>
                      <a:cubicBezTo>
                        <a:pt x="7"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2" y="371"/>
                      </a:cubicBezTo>
                      <a:cubicBezTo>
                        <a:pt x="12" y="371"/>
                        <a:pt x="12" y="371"/>
                        <a:pt x="12" y="371"/>
                      </a:cubicBezTo>
                      <a:cubicBezTo>
                        <a:pt x="12" y="371"/>
                        <a:pt x="12" y="371"/>
                        <a:pt x="12" y="371"/>
                      </a:cubicBezTo>
                      <a:cubicBezTo>
                        <a:pt x="13" y="374"/>
                        <a:pt x="14" y="377"/>
                        <a:pt x="15" y="381"/>
                      </a:cubicBezTo>
                      <a:cubicBezTo>
                        <a:pt x="18" y="385"/>
                        <a:pt x="20" y="391"/>
                        <a:pt x="22" y="396"/>
                      </a:cubicBezTo>
                      <a:cubicBezTo>
                        <a:pt x="23" y="402"/>
                        <a:pt x="26" y="407"/>
                        <a:pt x="29" y="412"/>
                      </a:cubicBezTo>
                      <a:cubicBezTo>
                        <a:pt x="29" y="413"/>
                        <a:pt x="29" y="413"/>
                        <a:pt x="29" y="414"/>
                      </a:cubicBezTo>
                      <a:cubicBezTo>
                        <a:pt x="29" y="414"/>
                        <a:pt x="29" y="415"/>
                        <a:pt x="29" y="415"/>
                      </a:cubicBezTo>
                      <a:cubicBezTo>
                        <a:pt x="33" y="423"/>
                        <a:pt x="38" y="429"/>
                        <a:pt x="44" y="435"/>
                      </a:cubicBezTo>
                      <a:cubicBezTo>
                        <a:pt x="47" y="438"/>
                        <a:pt x="49" y="440"/>
                        <a:pt x="52" y="443"/>
                      </a:cubicBezTo>
                      <a:cubicBezTo>
                        <a:pt x="52" y="443"/>
                        <a:pt x="52" y="443"/>
                        <a:pt x="52" y="444"/>
                      </a:cubicBezTo>
                      <a:cubicBezTo>
                        <a:pt x="52" y="444"/>
                        <a:pt x="52" y="445"/>
                        <a:pt x="52" y="445"/>
                      </a:cubicBezTo>
                      <a:cubicBezTo>
                        <a:pt x="53" y="445"/>
                        <a:pt x="53" y="445"/>
                        <a:pt x="54" y="445"/>
                      </a:cubicBezTo>
                      <a:cubicBezTo>
                        <a:pt x="54" y="444"/>
                        <a:pt x="54" y="444"/>
                        <a:pt x="54" y="444"/>
                      </a:cubicBezTo>
                      <a:cubicBezTo>
                        <a:pt x="56" y="446"/>
                        <a:pt x="58" y="448"/>
                        <a:pt x="60" y="449"/>
                      </a:cubicBezTo>
                      <a:cubicBezTo>
                        <a:pt x="58" y="448"/>
                        <a:pt x="56" y="446"/>
                        <a:pt x="54" y="444"/>
                      </a:cubicBezTo>
                      <a:cubicBezTo>
                        <a:pt x="54" y="444"/>
                        <a:pt x="54" y="444"/>
                        <a:pt x="54" y="443"/>
                      </a:cubicBezTo>
                      <a:cubicBezTo>
                        <a:pt x="54" y="443"/>
                        <a:pt x="54" y="443"/>
                        <a:pt x="55" y="443"/>
                      </a:cubicBezTo>
                      <a:cubicBezTo>
                        <a:pt x="58" y="446"/>
                        <a:pt x="61" y="449"/>
                        <a:pt x="65" y="451"/>
                      </a:cubicBezTo>
                      <a:cubicBezTo>
                        <a:pt x="68" y="453"/>
                        <a:pt x="70" y="455"/>
                        <a:pt x="73" y="456"/>
                      </a:cubicBezTo>
                      <a:cubicBezTo>
                        <a:pt x="81" y="461"/>
                        <a:pt x="88" y="466"/>
                        <a:pt x="96" y="471"/>
                      </a:cubicBezTo>
                      <a:cubicBezTo>
                        <a:pt x="99" y="473"/>
                        <a:pt x="103" y="476"/>
                        <a:pt x="106" y="478"/>
                      </a:cubicBezTo>
                      <a:cubicBezTo>
                        <a:pt x="106" y="478"/>
                        <a:pt x="106" y="479"/>
                        <a:pt x="106" y="479"/>
                      </a:cubicBezTo>
                      <a:cubicBezTo>
                        <a:pt x="99" y="475"/>
                        <a:pt x="92" y="470"/>
                        <a:pt x="85" y="467"/>
                      </a:cubicBezTo>
                      <a:cubicBezTo>
                        <a:pt x="78" y="463"/>
                        <a:pt x="72" y="459"/>
                        <a:pt x="66" y="455"/>
                      </a:cubicBezTo>
                      <a:cubicBezTo>
                        <a:pt x="86" y="471"/>
                        <a:pt x="107" y="484"/>
                        <a:pt x="130" y="496"/>
                      </a:cubicBezTo>
                      <a:cubicBezTo>
                        <a:pt x="130" y="497"/>
                        <a:pt x="131" y="497"/>
                        <a:pt x="131" y="498"/>
                      </a:cubicBezTo>
                      <a:cubicBezTo>
                        <a:pt x="131" y="498"/>
                        <a:pt x="131" y="499"/>
                        <a:pt x="132" y="499"/>
                      </a:cubicBezTo>
                      <a:cubicBezTo>
                        <a:pt x="139" y="505"/>
                        <a:pt x="147" y="508"/>
                        <a:pt x="156" y="509"/>
                      </a:cubicBezTo>
                      <a:cubicBezTo>
                        <a:pt x="162" y="513"/>
                        <a:pt x="168" y="517"/>
                        <a:pt x="174" y="521"/>
                      </a:cubicBezTo>
                      <a:cubicBezTo>
                        <a:pt x="165" y="519"/>
                        <a:pt x="155" y="516"/>
                        <a:pt x="146" y="512"/>
                      </a:cubicBezTo>
                      <a:cubicBezTo>
                        <a:pt x="145" y="512"/>
                        <a:pt x="145" y="512"/>
                        <a:pt x="145" y="512"/>
                      </a:cubicBezTo>
                      <a:cubicBezTo>
                        <a:pt x="153" y="518"/>
                        <a:pt x="163" y="522"/>
                        <a:pt x="174" y="524"/>
                      </a:cubicBezTo>
                      <a:cubicBezTo>
                        <a:pt x="176" y="524"/>
                        <a:pt x="178" y="525"/>
                        <a:pt x="180" y="525"/>
                      </a:cubicBezTo>
                      <a:cubicBezTo>
                        <a:pt x="181" y="525"/>
                        <a:pt x="183" y="526"/>
                        <a:pt x="184" y="527"/>
                      </a:cubicBezTo>
                      <a:cubicBezTo>
                        <a:pt x="184" y="527"/>
                        <a:pt x="185" y="527"/>
                        <a:pt x="186" y="527"/>
                      </a:cubicBezTo>
                      <a:cubicBezTo>
                        <a:pt x="185" y="526"/>
                        <a:pt x="184" y="526"/>
                        <a:pt x="184" y="525"/>
                      </a:cubicBezTo>
                      <a:cubicBezTo>
                        <a:pt x="196" y="527"/>
                        <a:pt x="209" y="529"/>
                        <a:pt x="222" y="529"/>
                      </a:cubicBezTo>
                      <a:cubicBezTo>
                        <a:pt x="244" y="530"/>
                        <a:pt x="266" y="530"/>
                        <a:pt x="289" y="527"/>
                      </a:cubicBezTo>
                      <a:cubicBezTo>
                        <a:pt x="291" y="527"/>
                        <a:pt x="293" y="527"/>
                        <a:pt x="295" y="526"/>
                      </a:cubicBezTo>
                      <a:cubicBezTo>
                        <a:pt x="298" y="527"/>
                        <a:pt x="301" y="526"/>
                        <a:pt x="304"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0" y="470"/>
                      </a:cubicBezTo>
                      <a:cubicBezTo>
                        <a:pt x="434" y="468"/>
                        <a:pt x="437" y="466"/>
                        <a:pt x="441" y="464"/>
                      </a:cubicBezTo>
                      <a:cubicBezTo>
                        <a:pt x="440" y="464"/>
                        <a:pt x="439" y="465"/>
                        <a:pt x="439" y="465"/>
                      </a:cubicBezTo>
                      <a:cubicBezTo>
                        <a:pt x="437" y="466"/>
                        <a:pt x="435" y="467"/>
                        <a:pt x="434" y="467"/>
                      </a:cubicBezTo>
                      <a:cubicBezTo>
                        <a:pt x="438" y="463"/>
                        <a:pt x="442" y="459"/>
                        <a:pt x="446" y="455"/>
                      </a:cubicBezTo>
                      <a:cubicBezTo>
                        <a:pt x="452" y="451"/>
                        <a:pt x="457" y="447"/>
                        <a:pt x="461" y="441"/>
                      </a:cubicBezTo>
                      <a:cubicBezTo>
                        <a:pt x="461" y="441"/>
                        <a:pt x="461" y="441"/>
                        <a:pt x="461" y="440"/>
                      </a:cubicBezTo>
                      <a:cubicBezTo>
                        <a:pt x="462" y="439"/>
                        <a:pt x="463" y="439"/>
                        <a:pt x="463" y="438"/>
                      </a:cubicBezTo>
                      <a:cubicBezTo>
                        <a:pt x="464" y="437"/>
                        <a:pt x="465" y="437"/>
                        <a:pt x="466" y="436"/>
                      </a:cubicBezTo>
                      <a:cubicBezTo>
                        <a:pt x="461" y="442"/>
                        <a:pt x="457" y="448"/>
                        <a:pt x="452" y="453"/>
                      </a:cubicBezTo>
                      <a:cubicBezTo>
                        <a:pt x="453" y="453"/>
                        <a:pt x="453" y="453"/>
                        <a:pt x="454" y="453"/>
                      </a:cubicBezTo>
                      <a:cubicBezTo>
                        <a:pt x="461" y="447"/>
                        <a:pt x="467" y="439"/>
                        <a:pt x="472" y="432"/>
                      </a:cubicBezTo>
                      <a:cubicBezTo>
                        <a:pt x="477" y="428"/>
                        <a:pt x="480" y="424"/>
                        <a:pt x="484" y="419"/>
                      </a:cubicBezTo>
                      <a:cubicBezTo>
                        <a:pt x="485" y="416"/>
                        <a:pt x="487" y="413"/>
                        <a:pt x="489" y="411"/>
                      </a:cubicBezTo>
                      <a:cubicBezTo>
                        <a:pt x="494" y="405"/>
                        <a:pt x="498" y="399"/>
                        <a:pt x="501" y="391"/>
                      </a:cubicBezTo>
                      <a:cubicBezTo>
                        <a:pt x="506" y="383"/>
                        <a:pt x="509" y="376"/>
                        <a:pt x="511" y="367"/>
                      </a:cubicBezTo>
                      <a:cubicBezTo>
                        <a:pt x="512" y="365"/>
                        <a:pt x="513" y="363"/>
                        <a:pt x="513" y="360"/>
                      </a:cubicBezTo>
                      <a:cubicBezTo>
                        <a:pt x="515" y="355"/>
                        <a:pt x="517" y="349"/>
                        <a:pt x="519" y="344"/>
                      </a:cubicBezTo>
                      <a:cubicBezTo>
                        <a:pt x="519" y="345"/>
                        <a:pt x="519" y="347"/>
                        <a:pt x="519" y="348"/>
                      </a:cubicBezTo>
                      <a:cubicBezTo>
                        <a:pt x="519" y="352"/>
                        <a:pt x="518" y="355"/>
                        <a:pt x="517" y="359"/>
                      </a:cubicBezTo>
                      <a:cubicBezTo>
                        <a:pt x="518" y="357"/>
                        <a:pt x="519" y="354"/>
                        <a:pt x="520" y="351"/>
                      </a:cubicBezTo>
                      <a:cubicBezTo>
                        <a:pt x="522" y="343"/>
                        <a:pt x="523" y="335"/>
                        <a:pt x="526" y="326"/>
                      </a:cubicBezTo>
                      <a:cubicBezTo>
                        <a:pt x="526" y="323"/>
                        <a:pt x="527" y="321"/>
                        <a:pt x="528" y="318"/>
                      </a:cubicBezTo>
                      <a:cubicBezTo>
                        <a:pt x="531" y="303"/>
                        <a:pt x="532" y="288"/>
                        <a:pt x="533" y="273"/>
                      </a:cubicBezTo>
                      <a:cubicBezTo>
                        <a:pt x="532"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0" y="277"/>
                        <a:pt x="530" y="277"/>
                      </a:cubicBezTo>
                      <a:cubicBezTo>
                        <a:pt x="530" y="267"/>
                        <a:pt x="529" y="257"/>
                        <a:pt x="527" y="247"/>
                      </a:cubicBezTo>
                      <a:cubicBezTo>
                        <a:pt x="527" y="247"/>
                        <a:pt x="527" y="247"/>
                        <a:pt x="528" y="247"/>
                      </a:cubicBezTo>
                      <a:cubicBezTo>
                        <a:pt x="527" y="247"/>
                        <a:pt x="527" y="247"/>
                        <a:pt x="527" y="247"/>
                      </a:cubicBezTo>
                      <a:cubicBezTo>
                        <a:pt x="527" y="243"/>
                        <a:pt x="526" y="240"/>
                        <a:pt x="525" y="237"/>
                      </a:cubicBezTo>
                      <a:cubicBezTo>
                        <a:pt x="526" y="237"/>
                        <a:pt x="526" y="237"/>
                        <a:pt x="526" y="237"/>
                      </a:cubicBezTo>
                      <a:cubicBezTo>
                        <a:pt x="526" y="237"/>
                        <a:pt x="526" y="237"/>
                        <a:pt x="525"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0" y="241"/>
                        <a:pt x="531" y="242"/>
                        <a:pt x="531" y="243"/>
                      </a:cubicBezTo>
                      <a:cubicBezTo>
                        <a:pt x="531" y="243"/>
                        <a:pt x="531" y="243"/>
                        <a:pt x="531" y="242"/>
                      </a:cubicBezTo>
                      <a:cubicBezTo>
                        <a:pt x="529" y="228"/>
                        <a:pt x="527" y="215"/>
                        <a:pt x="522" y="202"/>
                      </a:cubicBezTo>
                      <a:cubicBezTo>
                        <a:pt x="522" y="201"/>
                        <a:pt x="522" y="199"/>
                        <a:pt x="522" y="198"/>
                      </a:cubicBezTo>
                      <a:cubicBezTo>
                        <a:pt x="518" y="189"/>
                        <a:pt x="514" y="181"/>
                        <a:pt x="509" y="172"/>
                      </a:cubicBezTo>
                      <a:cubicBezTo>
                        <a:pt x="509" y="172"/>
                        <a:pt x="509" y="172"/>
                        <a:pt x="509" y="172"/>
                      </a:cubicBezTo>
                      <a:cubicBezTo>
                        <a:pt x="509" y="171"/>
                        <a:pt x="509" y="171"/>
                        <a:pt x="509" y="171"/>
                      </a:cubicBezTo>
                      <a:cubicBezTo>
                        <a:pt x="508" y="170"/>
                        <a:pt x="507" y="169"/>
                        <a:pt x="506"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4" y="132"/>
                        <a:pt x="494" y="132"/>
                        <a:pt x="493" y="133"/>
                      </a:cubicBezTo>
                      <a:cubicBezTo>
                        <a:pt x="493" y="133"/>
                        <a:pt x="492" y="134"/>
                        <a:pt x="491" y="135"/>
                      </a:cubicBezTo>
                      <a:cubicBezTo>
                        <a:pt x="481" y="115"/>
                        <a:pt x="469" y="97"/>
                        <a:pt x="453" y="81"/>
                      </a:cubicBezTo>
                      <a:cubicBezTo>
                        <a:pt x="451" y="79"/>
                        <a:pt x="449" y="76"/>
                        <a:pt x="448" y="74"/>
                      </a:cubicBezTo>
                      <a:cubicBezTo>
                        <a:pt x="447" y="74"/>
                        <a:pt x="446" y="73"/>
                        <a:pt x="445" y="73"/>
                      </a:cubicBezTo>
                      <a:cubicBezTo>
                        <a:pt x="445" y="72"/>
                        <a:pt x="444" y="71"/>
                        <a:pt x="444" y="71"/>
                      </a:cubicBezTo>
                      <a:cubicBezTo>
                        <a:pt x="441" y="66"/>
                        <a:pt x="436" y="61"/>
                        <a:pt x="431" y="56"/>
                      </a:cubicBezTo>
                      <a:cubicBezTo>
                        <a:pt x="421" y="48"/>
                        <a:pt x="411" y="42"/>
                        <a:pt x="400" y="37"/>
                      </a:cubicBezTo>
                      <a:cubicBezTo>
                        <a:pt x="389" y="32"/>
                        <a:pt x="378" y="27"/>
                        <a:pt x="367" y="22"/>
                      </a:cubicBezTo>
                      <a:close/>
                      <a:moveTo>
                        <a:pt x="371" y="28"/>
                      </a:moveTo>
                      <a:cubicBezTo>
                        <a:pt x="370" y="28"/>
                        <a:pt x="370" y="28"/>
                        <a:pt x="369" y="29"/>
                      </a:cubicBezTo>
                      <a:cubicBezTo>
                        <a:pt x="368" y="34"/>
                        <a:pt x="365" y="40"/>
                        <a:pt x="362" y="45"/>
                      </a:cubicBezTo>
                      <a:cubicBezTo>
                        <a:pt x="362" y="45"/>
                        <a:pt x="362" y="45"/>
                        <a:pt x="362" y="46"/>
                      </a:cubicBezTo>
                      <a:cubicBezTo>
                        <a:pt x="359" y="45"/>
                        <a:pt x="357"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0" y="42"/>
                        <a:pt x="348"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5" y="34"/>
                        <a:pt x="345" y="39"/>
                      </a:cubicBezTo>
                      <a:cubicBezTo>
                        <a:pt x="345" y="39"/>
                        <a:pt x="345" y="39"/>
                        <a:pt x="344" y="40"/>
                      </a:cubicBezTo>
                      <a:cubicBezTo>
                        <a:pt x="342" y="39"/>
                        <a:pt x="339" y="38"/>
                        <a:pt x="337" y="37"/>
                      </a:cubicBezTo>
                      <a:cubicBezTo>
                        <a:pt x="337" y="37"/>
                        <a:pt x="337"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3" y="28"/>
                        <a:pt x="334" y="25"/>
                      </a:cubicBezTo>
                      <a:cubicBezTo>
                        <a:pt x="334" y="25"/>
                        <a:pt x="335" y="24"/>
                        <a:pt x="335" y="23"/>
                      </a:cubicBezTo>
                      <a:cubicBezTo>
                        <a:pt x="335" y="23"/>
                        <a:pt x="335" y="23"/>
                        <a:pt x="335" y="22"/>
                      </a:cubicBezTo>
                      <a:cubicBezTo>
                        <a:pt x="335" y="22"/>
                        <a:pt x="334" y="22"/>
                        <a:pt x="334" y="23"/>
                      </a:cubicBezTo>
                      <a:cubicBezTo>
                        <a:pt x="332" y="27"/>
                        <a:pt x="330" y="31"/>
                        <a:pt x="328" y="35"/>
                      </a:cubicBezTo>
                      <a:cubicBezTo>
                        <a:pt x="322" y="33"/>
                        <a:pt x="315" y="31"/>
                        <a:pt x="308" y="30"/>
                      </a:cubicBezTo>
                      <a:cubicBezTo>
                        <a:pt x="309" y="25"/>
                        <a:pt x="310" y="19"/>
                        <a:pt x="309" y="14"/>
                      </a:cubicBezTo>
                      <a:cubicBezTo>
                        <a:pt x="308" y="14"/>
                        <a:pt x="308" y="14"/>
                        <a:pt x="308" y="15"/>
                      </a:cubicBezTo>
                      <a:cubicBezTo>
                        <a:pt x="307" y="20"/>
                        <a:pt x="307" y="25"/>
                        <a:pt x="307" y="30"/>
                      </a:cubicBezTo>
                      <a:cubicBezTo>
                        <a:pt x="305" y="29"/>
                        <a:pt x="303" y="29"/>
                        <a:pt x="302" y="29"/>
                      </a:cubicBezTo>
                      <a:cubicBezTo>
                        <a:pt x="302" y="23"/>
                        <a:pt x="302" y="17"/>
                        <a:pt x="301" y="12"/>
                      </a:cubicBezTo>
                      <a:cubicBezTo>
                        <a:pt x="301" y="12"/>
                        <a:pt x="301" y="12"/>
                        <a:pt x="301" y="12"/>
                      </a:cubicBezTo>
                      <a:cubicBezTo>
                        <a:pt x="300" y="17"/>
                        <a:pt x="300" y="23"/>
                        <a:pt x="299" y="28"/>
                      </a:cubicBezTo>
                      <a:cubicBezTo>
                        <a:pt x="291" y="27"/>
                        <a:pt x="282" y="26"/>
                        <a:pt x="274" y="26"/>
                      </a:cubicBezTo>
                      <a:cubicBezTo>
                        <a:pt x="274" y="19"/>
                        <a:pt x="274" y="13"/>
                        <a:pt x="273" y="6"/>
                      </a:cubicBezTo>
                      <a:cubicBezTo>
                        <a:pt x="274" y="7"/>
                        <a:pt x="275" y="7"/>
                        <a:pt x="276" y="7"/>
                      </a:cubicBezTo>
                      <a:cubicBezTo>
                        <a:pt x="276" y="9"/>
                        <a:pt x="276" y="11"/>
                        <a:pt x="276" y="13"/>
                      </a:cubicBezTo>
                      <a:cubicBezTo>
                        <a:pt x="276" y="17"/>
                        <a:pt x="276" y="21"/>
                        <a:pt x="276" y="25"/>
                      </a:cubicBezTo>
                      <a:cubicBezTo>
                        <a:pt x="276" y="25"/>
                        <a:pt x="277" y="24"/>
                        <a:pt x="278" y="23"/>
                      </a:cubicBezTo>
                      <a:cubicBezTo>
                        <a:pt x="278" y="23"/>
                        <a:pt x="278" y="22"/>
                        <a:pt x="278" y="22"/>
                      </a:cubicBezTo>
                      <a:cubicBezTo>
                        <a:pt x="278" y="18"/>
                        <a:pt x="278" y="14"/>
                        <a:pt x="278" y="11"/>
                      </a:cubicBezTo>
                      <a:cubicBezTo>
                        <a:pt x="278" y="9"/>
                        <a:pt x="278" y="8"/>
                        <a:pt x="278" y="7"/>
                      </a:cubicBezTo>
                      <a:cubicBezTo>
                        <a:pt x="291" y="7"/>
                        <a:pt x="303" y="9"/>
                        <a:pt x="315" y="10"/>
                      </a:cubicBezTo>
                      <a:cubicBezTo>
                        <a:pt x="316" y="10"/>
                        <a:pt x="317" y="10"/>
                        <a:pt x="318" y="10"/>
                      </a:cubicBezTo>
                      <a:cubicBezTo>
                        <a:pt x="317" y="12"/>
                        <a:pt x="317" y="14"/>
                        <a:pt x="318" y="16"/>
                      </a:cubicBezTo>
                      <a:cubicBezTo>
                        <a:pt x="317" y="16"/>
                        <a:pt x="317" y="17"/>
                        <a:pt x="317" y="17"/>
                      </a:cubicBezTo>
                      <a:cubicBezTo>
                        <a:pt x="316" y="18"/>
                        <a:pt x="316" y="18"/>
                        <a:pt x="316" y="19"/>
                      </a:cubicBezTo>
                      <a:cubicBezTo>
                        <a:pt x="316" y="19"/>
                        <a:pt x="316" y="20"/>
                        <a:pt x="315" y="20"/>
                      </a:cubicBezTo>
                      <a:cubicBezTo>
                        <a:pt x="314" y="24"/>
                        <a:pt x="314" y="27"/>
                        <a:pt x="315" y="29"/>
                      </a:cubicBezTo>
                      <a:cubicBezTo>
                        <a:pt x="315" y="29"/>
                        <a:pt x="316" y="28"/>
                        <a:pt x="316" y="28"/>
                      </a:cubicBezTo>
                      <a:cubicBezTo>
                        <a:pt x="318" y="22"/>
                        <a:pt x="319" y="17"/>
                        <a:pt x="320" y="11"/>
                      </a:cubicBezTo>
                      <a:cubicBezTo>
                        <a:pt x="320" y="11"/>
                        <a:pt x="320" y="11"/>
                        <a:pt x="320" y="11"/>
                      </a:cubicBezTo>
                      <a:cubicBezTo>
                        <a:pt x="335" y="13"/>
                        <a:pt x="349" y="17"/>
                        <a:pt x="362" y="23"/>
                      </a:cubicBezTo>
                      <a:cubicBezTo>
                        <a:pt x="362" y="23"/>
                        <a:pt x="363" y="23"/>
                        <a:pt x="363" y="24"/>
                      </a:cubicBezTo>
                      <a:cubicBezTo>
                        <a:pt x="363" y="24"/>
                        <a:pt x="363" y="24"/>
                        <a:pt x="363" y="24"/>
                      </a:cubicBezTo>
                      <a:cubicBezTo>
                        <a:pt x="363" y="24"/>
                        <a:pt x="363" y="25"/>
                        <a:pt x="364" y="25"/>
                      </a:cubicBezTo>
                      <a:cubicBezTo>
                        <a:pt x="364" y="25"/>
                        <a:pt x="365" y="26"/>
                        <a:pt x="365" y="26"/>
                      </a:cubicBezTo>
                      <a:cubicBezTo>
                        <a:pt x="367" y="27"/>
                        <a:pt x="369" y="27"/>
                        <a:pt x="370" y="27"/>
                      </a:cubicBezTo>
                      <a:cubicBezTo>
                        <a:pt x="371" y="27"/>
                        <a:pt x="371" y="28"/>
                        <a:pt x="371" y="28"/>
                      </a:cubicBezTo>
                      <a:cubicBezTo>
                        <a:pt x="373" y="30"/>
                        <a:pt x="375" y="31"/>
                        <a:pt x="377" y="33"/>
                      </a:cubicBezTo>
                      <a:cubicBezTo>
                        <a:pt x="378" y="33"/>
                        <a:pt x="379" y="34"/>
                        <a:pt x="379" y="34"/>
                      </a:cubicBezTo>
                      <a:cubicBezTo>
                        <a:pt x="384" y="35"/>
                        <a:pt x="389" y="37"/>
                        <a:pt x="394" y="39"/>
                      </a:cubicBezTo>
                      <a:cubicBezTo>
                        <a:pt x="394" y="40"/>
                        <a:pt x="393" y="41"/>
                        <a:pt x="393" y="43"/>
                      </a:cubicBezTo>
                      <a:cubicBezTo>
                        <a:pt x="393" y="43"/>
                        <a:pt x="392" y="44"/>
                        <a:pt x="392" y="44"/>
                      </a:cubicBezTo>
                      <a:cubicBezTo>
                        <a:pt x="389" y="48"/>
                        <a:pt x="386" y="51"/>
                        <a:pt x="384" y="55"/>
                      </a:cubicBezTo>
                      <a:cubicBezTo>
                        <a:pt x="383" y="55"/>
                        <a:pt x="383" y="55"/>
                        <a:pt x="383" y="55"/>
                      </a:cubicBezTo>
                      <a:cubicBezTo>
                        <a:pt x="383" y="53"/>
                        <a:pt x="384" y="51"/>
                        <a:pt x="384" y="48"/>
                      </a:cubicBezTo>
                      <a:cubicBezTo>
                        <a:pt x="385" y="48"/>
                        <a:pt x="385" y="48"/>
                        <a:pt x="386" y="48"/>
                      </a:cubicBezTo>
                      <a:cubicBezTo>
                        <a:pt x="385" y="47"/>
                        <a:pt x="385" y="47"/>
                        <a:pt x="385" y="47"/>
                      </a:cubicBezTo>
                      <a:cubicBezTo>
                        <a:pt x="385" y="46"/>
                        <a:pt x="385" y="45"/>
                        <a:pt x="385" y="44"/>
                      </a:cubicBezTo>
                      <a:cubicBezTo>
                        <a:pt x="385" y="44"/>
                        <a:pt x="384" y="44"/>
                        <a:pt x="384" y="45"/>
                      </a:cubicBezTo>
                      <a:cubicBezTo>
                        <a:pt x="384" y="45"/>
                        <a:pt x="384" y="45"/>
                        <a:pt x="383" y="45"/>
                      </a:cubicBezTo>
                      <a:cubicBezTo>
                        <a:pt x="383" y="45"/>
                        <a:pt x="382" y="44"/>
                        <a:pt x="382" y="44"/>
                      </a:cubicBezTo>
                      <a:cubicBezTo>
                        <a:pt x="382" y="43"/>
                        <a:pt x="382" y="43"/>
                        <a:pt x="382" y="42"/>
                      </a:cubicBezTo>
                      <a:cubicBezTo>
                        <a:pt x="382" y="40"/>
                        <a:pt x="382" y="38"/>
                        <a:pt x="381" y="36"/>
                      </a:cubicBezTo>
                      <a:cubicBezTo>
                        <a:pt x="381" y="36"/>
                        <a:pt x="380" y="36"/>
                        <a:pt x="380"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1" y="51"/>
                        <a:pt x="382" y="52"/>
                      </a:cubicBezTo>
                      <a:cubicBezTo>
                        <a:pt x="381" y="52"/>
                        <a:pt x="381" y="53"/>
                        <a:pt x="381" y="54"/>
                      </a:cubicBezTo>
                      <a:cubicBezTo>
                        <a:pt x="378"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6" y="44"/>
                        <a:pt x="378" y="40"/>
                        <a:pt x="379" y="36"/>
                      </a:cubicBezTo>
                      <a:cubicBezTo>
                        <a:pt x="378" y="36"/>
                        <a:pt x="378" y="36"/>
                        <a:pt x="377" y="37"/>
                      </a:cubicBezTo>
                      <a:cubicBezTo>
                        <a:pt x="375" y="40"/>
                        <a:pt x="373" y="43"/>
                        <a:pt x="372" y="47"/>
                      </a:cubicBezTo>
                      <a:cubicBezTo>
                        <a:pt x="371" y="47"/>
                        <a:pt x="369" y="48"/>
                        <a:pt x="368" y="48"/>
                      </a:cubicBezTo>
                      <a:cubicBezTo>
                        <a:pt x="367" y="47"/>
                        <a:pt x="365" y="47"/>
                        <a:pt x="364" y="46"/>
                      </a:cubicBezTo>
                      <a:cubicBezTo>
                        <a:pt x="364" y="46"/>
                        <a:pt x="364" y="45"/>
                        <a:pt x="364" y="45"/>
                      </a:cubicBezTo>
                      <a:cubicBezTo>
                        <a:pt x="365" y="44"/>
                        <a:pt x="365" y="44"/>
                        <a:pt x="365" y="43"/>
                      </a:cubicBezTo>
                      <a:cubicBezTo>
                        <a:pt x="369" y="38"/>
                        <a:pt x="371" y="33"/>
                        <a:pt x="371" y="28"/>
                      </a:cubicBezTo>
                      <a:close/>
                      <a:moveTo>
                        <a:pt x="350" y="47"/>
                      </a:moveTo>
                      <a:cubicBezTo>
                        <a:pt x="350" y="47"/>
                        <a:pt x="350" y="47"/>
                        <a:pt x="350" y="47"/>
                      </a:cubicBezTo>
                      <a:cubicBezTo>
                        <a:pt x="350" y="47"/>
                        <a:pt x="350" y="47"/>
                        <a:pt x="350" y="47"/>
                      </a:cubicBezTo>
                      <a:cubicBezTo>
                        <a:pt x="353" y="49"/>
                        <a:pt x="357" y="50"/>
                        <a:pt x="360" y="52"/>
                      </a:cubicBezTo>
                      <a:cubicBezTo>
                        <a:pt x="358" y="51"/>
                        <a:pt x="357" y="51"/>
                        <a:pt x="355" y="50"/>
                      </a:cubicBezTo>
                      <a:cubicBezTo>
                        <a:pt x="351" y="49"/>
                        <a:pt x="347" y="47"/>
                        <a:pt x="343" y="46"/>
                      </a:cubicBezTo>
                      <a:cubicBezTo>
                        <a:pt x="343" y="45"/>
                        <a:pt x="344" y="45"/>
                        <a:pt x="344" y="44"/>
                      </a:cubicBezTo>
                      <a:cubicBezTo>
                        <a:pt x="346" y="45"/>
                        <a:pt x="348" y="46"/>
                        <a:pt x="350" y="47"/>
                      </a:cubicBezTo>
                      <a:close/>
                      <a:moveTo>
                        <a:pt x="382" y="56"/>
                      </a:moveTo>
                      <a:cubicBezTo>
                        <a:pt x="383" y="56"/>
                        <a:pt x="383" y="56"/>
                        <a:pt x="383" y="56"/>
                      </a:cubicBezTo>
                      <a:cubicBezTo>
                        <a:pt x="383" y="57"/>
                        <a:pt x="383" y="57"/>
                        <a:pt x="383" y="57"/>
                      </a:cubicBezTo>
                      <a:cubicBezTo>
                        <a:pt x="383" y="56"/>
                        <a:pt x="383" y="56"/>
                        <a:pt x="382" y="56"/>
                      </a:cubicBezTo>
                      <a:close/>
                      <a:moveTo>
                        <a:pt x="403" y="46"/>
                      </a:moveTo>
                      <a:cubicBezTo>
                        <a:pt x="403" y="46"/>
                        <a:pt x="402" y="46"/>
                        <a:pt x="402" y="47"/>
                      </a:cubicBezTo>
                      <a:cubicBezTo>
                        <a:pt x="397" y="51"/>
                        <a:pt x="395" y="56"/>
                        <a:pt x="395" y="61"/>
                      </a:cubicBezTo>
                      <a:cubicBezTo>
                        <a:pt x="392" y="59"/>
                        <a:pt x="389" y="58"/>
                        <a:pt x="386" y="56"/>
                      </a:cubicBezTo>
                      <a:cubicBezTo>
                        <a:pt x="389"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3" y="75"/>
                        <a:pt x="442" y="73"/>
                        <a:pt x="441" y="72"/>
                      </a:cubicBezTo>
                      <a:cubicBezTo>
                        <a:pt x="440" y="72"/>
                        <a:pt x="440" y="72"/>
                        <a:pt x="440" y="72"/>
                      </a:cubicBezTo>
                      <a:cubicBezTo>
                        <a:pt x="441" y="73"/>
                        <a:pt x="443" y="74"/>
                        <a:pt x="443" y="75"/>
                      </a:cubicBezTo>
                      <a:cubicBezTo>
                        <a:pt x="443" y="75"/>
                        <a:pt x="443" y="75"/>
                        <a:pt x="443" y="75"/>
                      </a:cubicBezTo>
                      <a:cubicBezTo>
                        <a:pt x="442" y="75"/>
                        <a:pt x="442" y="75"/>
                        <a:pt x="441" y="75"/>
                      </a:cubicBezTo>
                      <a:cubicBezTo>
                        <a:pt x="441" y="74"/>
                        <a:pt x="441" y="74"/>
                        <a:pt x="441" y="74"/>
                      </a:cubicBezTo>
                      <a:cubicBezTo>
                        <a:pt x="441" y="74"/>
                        <a:pt x="441" y="74"/>
                        <a:pt x="440"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7" y="86"/>
                      </a:cubicBezTo>
                      <a:cubicBezTo>
                        <a:pt x="439" y="83"/>
                        <a:pt x="440" y="80"/>
                        <a:pt x="440" y="77"/>
                      </a:cubicBezTo>
                      <a:cubicBezTo>
                        <a:pt x="440" y="77"/>
                        <a:pt x="440" y="77"/>
                        <a:pt x="441" y="76"/>
                      </a:cubicBezTo>
                      <a:cubicBezTo>
                        <a:pt x="443" y="79"/>
                        <a:pt x="446" y="81"/>
                        <a:pt x="448" y="84"/>
                      </a:cubicBezTo>
                      <a:cubicBezTo>
                        <a:pt x="448" y="84"/>
                        <a:pt x="447" y="85"/>
                        <a:pt x="447" y="85"/>
                      </a:cubicBezTo>
                      <a:cubicBezTo>
                        <a:pt x="444" y="89"/>
                        <a:pt x="441" y="93"/>
                        <a:pt x="441" y="97"/>
                      </a:cubicBezTo>
                      <a:cubicBezTo>
                        <a:pt x="441" y="97"/>
                        <a:pt x="442" y="97"/>
                        <a:pt x="442" y="96"/>
                      </a:cubicBezTo>
                      <a:cubicBezTo>
                        <a:pt x="445" y="92"/>
                        <a:pt x="447" y="89"/>
                        <a:pt x="449" y="85"/>
                      </a:cubicBezTo>
                      <a:cubicBezTo>
                        <a:pt x="453" y="89"/>
                        <a:pt x="456" y="93"/>
                        <a:pt x="460" y="97"/>
                      </a:cubicBezTo>
                      <a:cubicBezTo>
                        <a:pt x="456" y="100"/>
                        <a:pt x="452" y="103"/>
                        <a:pt x="449" y="106"/>
                      </a:cubicBezTo>
                      <a:cubicBezTo>
                        <a:pt x="449" y="106"/>
                        <a:pt x="449" y="106"/>
                        <a:pt x="449" y="106"/>
                      </a:cubicBezTo>
                      <a:cubicBezTo>
                        <a:pt x="446" y="103"/>
                        <a:pt x="443" y="100"/>
                        <a:pt x="441" y="97"/>
                      </a:cubicBezTo>
                      <a:cubicBezTo>
                        <a:pt x="437" y="93"/>
                        <a:pt x="432" y="88"/>
                        <a:pt x="427"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6" y="66"/>
                        <a:pt x="407" y="65"/>
                      </a:cubicBezTo>
                      <a:cubicBezTo>
                        <a:pt x="409" y="60"/>
                        <a:pt x="411"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7" y="178"/>
                        <a:pt x="505" y="171"/>
                      </a:cubicBezTo>
                      <a:cubicBezTo>
                        <a:pt x="505" y="171"/>
                        <a:pt x="505" y="171"/>
                        <a:pt x="505" y="171"/>
                      </a:cubicBezTo>
                      <a:cubicBezTo>
                        <a:pt x="507" y="175"/>
                        <a:pt x="509" y="179"/>
                        <a:pt x="511" y="183"/>
                      </a:cubicBezTo>
                      <a:close/>
                      <a:moveTo>
                        <a:pt x="516" y="201"/>
                      </a:moveTo>
                      <a:cubicBezTo>
                        <a:pt x="516" y="202"/>
                        <a:pt x="516" y="203"/>
                        <a:pt x="517" y="204"/>
                      </a:cubicBezTo>
                      <a:cubicBezTo>
                        <a:pt x="516" y="204"/>
                        <a:pt x="516" y="204"/>
                        <a:pt x="516" y="204"/>
                      </a:cubicBezTo>
                      <a:cubicBezTo>
                        <a:pt x="514" y="199"/>
                        <a:pt x="512" y="194"/>
                        <a:pt x="510" y="189"/>
                      </a:cubicBezTo>
                      <a:cubicBezTo>
                        <a:pt x="510" y="189"/>
                        <a:pt x="511" y="189"/>
                        <a:pt x="511" y="189"/>
                      </a:cubicBezTo>
                      <a:cubicBezTo>
                        <a:pt x="513" y="193"/>
                        <a:pt x="514" y="197"/>
                        <a:pt x="516" y="201"/>
                      </a:cubicBezTo>
                      <a:close/>
                      <a:moveTo>
                        <a:pt x="519" y="205"/>
                      </a:moveTo>
                      <a:cubicBezTo>
                        <a:pt x="519" y="205"/>
                        <a:pt x="519" y="205"/>
                        <a:pt x="520" y="205"/>
                      </a:cubicBezTo>
                      <a:cubicBezTo>
                        <a:pt x="519" y="205"/>
                        <a:pt x="519" y="205"/>
                        <a:pt x="519" y="205"/>
                      </a:cubicBezTo>
                      <a:cubicBezTo>
                        <a:pt x="518" y="201"/>
                        <a:pt x="517" y="197"/>
                        <a:pt x="516" y="193"/>
                      </a:cubicBezTo>
                      <a:cubicBezTo>
                        <a:pt x="516"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3" y="205"/>
                        <a:pt x="515" y="205"/>
                      </a:cubicBezTo>
                      <a:cubicBezTo>
                        <a:pt x="516" y="211"/>
                        <a:pt x="518" y="217"/>
                        <a:pt x="519" y="223"/>
                      </a:cubicBezTo>
                      <a:cubicBezTo>
                        <a:pt x="519" y="224"/>
                        <a:pt x="520" y="226"/>
                        <a:pt x="520" y="228"/>
                      </a:cubicBezTo>
                      <a:cubicBezTo>
                        <a:pt x="519" y="227"/>
                        <a:pt x="518" y="227"/>
                        <a:pt x="517" y="227"/>
                      </a:cubicBezTo>
                      <a:cubicBezTo>
                        <a:pt x="517" y="227"/>
                        <a:pt x="517" y="227"/>
                        <a:pt x="517" y="227"/>
                      </a:cubicBezTo>
                      <a:cubicBezTo>
                        <a:pt x="517" y="226"/>
                        <a:pt x="517" y="226"/>
                        <a:pt x="516" y="226"/>
                      </a:cubicBezTo>
                      <a:cubicBezTo>
                        <a:pt x="514" y="226"/>
                        <a:pt x="512" y="225"/>
                        <a:pt x="510" y="225"/>
                      </a:cubicBezTo>
                      <a:cubicBezTo>
                        <a:pt x="505" y="223"/>
                        <a:pt x="501" y="222"/>
                        <a:pt x="496" y="221"/>
                      </a:cubicBezTo>
                      <a:cubicBezTo>
                        <a:pt x="495" y="216"/>
                        <a:pt x="493" y="211"/>
                        <a:pt x="492" y="206"/>
                      </a:cubicBezTo>
                      <a:cubicBezTo>
                        <a:pt x="493" y="208"/>
                        <a:pt x="494" y="210"/>
                        <a:pt x="496" y="212"/>
                      </a:cubicBezTo>
                      <a:cubicBezTo>
                        <a:pt x="496" y="211"/>
                        <a:pt x="496" y="210"/>
                        <a:pt x="495" y="209"/>
                      </a:cubicBezTo>
                      <a:cubicBezTo>
                        <a:pt x="499" y="211"/>
                        <a:pt x="503" y="211"/>
                        <a:pt x="508" y="209"/>
                      </a:cubicBezTo>
                      <a:cubicBezTo>
                        <a:pt x="507" y="209"/>
                        <a:pt x="507" y="209"/>
                        <a:pt x="507" y="209"/>
                      </a:cubicBezTo>
                      <a:cubicBezTo>
                        <a:pt x="503" y="209"/>
                        <a:pt x="499" y="208"/>
                        <a:pt x="495" y="207"/>
                      </a:cubicBezTo>
                      <a:cubicBezTo>
                        <a:pt x="495" y="200"/>
                        <a:pt x="494" y="194"/>
                        <a:pt x="493" y="187"/>
                      </a:cubicBezTo>
                      <a:cubicBezTo>
                        <a:pt x="497" y="189"/>
                        <a:pt x="501" y="190"/>
                        <a:pt x="506" y="190"/>
                      </a:cubicBezTo>
                      <a:cubicBezTo>
                        <a:pt x="507" y="193"/>
                        <a:pt x="507" y="196"/>
                        <a:pt x="508" y="199"/>
                      </a:cubicBezTo>
                      <a:cubicBezTo>
                        <a:pt x="508" y="199"/>
                        <a:pt x="509" y="199"/>
                        <a:pt x="509" y="198"/>
                      </a:cubicBezTo>
                      <a:cubicBezTo>
                        <a:pt x="509" y="198"/>
                        <a:pt x="510" y="198"/>
                        <a:pt x="510" y="197"/>
                      </a:cubicBezTo>
                      <a:cubicBezTo>
                        <a:pt x="509" y="195"/>
                        <a:pt x="509" y="192"/>
                        <a:pt x="509" y="190"/>
                      </a:cubicBezTo>
                      <a:cubicBezTo>
                        <a:pt x="511" y="194"/>
                        <a:pt x="512" y="199"/>
                        <a:pt x="514" y="203"/>
                      </a:cubicBezTo>
                      <a:cubicBezTo>
                        <a:pt x="509" y="202"/>
                        <a:pt x="505" y="199"/>
                        <a:pt x="502" y="196"/>
                      </a:cubicBezTo>
                      <a:cubicBezTo>
                        <a:pt x="500" y="196"/>
                        <a:pt x="499" y="196"/>
                        <a:pt x="501" y="197"/>
                      </a:cubicBezTo>
                      <a:cubicBezTo>
                        <a:pt x="503" y="199"/>
                        <a:pt x="505" y="200"/>
                        <a:pt x="507" y="202"/>
                      </a:cubicBezTo>
                      <a:cubicBezTo>
                        <a:pt x="505" y="201"/>
                        <a:pt x="502" y="199"/>
                        <a:pt x="500" y="198"/>
                      </a:cubicBezTo>
                      <a:cubicBezTo>
                        <a:pt x="499" y="198"/>
                        <a:pt x="499" y="198"/>
                        <a:pt x="499" y="198"/>
                      </a:cubicBezTo>
                      <a:cubicBezTo>
                        <a:pt x="500" y="201"/>
                        <a:pt x="503"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0" y="252"/>
                        <a:pt x="520" y="256"/>
                        <a:pt x="520" y="261"/>
                      </a:cubicBezTo>
                      <a:cubicBezTo>
                        <a:pt x="515" y="259"/>
                        <a:pt x="511" y="259"/>
                        <a:pt x="506" y="258"/>
                      </a:cubicBezTo>
                      <a:cubicBezTo>
                        <a:pt x="505" y="258"/>
                        <a:pt x="504" y="258"/>
                        <a:pt x="504" y="258"/>
                      </a:cubicBezTo>
                      <a:cubicBezTo>
                        <a:pt x="509" y="262"/>
                        <a:pt x="514" y="263"/>
                        <a:pt x="520" y="261"/>
                      </a:cubicBezTo>
                      <a:cubicBezTo>
                        <a:pt x="520" y="266"/>
                        <a:pt x="520" y="271"/>
                        <a:pt x="519" y="276"/>
                      </a:cubicBezTo>
                      <a:cubicBezTo>
                        <a:pt x="519" y="275"/>
                        <a:pt x="518" y="275"/>
                        <a:pt x="517" y="275"/>
                      </a:cubicBezTo>
                      <a:cubicBezTo>
                        <a:pt x="517" y="272"/>
                        <a:pt x="517" y="269"/>
                        <a:pt x="517" y="266"/>
                      </a:cubicBezTo>
                      <a:cubicBezTo>
                        <a:pt x="516" y="268"/>
                        <a:pt x="515" y="271"/>
                        <a:pt x="515" y="274"/>
                      </a:cubicBezTo>
                      <a:cubicBezTo>
                        <a:pt x="513" y="273"/>
                        <a:pt x="511" y="273"/>
                        <a:pt x="510" y="272"/>
                      </a:cubicBezTo>
                      <a:cubicBezTo>
                        <a:pt x="509" y="272"/>
                        <a:pt x="509" y="272"/>
                        <a:pt x="509" y="272"/>
                      </a:cubicBezTo>
                      <a:cubicBezTo>
                        <a:pt x="511" y="274"/>
                        <a:pt x="512" y="275"/>
                        <a:pt x="515" y="276"/>
                      </a:cubicBezTo>
                      <a:cubicBezTo>
                        <a:pt x="514" y="277"/>
                        <a:pt x="514" y="278"/>
                        <a:pt x="514" y="280"/>
                      </a:cubicBezTo>
                      <a:cubicBezTo>
                        <a:pt x="514" y="281"/>
                        <a:pt x="514" y="283"/>
                        <a:pt x="514" y="285"/>
                      </a:cubicBezTo>
                      <a:cubicBezTo>
                        <a:pt x="510" y="285"/>
                        <a:pt x="506" y="285"/>
                        <a:pt x="502" y="284"/>
                      </a:cubicBezTo>
                      <a:cubicBezTo>
                        <a:pt x="500" y="284"/>
                        <a:pt x="500" y="284"/>
                        <a:pt x="500" y="284"/>
                      </a:cubicBezTo>
                      <a:cubicBezTo>
                        <a:pt x="505" y="287"/>
                        <a:pt x="509" y="289"/>
                        <a:pt x="514" y="289"/>
                      </a:cubicBezTo>
                      <a:cubicBezTo>
                        <a:pt x="514" y="290"/>
                        <a:pt x="514" y="291"/>
                        <a:pt x="514" y="293"/>
                      </a:cubicBezTo>
                      <a:cubicBezTo>
                        <a:pt x="510" y="292"/>
                        <a:pt x="507" y="291"/>
                        <a:pt x="503" y="292"/>
                      </a:cubicBezTo>
                      <a:cubicBezTo>
                        <a:pt x="502" y="292"/>
                        <a:pt x="502" y="292"/>
                        <a:pt x="502" y="292"/>
                      </a:cubicBezTo>
                      <a:cubicBezTo>
                        <a:pt x="506" y="293"/>
                        <a:pt x="510" y="294"/>
                        <a:pt x="514" y="295"/>
                      </a:cubicBezTo>
                      <a:cubicBezTo>
                        <a:pt x="513"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6" y="306"/>
                        <a:pt x="511" y="307"/>
                      </a:cubicBezTo>
                      <a:cubicBezTo>
                        <a:pt x="510" y="310"/>
                        <a:pt x="509" y="313"/>
                        <a:pt x="509" y="316"/>
                      </a:cubicBezTo>
                      <a:cubicBezTo>
                        <a:pt x="505" y="316"/>
                        <a:pt x="501" y="316"/>
                        <a:pt x="497" y="316"/>
                      </a:cubicBezTo>
                      <a:cubicBezTo>
                        <a:pt x="496" y="316"/>
                        <a:pt x="496" y="316"/>
                        <a:pt x="496" y="316"/>
                      </a:cubicBezTo>
                      <a:cubicBezTo>
                        <a:pt x="500" y="316"/>
                        <a:pt x="504" y="317"/>
                        <a:pt x="508" y="317"/>
                      </a:cubicBezTo>
                      <a:cubicBezTo>
                        <a:pt x="508" y="319"/>
                        <a:pt x="507"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89" y="340"/>
                        <a:pt x="491" y="334"/>
                      </a:cubicBezTo>
                      <a:cubicBezTo>
                        <a:pt x="495" y="337"/>
                        <a:pt x="499" y="339"/>
                        <a:pt x="503" y="341"/>
                      </a:cubicBezTo>
                      <a:cubicBezTo>
                        <a:pt x="503" y="341"/>
                        <a:pt x="503" y="340"/>
                        <a:pt x="502" y="340"/>
                      </a:cubicBezTo>
                      <a:cubicBezTo>
                        <a:pt x="499" y="337"/>
                        <a:pt x="495" y="334"/>
                        <a:pt x="491" y="333"/>
                      </a:cubicBezTo>
                      <a:cubicBezTo>
                        <a:pt x="494" y="322"/>
                        <a:pt x="495" y="311"/>
                        <a:pt x="497" y="301"/>
                      </a:cubicBezTo>
                      <a:cubicBezTo>
                        <a:pt x="498" y="292"/>
                        <a:pt x="499" y="283"/>
                        <a:pt x="499" y="274"/>
                      </a:cubicBezTo>
                      <a:cubicBezTo>
                        <a:pt x="500" y="258"/>
                        <a:pt x="499" y="242"/>
                        <a:pt x="497" y="226"/>
                      </a:cubicBezTo>
                      <a:cubicBezTo>
                        <a:pt x="504" y="227"/>
                        <a:pt x="512" y="229"/>
                        <a:pt x="520" y="229"/>
                      </a:cubicBezTo>
                      <a:cubicBezTo>
                        <a:pt x="520" y="231"/>
                        <a:pt x="520" y="233"/>
                        <a:pt x="520" y="236"/>
                      </a:cubicBezTo>
                      <a:cubicBezTo>
                        <a:pt x="514" y="234"/>
                        <a:pt x="509" y="232"/>
                        <a:pt x="504" y="228"/>
                      </a:cubicBezTo>
                      <a:cubicBezTo>
                        <a:pt x="502" y="228"/>
                        <a:pt x="502" y="228"/>
                        <a:pt x="502" y="228"/>
                      </a:cubicBezTo>
                      <a:cubicBezTo>
                        <a:pt x="508" y="233"/>
                        <a:pt x="514" y="236"/>
                        <a:pt x="521" y="237"/>
                      </a:cubicBezTo>
                      <a:close/>
                      <a:moveTo>
                        <a:pt x="431" y="98"/>
                      </a:moveTo>
                      <a:cubicBezTo>
                        <a:pt x="430" y="99"/>
                        <a:pt x="430" y="99"/>
                        <a:pt x="430"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0" y="101"/>
                        <a:pt x="447" y="121"/>
                      </a:cubicBezTo>
                      <a:cubicBezTo>
                        <a:pt x="467" y="145"/>
                        <a:pt x="479" y="171"/>
                        <a:pt x="483" y="201"/>
                      </a:cubicBezTo>
                      <a:cubicBezTo>
                        <a:pt x="483" y="200"/>
                        <a:pt x="483" y="198"/>
                        <a:pt x="483" y="197"/>
                      </a:cubicBezTo>
                      <a:cubicBezTo>
                        <a:pt x="484" y="205"/>
                        <a:pt x="485" y="214"/>
                        <a:pt x="486" y="223"/>
                      </a:cubicBezTo>
                      <a:cubicBezTo>
                        <a:pt x="486" y="223"/>
                        <a:pt x="487" y="223"/>
                        <a:pt x="487" y="222"/>
                      </a:cubicBezTo>
                      <a:cubicBezTo>
                        <a:pt x="487" y="222"/>
                        <a:pt x="488" y="222"/>
                        <a:pt x="488" y="221"/>
                      </a:cubicBezTo>
                      <a:cubicBezTo>
                        <a:pt x="488" y="215"/>
                        <a:pt x="487" y="209"/>
                        <a:pt x="487" y="202"/>
                      </a:cubicBezTo>
                      <a:cubicBezTo>
                        <a:pt x="487" y="207"/>
                        <a:pt x="489" y="213"/>
                        <a:pt x="490" y="218"/>
                      </a:cubicBezTo>
                      <a:cubicBezTo>
                        <a:pt x="490" y="218"/>
                        <a:pt x="490" y="219"/>
                        <a:pt x="490" y="220"/>
                      </a:cubicBezTo>
                      <a:cubicBezTo>
                        <a:pt x="489" y="220"/>
                        <a:pt x="489" y="220"/>
                        <a:pt x="489" y="220"/>
                      </a:cubicBezTo>
                      <a:cubicBezTo>
                        <a:pt x="488" y="220"/>
                        <a:pt x="488" y="220"/>
                        <a:pt x="488" y="220"/>
                      </a:cubicBezTo>
                      <a:cubicBezTo>
                        <a:pt x="489" y="220"/>
                        <a:pt x="489" y="221"/>
                        <a:pt x="490" y="221"/>
                      </a:cubicBezTo>
                      <a:cubicBezTo>
                        <a:pt x="491" y="231"/>
                        <a:pt x="492" y="241"/>
                        <a:pt x="492" y="252"/>
                      </a:cubicBezTo>
                      <a:cubicBezTo>
                        <a:pt x="491" y="251"/>
                        <a:pt x="491" y="249"/>
                        <a:pt x="491" y="248"/>
                      </a:cubicBezTo>
                      <a:cubicBezTo>
                        <a:pt x="489" y="251"/>
                        <a:pt x="489" y="256"/>
                        <a:pt x="489" y="261"/>
                      </a:cubicBezTo>
                      <a:cubicBezTo>
                        <a:pt x="490" y="266"/>
                        <a:pt x="491" y="271"/>
                        <a:pt x="491" y="277"/>
                      </a:cubicBezTo>
                      <a:cubicBezTo>
                        <a:pt x="489" y="301"/>
                        <a:pt x="485" y="325"/>
                        <a:pt x="480" y="349"/>
                      </a:cubicBezTo>
                      <a:cubicBezTo>
                        <a:pt x="479" y="350"/>
                        <a:pt x="478" y="351"/>
                        <a:pt x="477" y="353"/>
                      </a:cubicBezTo>
                      <a:cubicBezTo>
                        <a:pt x="476" y="358"/>
                        <a:pt x="474" y="363"/>
                        <a:pt x="472" y="367"/>
                      </a:cubicBezTo>
                      <a:cubicBezTo>
                        <a:pt x="471" y="367"/>
                        <a:pt x="471" y="368"/>
                        <a:pt x="470" y="368"/>
                      </a:cubicBezTo>
                      <a:cubicBezTo>
                        <a:pt x="470" y="369"/>
                        <a:pt x="471" y="370"/>
                        <a:pt x="471" y="370"/>
                      </a:cubicBezTo>
                      <a:cubicBezTo>
                        <a:pt x="459" y="399"/>
                        <a:pt x="440" y="424"/>
                        <a:pt x="415" y="444"/>
                      </a:cubicBezTo>
                      <a:cubicBezTo>
                        <a:pt x="407" y="449"/>
                        <a:pt x="400" y="453"/>
                        <a:pt x="393" y="458"/>
                      </a:cubicBezTo>
                      <a:cubicBezTo>
                        <a:pt x="388" y="459"/>
                        <a:pt x="384" y="460"/>
                        <a:pt x="379" y="462"/>
                      </a:cubicBezTo>
                      <a:cubicBezTo>
                        <a:pt x="369" y="468"/>
                        <a:pt x="358" y="473"/>
                        <a:pt x="347" y="477"/>
                      </a:cubicBezTo>
                      <a:cubicBezTo>
                        <a:pt x="345" y="475"/>
                        <a:pt x="344" y="473"/>
                        <a:pt x="343" y="470"/>
                      </a:cubicBezTo>
                      <a:cubicBezTo>
                        <a:pt x="343" y="471"/>
                        <a:pt x="343" y="471"/>
                        <a:pt x="343" y="471"/>
                      </a:cubicBezTo>
                      <a:cubicBezTo>
                        <a:pt x="343" y="473"/>
                        <a:pt x="344"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89" y="496"/>
                        <a:pt x="285" y="497"/>
                        <a:pt x="281" y="497"/>
                      </a:cubicBezTo>
                      <a:cubicBezTo>
                        <a:pt x="281" y="497"/>
                        <a:pt x="281" y="497"/>
                        <a:pt x="281" y="496"/>
                      </a:cubicBezTo>
                      <a:cubicBezTo>
                        <a:pt x="281" y="496"/>
                        <a:pt x="281" y="497"/>
                        <a:pt x="280" y="497"/>
                      </a:cubicBezTo>
                      <a:cubicBezTo>
                        <a:pt x="280" y="497"/>
                        <a:pt x="280" y="497"/>
                        <a:pt x="280" y="498"/>
                      </a:cubicBezTo>
                      <a:cubicBezTo>
                        <a:pt x="280" y="498"/>
                        <a:pt x="279" y="498"/>
                        <a:pt x="279" y="498"/>
                      </a:cubicBezTo>
                      <a:cubicBezTo>
                        <a:pt x="274" y="497"/>
                        <a:pt x="269" y="497"/>
                        <a:pt x="265" y="496"/>
                      </a:cubicBezTo>
                      <a:cubicBezTo>
                        <a:pt x="265" y="495"/>
                        <a:pt x="265" y="495"/>
                        <a:pt x="265" y="494"/>
                      </a:cubicBezTo>
                      <a:cubicBezTo>
                        <a:pt x="264" y="494"/>
                        <a:pt x="263" y="494"/>
                        <a:pt x="263" y="494"/>
                      </a:cubicBezTo>
                      <a:cubicBezTo>
                        <a:pt x="262" y="494"/>
                        <a:pt x="261" y="495"/>
                        <a:pt x="261" y="495"/>
                      </a:cubicBezTo>
                      <a:cubicBezTo>
                        <a:pt x="247" y="494"/>
                        <a:pt x="234" y="493"/>
                        <a:pt x="220" y="491"/>
                      </a:cubicBezTo>
                      <a:cubicBezTo>
                        <a:pt x="208" y="491"/>
                        <a:pt x="196" y="489"/>
                        <a:pt x="185" y="487"/>
                      </a:cubicBezTo>
                      <a:cubicBezTo>
                        <a:pt x="185" y="487"/>
                        <a:pt x="185" y="487"/>
                        <a:pt x="185" y="487"/>
                      </a:cubicBezTo>
                      <a:cubicBezTo>
                        <a:pt x="185" y="486"/>
                        <a:pt x="185" y="486"/>
                        <a:pt x="185" y="486"/>
                      </a:cubicBezTo>
                      <a:cubicBezTo>
                        <a:pt x="185" y="486"/>
                        <a:pt x="185" y="486"/>
                        <a:pt x="185" y="487"/>
                      </a:cubicBezTo>
                      <a:cubicBezTo>
                        <a:pt x="179" y="485"/>
                        <a:pt x="175" y="483"/>
                        <a:pt x="170" y="481"/>
                      </a:cubicBezTo>
                      <a:cubicBezTo>
                        <a:pt x="169" y="481"/>
                        <a:pt x="168" y="480"/>
                        <a:pt x="168" y="480"/>
                      </a:cubicBezTo>
                      <a:cubicBezTo>
                        <a:pt x="167" y="480"/>
                        <a:pt x="167" y="480"/>
                        <a:pt x="167" y="480"/>
                      </a:cubicBezTo>
                      <a:cubicBezTo>
                        <a:pt x="161" y="478"/>
                        <a:pt x="156" y="475"/>
                        <a:pt x="150" y="472"/>
                      </a:cubicBezTo>
                      <a:cubicBezTo>
                        <a:pt x="146" y="470"/>
                        <a:pt x="141" y="467"/>
                        <a:pt x="137" y="465"/>
                      </a:cubicBezTo>
                      <a:cubicBezTo>
                        <a:pt x="137" y="465"/>
                        <a:pt x="137" y="464"/>
                        <a:pt x="137" y="464"/>
                      </a:cubicBezTo>
                      <a:cubicBezTo>
                        <a:pt x="137" y="464"/>
                        <a:pt x="137" y="464"/>
                        <a:pt x="136" y="465"/>
                      </a:cubicBezTo>
                      <a:cubicBezTo>
                        <a:pt x="119" y="454"/>
                        <a:pt x="102" y="442"/>
                        <a:pt x="86" y="429"/>
                      </a:cubicBezTo>
                      <a:cubicBezTo>
                        <a:pt x="70" y="411"/>
                        <a:pt x="57" y="391"/>
                        <a:pt x="47" y="369"/>
                      </a:cubicBezTo>
                      <a:cubicBezTo>
                        <a:pt x="45" y="365"/>
                        <a:pt x="45" y="361"/>
                        <a:pt x="43" y="357"/>
                      </a:cubicBezTo>
                      <a:cubicBezTo>
                        <a:pt x="44" y="357"/>
                        <a:pt x="45" y="357"/>
                        <a:pt x="45" y="357"/>
                      </a:cubicBezTo>
                      <a:cubicBezTo>
                        <a:pt x="47" y="360"/>
                        <a:pt x="48" y="363"/>
                        <a:pt x="50" y="365"/>
                      </a:cubicBezTo>
                      <a:cubicBezTo>
                        <a:pt x="50" y="365"/>
                        <a:pt x="50"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3" y="322"/>
                        <a:pt x="31" y="311"/>
                        <a:pt x="29" y="299"/>
                      </a:cubicBezTo>
                      <a:cubicBezTo>
                        <a:pt x="30" y="299"/>
                        <a:pt x="30" y="299"/>
                        <a:pt x="30" y="299"/>
                      </a:cubicBezTo>
                      <a:cubicBezTo>
                        <a:pt x="29" y="299"/>
                        <a:pt x="29" y="299"/>
                        <a:pt x="29"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6" y="206"/>
                      </a:cubicBezTo>
                      <a:cubicBezTo>
                        <a:pt x="37" y="202"/>
                        <a:pt x="39" y="197"/>
                        <a:pt x="41" y="193"/>
                      </a:cubicBezTo>
                      <a:cubicBezTo>
                        <a:pt x="43" y="187"/>
                        <a:pt x="45" y="180"/>
                        <a:pt x="47" y="173"/>
                      </a:cubicBezTo>
                      <a:cubicBezTo>
                        <a:pt x="55" y="155"/>
                        <a:pt x="66" y="139"/>
                        <a:pt x="79" y="124"/>
                      </a:cubicBezTo>
                      <a:cubicBezTo>
                        <a:pt x="77" y="125"/>
                        <a:pt x="75" y="127"/>
                        <a:pt x="73" y="128"/>
                      </a:cubicBezTo>
                      <a:cubicBezTo>
                        <a:pt x="73" y="128"/>
                        <a:pt x="73" y="127"/>
                        <a:pt x="74" y="127"/>
                      </a:cubicBezTo>
                      <a:cubicBezTo>
                        <a:pt x="79" y="120"/>
                        <a:pt x="84" y="113"/>
                        <a:pt x="89" y="106"/>
                      </a:cubicBezTo>
                      <a:cubicBezTo>
                        <a:pt x="91" y="104"/>
                        <a:pt x="91" y="104"/>
                        <a:pt x="91" y="104"/>
                      </a:cubicBezTo>
                      <a:cubicBezTo>
                        <a:pt x="97" y="97"/>
                        <a:pt x="104" y="90"/>
                        <a:pt x="110" y="83"/>
                      </a:cubicBezTo>
                      <a:cubicBezTo>
                        <a:pt x="113" y="82"/>
                        <a:pt x="116" y="80"/>
                        <a:pt x="118"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0" y="44"/>
                        <a:pt x="181" y="43"/>
                      </a:cubicBezTo>
                      <a:cubicBezTo>
                        <a:pt x="185" y="42"/>
                        <a:pt x="189" y="41"/>
                        <a:pt x="193" y="41"/>
                      </a:cubicBezTo>
                      <a:cubicBezTo>
                        <a:pt x="195" y="40"/>
                        <a:pt x="196" y="40"/>
                        <a:pt x="198" y="40"/>
                      </a:cubicBezTo>
                      <a:cubicBezTo>
                        <a:pt x="198" y="40"/>
                        <a:pt x="198" y="40"/>
                        <a:pt x="198" y="40"/>
                      </a:cubicBezTo>
                      <a:cubicBezTo>
                        <a:pt x="198" y="40"/>
                        <a:pt x="198" y="40"/>
                        <a:pt x="199" y="40"/>
                      </a:cubicBezTo>
                      <a:cubicBezTo>
                        <a:pt x="224" y="38"/>
                        <a:pt x="249" y="37"/>
                        <a:pt x="274" y="38"/>
                      </a:cubicBezTo>
                      <a:cubicBezTo>
                        <a:pt x="276" y="39"/>
                        <a:pt x="278" y="39"/>
                        <a:pt x="280" y="39"/>
                      </a:cubicBezTo>
                      <a:cubicBezTo>
                        <a:pt x="279" y="39"/>
                        <a:pt x="279" y="39"/>
                        <a:pt x="279" y="39"/>
                      </a:cubicBezTo>
                      <a:cubicBezTo>
                        <a:pt x="282" y="39"/>
                        <a:pt x="285" y="39"/>
                        <a:pt x="288" y="39"/>
                      </a:cubicBezTo>
                      <a:cubicBezTo>
                        <a:pt x="285" y="39"/>
                        <a:pt x="282" y="38"/>
                        <a:pt x="279" y="38"/>
                      </a:cubicBezTo>
                      <a:cubicBezTo>
                        <a:pt x="279" y="38"/>
                        <a:pt x="278" y="38"/>
                        <a:pt x="278" y="38"/>
                      </a:cubicBezTo>
                      <a:cubicBezTo>
                        <a:pt x="277" y="38"/>
                        <a:pt x="276" y="37"/>
                        <a:pt x="276" y="37"/>
                      </a:cubicBezTo>
                      <a:cubicBezTo>
                        <a:pt x="295" y="39"/>
                        <a:pt x="315" y="43"/>
                        <a:pt x="335" y="50"/>
                      </a:cubicBezTo>
                      <a:cubicBezTo>
                        <a:pt x="335" y="50"/>
                        <a:pt x="335" y="51"/>
                        <a:pt x="335" y="51"/>
                      </a:cubicBezTo>
                      <a:cubicBezTo>
                        <a:pt x="336" y="51"/>
                        <a:pt x="336" y="51"/>
                        <a:pt x="337" y="52"/>
                      </a:cubicBezTo>
                      <a:cubicBezTo>
                        <a:pt x="338" y="52"/>
                        <a:pt x="339" y="53"/>
                        <a:pt x="340" y="53"/>
                      </a:cubicBezTo>
                      <a:cubicBezTo>
                        <a:pt x="340" y="53"/>
                        <a:pt x="341" y="53"/>
                        <a:pt x="342" y="53"/>
                      </a:cubicBezTo>
                      <a:cubicBezTo>
                        <a:pt x="341" y="52"/>
                        <a:pt x="340" y="52"/>
                        <a:pt x="339" y="51"/>
                      </a:cubicBezTo>
                      <a:cubicBezTo>
                        <a:pt x="317" y="43"/>
                        <a:pt x="295" y="36"/>
                        <a:pt x="271" y="33"/>
                      </a:cubicBezTo>
                      <a:cubicBezTo>
                        <a:pt x="289" y="34"/>
                        <a:pt x="307" y="37"/>
                        <a:pt x="325" y="41"/>
                      </a:cubicBezTo>
                      <a:cubicBezTo>
                        <a:pt x="325" y="41"/>
                        <a:pt x="325" y="41"/>
                        <a:pt x="325" y="41"/>
                      </a:cubicBezTo>
                      <a:cubicBezTo>
                        <a:pt x="330" y="42"/>
                        <a:pt x="335" y="44"/>
                        <a:pt x="341" y="46"/>
                      </a:cubicBezTo>
                      <a:cubicBezTo>
                        <a:pt x="340" y="47"/>
                        <a:pt x="340" y="48"/>
                        <a:pt x="340" y="49"/>
                      </a:cubicBezTo>
                      <a:cubicBezTo>
                        <a:pt x="341" y="49"/>
                        <a:pt x="342" y="48"/>
                        <a:pt x="343" y="47"/>
                      </a:cubicBezTo>
                      <a:cubicBezTo>
                        <a:pt x="343" y="47"/>
                        <a:pt x="343" y="47"/>
                        <a:pt x="343" y="47"/>
                      </a:cubicBezTo>
                      <a:cubicBezTo>
                        <a:pt x="359" y="53"/>
                        <a:pt x="376" y="60"/>
                        <a:pt x="391" y="69"/>
                      </a:cubicBezTo>
                      <a:cubicBezTo>
                        <a:pt x="386" y="65"/>
                        <a:pt x="381" y="62"/>
                        <a:pt x="375"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29" y="92"/>
                      </a:cubicBezTo>
                      <a:cubicBezTo>
                        <a:pt x="433" y="95"/>
                        <a:pt x="437" y="98"/>
                        <a:pt x="441" y="101"/>
                      </a:cubicBezTo>
                      <a:cubicBezTo>
                        <a:pt x="443" y="103"/>
                        <a:pt x="445" y="106"/>
                        <a:pt x="447" y="109"/>
                      </a:cubicBezTo>
                      <a:cubicBezTo>
                        <a:pt x="446" y="107"/>
                        <a:pt x="445" y="105"/>
                        <a:pt x="443" y="104"/>
                      </a:cubicBezTo>
                      <a:cubicBezTo>
                        <a:pt x="442" y="106"/>
                        <a:pt x="442" y="108"/>
                        <a:pt x="445" y="111"/>
                      </a:cubicBezTo>
                      <a:cubicBezTo>
                        <a:pt x="452" y="117"/>
                        <a:pt x="458" y="125"/>
                        <a:pt x="462" y="134"/>
                      </a:cubicBezTo>
                      <a:cubicBezTo>
                        <a:pt x="463" y="135"/>
                        <a:pt x="464" y="137"/>
                        <a:pt x="464" y="138"/>
                      </a:cubicBezTo>
                      <a:cubicBezTo>
                        <a:pt x="455" y="124"/>
                        <a:pt x="445" y="110"/>
                        <a:pt x="431" y="98"/>
                      </a:cubicBezTo>
                      <a:close/>
                      <a:moveTo>
                        <a:pt x="463" y="104"/>
                      </a:moveTo>
                      <a:cubicBezTo>
                        <a:pt x="463" y="104"/>
                        <a:pt x="462" y="104"/>
                        <a:pt x="462" y="105"/>
                      </a:cubicBezTo>
                      <a:cubicBezTo>
                        <a:pt x="459" y="107"/>
                        <a:pt x="456" y="109"/>
                        <a:pt x="453" y="111"/>
                      </a:cubicBezTo>
                      <a:cubicBezTo>
                        <a:pt x="451" y="110"/>
                        <a:pt x="451" y="109"/>
                        <a:pt x="450" y="108"/>
                      </a:cubicBezTo>
                      <a:cubicBezTo>
                        <a:pt x="450" y="107"/>
                        <a:pt x="451" y="107"/>
                        <a:pt x="452" y="107"/>
                      </a:cubicBezTo>
                      <a:cubicBezTo>
                        <a:pt x="452" y="106"/>
                        <a:pt x="453" y="106"/>
                        <a:pt x="453" y="105"/>
                      </a:cubicBezTo>
                      <a:cubicBezTo>
                        <a:pt x="456" y="103"/>
                        <a:pt x="459" y="101"/>
                        <a:pt x="460" y="98"/>
                      </a:cubicBezTo>
                      <a:cubicBezTo>
                        <a:pt x="463" y="101"/>
                        <a:pt x="466" y="105"/>
                        <a:pt x="469" y="109"/>
                      </a:cubicBezTo>
                      <a:cubicBezTo>
                        <a:pt x="469" y="109"/>
                        <a:pt x="469" y="109"/>
                        <a:pt x="469" y="109"/>
                      </a:cubicBezTo>
                      <a:cubicBezTo>
                        <a:pt x="466" y="113"/>
                        <a:pt x="463" y="116"/>
                        <a:pt x="459" y="120"/>
                      </a:cubicBezTo>
                      <a:cubicBezTo>
                        <a:pt x="457" y="117"/>
                        <a:pt x="456" y="115"/>
                        <a:pt x="454" y="113"/>
                      </a:cubicBezTo>
                      <a:cubicBezTo>
                        <a:pt x="454" y="113"/>
                        <a:pt x="454" y="113"/>
                        <a:pt x="454" y="113"/>
                      </a:cubicBezTo>
                      <a:cubicBezTo>
                        <a:pt x="459" y="111"/>
                        <a:pt x="462" y="108"/>
                        <a:pt x="463" y="104"/>
                      </a:cubicBezTo>
                      <a:close/>
                      <a:moveTo>
                        <a:pt x="462"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2" y="132"/>
                        <a:pt x="483" y="135"/>
                        <a:pt x="485" y="138"/>
                      </a:cubicBezTo>
                      <a:cubicBezTo>
                        <a:pt x="483" y="139"/>
                        <a:pt x="480" y="139"/>
                        <a:pt x="478" y="140"/>
                      </a:cubicBezTo>
                      <a:cubicBezTo>
                        <a:pt x="478" y="141"/>
                        <a:pt x="478" y="141"/>
                        <a:pt x="478" y="141"/>
                      </a:cubicBezTo>
                      <a:cubicBezTo>
                        <a:pt x="481" y="141"/>
                        <a:pt x="484" y="141"/>
                        <a:pt x="486" y="141"/>
                      </a:cubicBezTo>
                      <a:cubicBezTo>
                        <a:pt x="488" y="146"/>
                        <a:pt x="491" y="151"/>
                        <a:pt x="494" y="156"/>
                      </a:cubicBezTo>
                      <a:cubicBezTo>
                        <a:pt x="495" y="159"/>
                        <a:pt x="497" y="161"/>
                        <a:pt x="498" y="164"/>
                      </a:cubicBezTo>
                      <a:cubicBezTo>
                        <a:pt x="496" y="163"/>
                        <a:pt x="494" y="163"/>
                        <a:pt x="492" y="162"/>
                      </a:cubicBezTo>
                      <a:cubicBezTo>
                        <a:pt x="491" y="162"/>
                        <a:pt x="490" y="162"/>
                        <a:pt x="490" y="162"/>
                      </a:cubicBezTo>
                      <a:cubicBezTo>
                        <a:pt x="493" y="165"/>
                        <a:pt x="496" y="166"/>
                        <a:pt x="499" y="166"/>
                      </a:cubicBezTo>
                      <a:cubicBezTo>
                        <a:pt x="500" y="167"/>
                        <a:pt x="501" y="169"/>
                        <a:pt x="501" y="170"/>
                      </a:cubicBezTo>
                      <a:cubicBezTo>
                        <a:pt x="502" y="170"/>
                        <a:pt x="502" y="170"/>
                        <a:pt x="502" y="170"/>
                      </a:cubicBezTo>
                      <a:cubicBezTo>
                        <a:pt x="496" y="169"/>
                        <a:pt x="491" y="167"/>
                        <a:pt x="485" y="165"/>
                      </a:cubicBezTo>
                      <a:cubicBezTo>
                        <a:pt x="483" y="159"/>
                        <a:pt x="480" y="153"/>
                        <a:pt x="477" y="147"/>
                      </a:cubicBezTo>
                      <a:cubicBezTo>
                        <a:pt x="474" y="144"/>
                        <a:pt x="472" y="140"/>
                        <a:pt x="470" y="137"/>
                      </a:cubicBezTo>
                      <a:cubicBezTo>
                        <a:pt x="472" y="136"/>
                        <a:pt x="474" y="135"/>
                        <a:pt x="476" y="133"/>
                      </a:cubicBezTo>
                      <a:cubicBezTo>
                        <a:pt x="476" y="132"/>
                        <a:pt x="476" y="132"/>
                        <a:pt x="476" y="131"/>
                      </a:cubicBezTo>
                      <a:cubicBezTo>
                        <a:pt x="476" y="131"/>
                        <a:pt x="476" y="130"/>
                        <a:pt x="476" y="130"/>
                      </a:cubicBezTo>
                      <a:cubicBezTo>
                        <a:pt x="476" y="129"/>
                        <a:pt x="477" y="128"/>
                        <a:pt x="478" y="127"/>
                      </a:cubicBezTo>
                      <a:cubicBezTo>
                        <a:pt x="478" y="126"/>
                        <a:pt x="478" y="126"/>
                        <a:pt x="477"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3" y="130"/>
                      </a:cubicBezTo>
                      <a:cubicBezTo>
                        <a:pt x="473" y="131"/>
                        <a:pt x="473" y="132"/>
                        <a:pt x="473" y="133"/>
                      </a:cubicBezTo>
                      <a:cubicBezTo>
                        <a:pt x="472" y="133"/>
                        <a:pt x="470" y="135"/>
                        <a:pt x="469" y="136"/>
                      </a:cubicBezTo>
                      <a:cubicBezTo>
                        <a:pt x="469" y="135"/>
                        <a:pt x="469" y="135"/>
                        <a:pt x="469" y="135"/>
                      </a:cubicBezTo>
                      <a:cubicBezTo>
                        <a:pt x="467" y="131"/>
                        <a:pt x="465" y="128"/>
                        <a:pt x="462" y="125"/>
                      </a:cubicBezTo>
                      <a:close/>
                      <a:moveTo>
                        <a:pt x="460" y="121"/>
                      </a:moveTo>
                      <a:cubicBezTo>
                        <a:pt x="462" y="119"/>
                        <a:pt x="465" y="117"/>
                        <a:pt x="467" y="115"/>
                      </a:cubicBezTo>
                      <a:cubicBezTo>
                        <a:pt x="465" y="118"/>
                        <a:pt x="463" y="121"/>
                        <a:pt x="461" y="122"/>
                      </a:cubicBezTo>
                      <a:cubicBezTo>
                        <a:pt x="461" y="122"/>
                        <a:pt x="460" y="121"/>
                        <a:pt x="460" y="121"/>
                      </a:cubicBezTo>
                      <a:close/>
                      <a:moveTo>
                        <a:pt x="465" y="135"/>
                      </a:moveTo>
                      <a:cubicBezTo>
                        <a:pt x="466" y="136"/>
                        <a:pt x="466"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5" y="135"/>
                      </a:cubicBezTo>
                      <a:close/>
                      <a:moveTo>
                        <a:pt x="395" y="62"/>
                      </a:moveTo>
                      <a:cubicBezTo>
                        <a:pt x="395" y="62"/>
                        <a:pt x="395" y="63"/>
                        <a:pt x="395" y="63"/>
                      </a:cubicBezTo>
                      <a:cubicBezTo>
                        <a:pt x="391" y="61"/>
                        <a:pt x="388" y="59"/>
                        <a:pt x="385" y="57"/>
                      </a:cubicBezTo>
                      <a:cubicBezTo>
                        <a:pt x="385" y="57"/>
                        <a:pt x="385" y="57"/>
                        <a:pt x="385" y="57"/>
                      </a:cubicBezTo>
                      <a:cubicBezTo>
                        <a:pt x="388" y="59"/>
                        <a:pt x="391" y="60"/>
                        <a:pt x="395" y="62"/>
                      </a:cubicBezTo>
                      <a:close/>
                      <a:moveTo>
                        <a:pt x="395" y="64"/>
                      </a:moveTo>
                      <a:cubicBezTo>
                        <a:pt x="395" y="63"/>
                        <a:pt x="395" y="63"/>
                        <a:pt x="396" y="63"/>
                      </a:cubicBezTo>
                      <a:cubicBezTo>
                        <a:pt x="401" y="65"/>
                        <a:pt x="405" y="69"/>
                        <a:pt x="410" y="72"/>
                      </a:cubicBezTo>
                      <a:cubicBezTo>
                        <a:pt x="415" y="76"/>
                        <a:pt x="420" y="80"/>
                        <a:pt x="425" y="85"/>
                      </a:cubicBezTo>
                      <a:cubicBezTo>
                        <a:pt x="425" y="85"/>
                        <a:pt x="425" y="85"/>
                        <a:pt x="425" y="85"/>
                      </a:cubicBezTo>
                      <a:cubicBezTo>
                        <a:pt x="416" y="77"/>
                        <a:pt x="406" y="70"/>
                        <a:pt x="395" y="64"/>
                      </a:cubicBezTo>
                      <a:close/>
                      <a:moveTo>
                        <a:pt x="426" y="86"/>
                      </a:moveTo>
                      <a:cubicBezTo>
                        <a:pt x="426" y="86"/>
                        <a:pt x="426" y="86"/>
                        <a:pt x="426" y="86"/>
                      </a:cubicBezTo>
                      <a:cubicBezTo>
                        <a:pt x="428" y="87"/>
                        <a:pt x="429" y="89"/>
                        <a:pt x="431" y="90"/>
                      </a:cubicBezTo>
                      <a:cubicBezTo>
                        <a:pt x="429" y="89"/>
                        <a:pt x="428" y="87"/>
                        <a:pt x="426" y="86"/>
                      </a:cubicBezTo>
                      <a:close/>
                      <a:moveTo>
                        <a:pt x="504" y="171"/>
                      </a:moveTo>
                      <a:cubicBezTo>
                        <a:pt x="504" y="171"/>
                        <a:pt x="504" y="171"/>
                        <a:pt x="504" y="171"/>
                      </a:cubicBezTo>
                      <a:cubicBezTo>
                        <a:pt x="504" y="170"/>
                        <a:pt x="504" y="169"/>
                        <a:pt x="504" y="169"/>
                      </a:cubicBezTo>
                      <a:cubicBezTo>
                        <a:pt x="504" y="169"/>
                        <a:pt x="504" y="170"/>
                        <a:pt x="505" y="171"/>
                      </a:cubicBezTo>
                      <a:cubicBezTo>
                        <a:pt x="505" y="171"/>
                        <a:pt x="505" y="171"/>
                        <a:pt x="504" y="171"/>
                      </a:cubicBezTo>
                      <a:close/>
                      <a:moveTo>
                        <a:pt x="502" y="171"/>
                      </a:moveTo>
                      <a:cubicBezTo>
                        <a:pt x="502" y="173"/>
                        <a:pt x="503" y="174"/>
                        <a:pt x="503" y="176"/>
                      </a:cubicBezTo>
                      <a:cubicBezTo>
                        <a:pt x="503" y="175"/>
                        <a:pt x="502" y="173"/>
                        <a:pt x="501" y="172"/>
                      </a:cubicBezTo>
                      <a:cubicBezTo>
                        <a:pt x="500" y="172"/>
                        <a:pt x="500" y="172"/>
                        <a:pt x="500" y="172"/>
                      </a:cubicBezTo>
                      <a:cubicBezTo>
                        <a:pt x="502" y="175"/>
                        <a:pt x="503" y="177"/>
                        <a:pt x="504" y="179"/>
                      </a:cubicBezTo>
                      <a:cubicBezTo>
                        <a:pt x="505" y="182"/>
                        <a:pt x="505" y="185"/>
                        <a:pt x="506" y="189"/>
                      </a:cubicBezTo>
                      <a:cubicBezTo>
                        <a:pt x="501" y="188"/>
                        <a:pt x="497" y="187"/>
                        <a:pt x="492" y="186"/>
                      </a:cubicBezTo>
                      <a:cubicBezTo>
                        <a:pt x="491" y="179"/>
                        <a:pt x="489" y="173"/>
                        <a:pt x="486" y="167"/>
                      </a:cubicBezTo>
                      <a:cubicBezTo>
                        <a:pt x="491" y="169"/>
                        <a:pt x="496" y="171"/>
                        <a:pt x="502" y="171"/>
                      </a:cubicBezTo>
                      <a:close/>
                      <a:moveTo>
                        <a:pt x="508" y="185"/>
                      </a:moveTo>
                      <a:cubicBezTo>
                        <a:pt x="507" y="183"/>
                        <a:pt x="507" y="182"/>
                        <a:pt x="507" y="181"/>
                      </a:cubicBezTo>
                      <a:cubicBezTo>
                        <a:pt x="508" y="183"/>
                        <a:pt x="509" y="186"/>
                        <a:pt x="511" y="189"/>
                      </a:cubicBezTo>
                      <a:cubicBezTo>
                        <a:pt x="510" y="189"/>
                        <a:pt x="510" y="189"/>
                        <a:pt x="510" y="189"/>
                      </a:cubicBezTo>
                      <a:cubicBezTo>
                        <a:pt x="509" y="187"/>
                        <a:pt x="508" y="186"/>
                        <a:pt x="508" y="185"/>
                      </a:cubicBezTo>
                      <a:close/>
                      <a:moveTo>
                        <a:pt x="496" y="225"/>
                      </a:moveTo>
                      <a:cubicBezTo>
                        <a:pt x="496" y="225"/>
                        <a:pt x="496" y="224"/>
                        <a:pt x="496" y="223"/>
                      </a:cubicBezTo>
                      <a:cubicBezTo>
                        <a:pt x="498" y="223"/>
                        <a:pt x="500" y="224"/>
                        <a:pt x="502" y="225"/>
                      </a:cubicBezTo>
                      <a:cubicBezTo>
                        <a:pt x="500" y="225"/>
                        <a:pt x="498" y="225"/>
                        <a:pt x="496" y="225"/>
                      </a:cubicBezTo>
                      <a:close/>
                      <a:moveTo>
                        <a:pt x="493" y="305"/>
                      </a:moveTo>
                      <a:cubicBezTo>
                        <a:pt x="493" y="306"/>
                        <a:pt x="493" y="307"/>
                        <a:pt x="492" y="309"/>
                      </a:cubicBezTo>
                      <a:cubicBezTo>
                        <a:pt x="493" y="308"/>
                        <a:pt x="493" y="307"/>
                        <a:pt x="493" y="305"/>
                      </a:cubicBezTo>
                      <a:cubicBezTo>
                        <a:pt x="493" y="303"/>
                        <a:pt x="493" y="301"/>
                        <a:pt x="494" y="298"/>
                      </a:cubicBezTo>
                      <a:cubicBezTo>
                        <a:pt x="494" y="300"/>
                        <a:pt x="493" y="302"/>
                        <a:pt x="493" y="305"/>
                      </a:cubicBezTo>
                      <a:close/>
                      <a:moveTo>
                        <a:pt x="503" y="353"/>
                      </a:moveTo>
                      <a:cubicBezTo>
                        <a:pt x="503" y="353"/>
                        <a:pt x="503" y="353"/>
                        <a:pt x="503" y="353"/>
                      </a:cubicBezTo>
                      <a:cubicBezTo>
                        <a:pt x="502" y="354"/>
                        <a:pt x="502" y="355"/>
                        <a:pt x="502" y="355"/>
                      </a:cubicBezTo>
                      <a:cubicBezTo>
                        <a:pt x="502" y="355"/>
                        <a:pt x="502" y="354"/>
                        <a:pt x="503" y="353"/>
                      </a:cubicBezTo>
                      <a:close/>
                      <a:moveTo>
                        <a:pt x="503" y="352"/>
                      </a:moveTo>
                      <a:cubicBezTo>
                        <a:pt x="503" y="351"/>
                        <a:pt x="503" y="351"/>
                        <a:pt x="503" y="351"/>
                      </a:cubicBezTo>
                      <a:cubicBezTo>
                        <a:pt x="505" y="346"/>
                        <a:pt x="506" y="341"/>
                        <a:pt x="507" y="336"/>
                      </a:cubicBezTo>
                      <a:cubicBezTo>
                        <a:pt x="506" y="341"/>
                        <a:pt x="505" y="346"/>
                        <a:pt x="503" y="351"/>
                      </a:cubicBezTo>
                      <a:cubicBezTo>
                        <a:pt x="503" y="351"/>
                        <a:pt x="503" y="351"/>
                        <a:pt x="503" y="352"/>
                      </a:cubicBezTo>
                      <a:close/>
                      <a:moveTo>
                        <a:pt x="507" y="351"/>
                      </a:moveTo>
                      <a:cubicBezTo>
                        <a:pt x="507" y="351"/>
                        <a:pt x="507" y="352"/>
                        <a:pt x="507" y="352"/>
                      </a:cubicBezTo>
                      <a:cubicBezTo>
                        <a:pt x="505" y="356"/>
                        <a:pt x="504" y="360"/>
                        <a:pt x="502" y="364"/>
                      </a:cubicBezTo>
                      <a:cubicBezTo>
                        <a:pt x="502" y="363"/>
                        <a:pt x="502" y="363"/>
                        <a:pt x="502" y="363"/>
                      </a:cubicBezTo>
                      <a:cubicBezTo>
                        <a:pt x="502" y="363"/>
                        <a:pt x="502" y="362"/>
                        <a:pt x="503" y="361"/>
                      </a:cubicBezTo>
                      <a:cubicBezTo>
                        <a:pt x="504" y="358"/>
                        <a:pt x="506" y="354"/>
                        <a:pt x="507" y="351"/>
                      </a:cubicBezTo>
                      <a:close/>
                      <a:moveTo>
                        <a:pt x="421" y="447"/>
                      </a:moveTo>
                      <a:cubicBezTo>
                        <a:pt x="421" y="447"/>
                        <a:pt x="421" y="447"/>
                        <a:pt x="421" y="446"/>
                      </a:cubicBezTo>
                      <a:cubicBezTo>
                        <a:pt x="427" y="442"/>
                        <a:pt x="433" y="438"/>
                        <a:pt x="437" y="433"/>
                      </a:cubicBezTo>
                      <a:cubicBezTo>
                        <a:pt x="437" y="434"/>
                        <a:pt x="436" y="435"/>
                        <a:pt x="436" y="435"/>
                      </a:cubicBezTo>
                      <a:cubicBezTo>
                        <a:pt x="440" y="434"/>
                        <a:pt x="443" y="432"/>
                        <a:pt x="447" y="429"/>
                      </a:cubicBezTo>
                      <a:cubicBezTo>
                        <a:pt x="448" y="432"/>
                        <a:pt x="450" y="434"/>
                        <a:pt x="453" y="436"/>
                      </a:cubicBezTo>
                      <a:cubicBezTo>
                        <a:pt x="450" y="440"/>
                        <a:pt x="447" y="443"/>
                        <a:pt x="444" y="447"/>
                      </a:cubicBezTo>
                      <a:cubicBezTo>
                        <a:pt x="442" y="446"/>
                        <a:pt x="441" y="445"/>
                        <a:pt x="439" y="444"/>
                      </a:cubicBezTo>
                      <a:cubicBezTo>
                        <a:pt x="439" y="444"/>
                        <a:pt x="439" y="444"/>
                        <a:pt x="439" y="444"/>
                      </a:cubicBezTo>
                      <a:cubicBezTo>
                        <a:pt x="438" y="445"/>
                        <a:pt x="438" y="445"/>
                        <a:pt x="438" y="445"/>
                      </a:cubicBezTo>
                      <a:cubicBezTo>
                        <a:pt x="439" y="445"/>
                        <a:pt x="439" y="446"/>
                        <a:pt x="440" y="447"/>
                      </a:cubicBezTo>
                      <a:cubicBezTo>
                        <a:pt x="441" y="447"/>
                        <a:pt x="441" y="448"/>
                        <a:pt x="443" y="448"/>
                      </a:cubicBezTo>
                      <a:cubicBezTo>
                        <a:pt x="441" y="449"/>
                        <a:pt x="441" y="449"/>
                        <a:pt x="440" y="451"/>
                      </a:cubicBezTo>
                      <a:cubicBezTo>
                        <a:pt x="437" y="448"/>
                        <a:pt x="433" y="446"/>
                        <a:pt x="430" y="444"/>
                      </a:cubicBezTo>
                      <a:cubicBezTo>
                        <a:pt x="429" y="445"/>
                        <a:pt x="429" y="445"/>
                        <a:pt x="429" y="445"/>
                      </a:cubicBezTo>
                      <a:cubicBezTo>
                        <a:pt x="432" y="447"/>
                        <a:pt x="435" y="449"/>
                        <a:pt x="438" y="452"/>
                      </a:cubicBezTo>
                      <a:cubicBezTo>
                        <a:pt x="437" y="453"/>
                        <a:pt x="436" y="454"/>
                        <a:pt x="435" y="455"/>
                      </a:cubicBezTo>
                      <a:cubicBezTo>
                        <a:pt x="430" y="453"/>
                        <a:pt x="425" y="450"/>
                        <a:pt x="421" y="447"/>
                      </a:cubicBezTo>
                      <a:close/>
                      <a:moveTo>
                        <a:pt x="501" y="365"/>
                      </a:moveTo>
                      <a:cubicBezTo>
                        <a:pt x="501" y="365"/>
                        <a:pt x="501" y="365"/>
                        <a:pt x="502" y="365"/>
                      </a:cubicBezTo>
                      <a:cubicBezTo>
                        <a:pt x="500"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3" y="367"/>
                        <a:pt x="493" y="368"/>
                        <a:pt x="492" y="369"/>
                      </a:cubicBezTo>
                      <a:cubicBezTo>
                        <a:pt x="490" y="368"/>
                        <a:pt x="488" y="366"/>
                        <a:pt x="485" y="364"/>
                      </a:cubicBezTo>
                      <a:cubicBezTo>
                        <a:pt x="483" y="364"/>
                        <a:pt x="483" y="365"/>
                        <a:pt x="485" y="366"/>
                      </a:cubicBezTo>
                      <a:cubicBezTo>
                        <a:pt x="487" y="367"/>
                        <a:pt x="490" y="369"/>
                        <a:pt x="491" y="371"/>
                      </a:cubicBezTo>
                      <a:cubicBezTo>
                        <a:pt x="490" y="376"/>
                        <a:pt x="488" y="380"/>
                        <a:pt x="488" y="383"/>
                      </a:cubicBezTo>
                      <a:cubicBezTo>
                        <a:pt x="487" y="383"/>
                        <a:pt x="485" y="382"/>
                        <a:pt x="485" y="381"/>
                      </a:cubicBezTo>
                      <a:cubicBezTo>
                        <a:pt x="485" y="380"/>
                        <a:pt x="485" y="379"/>
                        <a:pt x="485" y="378"/>
                      </a:cubicBezTo>
                      <a:cubicBezTo>
                        <a:pt x="485" y="379"/>
                        <a:pt x="485" y="380"/>
                        <a:pt x="484" y="381"/>
                      </a:cubicBezTo>
                      <a:cubicBezTo>
                        <a:pt x="483" y="380"/>
                        <a:pt x="482" y="379"/>
                        <a:pt x="481" y="378"/>
                      </a:cubicBezTo>
                      <a:cubicBezTo>
                        <a:pt x="480" y="378"/>
                        <a:pt x="480" y="378"/>
                        <a:pt x="480"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79" y="393"/>
                        <a:pt x="479" y="395"/>
                        <a:pt x="477" y="398"/>
                      </a:cubicBezTo>
                      <a:cubicBezTo>
                        <a:pt x="477" y="397"/>
                        <a:pt x="477" y="397"/>
                        <a:pt x="477" y="397"/>
                      </a:cubicBezTo>
                      <a:cubicBezTo>
                        <a:pt x="476" y="394"/>
                        <a:pt x="474" y="393"/>
                        <a:pt x="472" y="392"/>
                      </a:cubicBezTo>
                      <a:cubicBezTo>
                        <a:pt x="471" y="392"/>
                        <a:pt x="471" y="392"/>
                        <a:pt x="471" y="392"/>
                      </a:cubicBezTo>
                      <a:cubicBezTo>
                        <a:pt x="473" y="395"/>
                        <a:pt x="475" y="397"/>
                        <a:pt x="477" y="399"/>
                      </a:cubicBezTo>
                      <a:cubicBezTo>
                        <a:pt x="476" y="401"/>
                        <a:pt x="475" y="403"/>
                        <a:pt x="474" y="406"/>
                      </a:cubicBezTo>
                      <a:cubicBezTo>
                        <a:pt x="471" y="404"/>
                        <a:pt x="469" y="401"/>
                        <a:pt x="467" y="398"/>
                      </a:cubicBezTo>
                      <a:cubicBezTo>
                        <a:pt x="467" y="398"/>
                        <a:pt x="467" y="398"/>
                        <a:pt x="467" y="398"/>
                      </a:cubicBezTo>
                      <a:cubicBezTo>
                        <a:pt x="471" y="390"/>
                        <a:pt x="474" y="383"/>
                        <a:pt x="478" y="374"/>
                      </a:cubicBezTo>
                      <a:cubicBezTo>
                        <a:pt x="481" y="367"/>
                        <a:pt x="483" y="360"/>
                        <a:pt x="486" y="353"/>
                      </a:cubicBezTo>
                      <a:cubicBezTo>
                        <a:pt x="489" y="355"/>
                        <a:pt x="492" y="359"/>
                        <a:pt x="496" y="362"/>
                      </a:cubicBezTo>
                      <a:close/>
                      <a:moveTo>
                        <a:pt x="499" y="376"/>
                      </a:moveTo>
                      <a:cubicBezTo>
                        <a:pt x="499" y="376"/>
                        <a:pt x="499" y="376"/>
                        <a:pt x="499" y="376"/>
                      </a:cubicBezTo>
                      <a:cubicBezTo>
                        <a:pt x="499" y="375"/>
                        <a:pt x="500" y="375"/>
                        <a:pt x="500" y="374"/>
                      </a:cubicBezTo>
                      <a:cubicBezTo>
                        <a:pt x="500" y="375"/>
                        <a:pt x="499" y="375"/>
                        <a:pt x="499" y="376"/>
                      </a:cubicBezTo>
                      <a:close/>
                      <a:moveTo>
                        <a:pt x="498" y="378"/>
                      </a:moveTo>
                      <a:cubicBezTo>
                        <a:pt x="498" y="378"/>
                        <a:pt x="498" y="378"/>
                        <a:pt x="498" y="379"/>
                      </a:cubicBezTo>
                      <a:cubicBezTo>
                        <a:pt x="497" y="382"/>
                        <a:pt x="496" y="385"/>
                        <a:pt x="494" y="389"/>
                      </a:cubicBezTo>
                      <a:cubicBezTo>
                        <a:pt x="494" y="388"/>
                        <a:pt x="493" y="387"/>
                        <a:pt x="493" y="387"/>
                      </a:cubicBezTo>
                      <a:cubicBezTo>
                        <a:pt x="494" y="384"/>
                        <a:pt x="496" y="381"/>
                        <a:pt x="498" y="378"/>
                      </a:cubicBezTo>
                      <a:close/>
                      <a:moveTo>
                        <a:pt x="472" y="377"/>
                      </a:moveTo>
                      <a:cubicBezTo>
                        <a:pt x="473" y="377"/>
                        <a:pt x="473" y="376"/>
                        <a:pt x="473" y="376"/>
                      </a:cubicBezTo>
                      <a:cubicBezTo>
                        <a:pt x="467" y="390"/>
                        <a:pt x="460" y="403"/>
                        <a:pt x="451" y="416"/>
                      </a:cubicBezTo>
                      <a:cubicBezTo>
                        <a:pt x="448" y="418"/>
                        <a:pt x="445" y="420"/>
                        <a:pt x="443" y="423"/>
                      </a:cubicBezTo>
                      <a:cubicBezTo>
                        <a:pt x="454" y="409"/>
                        <a:pt x="464" y="394"/>
                        <a:pt x="472" y="377"/>
                      </a:cubicBezTo>
                      <a:close/>
                      <a:moveTo>
                        <a:pt x="487" y="387"/>
                      </a:moveTo>
                      <a:cubicBezTo>
                        <a:pt x="487" y="387"/>
                        <a:pt x="488" y="386"/>
                        <a:pt x="488" y="386"/>
                      </a:cubicBezTo>
                      <a:cubicBezTo>
                        <a:pt x="488" y="386"/>
                        <a:pt x="488" y="386"/>
                        <a:pt x="488" y="386"/>
                      </a:cubicBezTo>
                      <a:cubicBezTo>
                        <a:pt x="487" y="388"/>
                        <a:pt x="486" y="390"/>
                        <a:pt x="485" y="392"/>
                      </a:cubicBezTo>
                      <a:cubicBezTo>
                        <a:pt x="485" y="391"/>
                        <a:pt x="483" y="391"/>
                        <a:pt x="483" y="390"/>
                      </a:cubicBezTo>
                      <a:cubicBezTo>
                        <a:pt x="483" y="387"/>
                        <a:pt x="484" y="385"/>
                        <a:pt x="484" y="382"/>
                      </a:cubicBezTo>
                      <a:cubicBezTo>
                        <a:pt x="485" y="383"/>
                        <a:pt x="486" y="384"/>
                        <a:pt x="487" y="385"/>
                      </a:cubicBezTo>
                      <a:cubicBezTo>
                        <a:pt x="487" y="386"/>
                        <a:pt x="487" y="387"/>
                        <a:pt x="487" y="387"/>
                      </a:cubicBezTo>
                      <a:close/>
                      <a:moveTo>
                        <a:pt x="479" y="401"/>
                      </a:moveTo>
                      <a:cubicBezTo>
                        <a:pt x="479" y="401"/>
                        <a:pt x="479" y="401"/>
                        <a:pt x="480" y="401"/>
                      </a:cubicBezTo>
                      <a:cubicBezTo>
                        <a:pt x="479" y="402"/>
                        <a:pt x="479" y="402"/>
                        <a:pt x="478" y="403"/>
                      </a:cubicBezTo>
                      <a:cubicBezTo>
                        <a:pt x="479" y="402"/>
                        <a:pt x="479" y="401"/>
                        <a:pt x="479" y="401"/>
                      </a:cubicBezTo>
                      <a:close/>
                      <a:moveTo>
                        <a:pt x="484" y="396"/>
                      </a:moveTo>
                      <a:cubicBezTo>
                        <a:pt x="483" y="397"/>
                        <a:pt x="482" y="399"/>
                        <a:pt x="481" y="400"/>
                      </a:cubicBezTo>
                      <a:cubicBezTo>
                        <a:pt x="480" y="400"/>
                        <a:pt x="480" y="399"/>
                        <a:pt x="479" y="399"/>
                      </a:cubicBezTo>
                      <a:cubicBezTo>
                        <a:pt x="481" y="397"/>
                        <a:pt x="481" y="394"/>
                        <a:pt x="482" y="391"/>
                      </a:cubicBezTo>
                      <a:cubicBezTo>
                        <a:pt x="483" y="392"/>
                        <a:pt x="484" y="393"/>
                        <a:pt x="485" y="394"/>
                      </a:cubicBezTo>
                      <a:cubicBezTo>
                        <a:pt x="484" y="395"/>
                        <a:pt x="484" y="395"/>
                        <a:pt x="484" y="396"/>
                      </a:cubicBezTo>
                      <a:close/>
                      <a:moveTo>
                        <a:pt x="483" y="402"/>
                      </a:moveTo>
                      <a:cubicBezTo>
                        <a:pt x="484" y="400"/>
                        <a:pt x="485" y="398"/>
                        <a:pt x="486" y="396"/>
                      </a:cubicBezTo>
                      <a:cubicBezTo>
                        <a:pt x="486" y="396"/>
                        <a:pt x="486" y="396"/>
                        <a:pt x="487" y="396"/>
                      </a:cubicBezTo>
                      <a:cubicBezTo>
                        <a:pt x="487" y="397"/>
                        <a:pt x="488" y="398"/>
                        <a:pt x="489" y="399"/>
                      </a:cubicBezTo>
                      <a:cubicBezTo>
                        <a:pt x="489" y="401"/>
                        <a:pt x="488" y="402"/>
                        <a:pt x="487" y="404"/>
                      </a:cubicBezTo>
                      <a:cubicBezTo>
                        <a:pt x="485" y="403"/>
                        <a:pt x="484" y="403"/>
                        <a:pt x="483" y="402"/>
                      </a:cubicBezTo>
                      <a:close/>
                      <a:moveTo>
                        <a:pt x="491" y="389"/>
                      </a:moveTo>
                      <a:cubicBezTo>
                        <a:pt x="492" y="389"/>
                        <a:pt x="493" y="390"/>
                        <a:pt x="493" y="391"/>
                      </a:cubicBezTo>
                      <a:cubicBezTo>
                        <a:pt x="492" y="393"/>
                        <a:pt x="491" y="395"/>
                        <a:pt x="491" y="396"/>
                      </a:cubicBezTo>
                      <a:cubicBezTo>
                        <a:pt x="489" y="395"/>
                        <a:pt x="489" y="395"/>
                        <a:pt x="488" y="394"/>
                      </a:cubicBezTo>
                      <a:cubicBezTo>
                        <a:pt x="489" y="392"/>
                        <a:pt x="490" y="391"/>
                        <a:pt x="491" y="389"/>
                      </a:cubicBezTo>
                      <a:close/>
                      <a:moveTo>
                        <a:pt x="495" y="389"/>
                      </a:moveTo>
                      <a:cubicBezTo>
                        <a:pt x="497" y="386"/>
                        <a:pt x="499" y="383"/>
                        <a:pt x="500" y="379"/>
                      </a:cubicBezTo>
                      <a:cubicBezTo>
                        <a:pt x="500" y="379"/>
                        <a:pt x="501" y="379"/>
                        <a:pt x="501" y="379"/>
                      </a:cubicBezTo>
                      <a:cubicBezTo>
                        <a:pt x="499" y="383"/>
                        <a:pt x="497" y="386"/>
                        <a:pt x="496" y="389"/>
                      </a:cubicBezTo>
                      <a:cubicBezTo>
                        <a:pt x="496" y="389"/>
                        <a:pt x="496" y="389"/>
                        <a:pt x="495" y="389"/>
                      </a:cubicBezTo>
                      <a:close/>
                      <a:moveTo>
                        <a:pt x="496" y="395"/>
                      </a:moveTo>
                      <a:cubicBezTo>
                        <a:pt x="496" y="395"/>
                        <a:pt x="496" y="395"/>
                        <a:pt x="496" y="394"/>
                      </a:cubicBezTo>
                      <a:cubicBezTo>
                        <a:pt x="496" y="395"/>
                        <a:pt x="495" y="396"/>
                        <a:pt x="495" y="397"/>
                      </a:cubicBezTo>
                      <a:cubicBezTo>
                        <a:pt x="494" y="397"/>
                        <a:pt x="494" y="398"/>
                        <a:pt x="493"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1" y="399"/>
                        <a:pt x="492" y="399"/>
                        <a:pt x="493" y="399"/>
                      </a:cubicBezTo>
                      <a:cubicBezTo>
                        <a:pt x="493" y="399"/>
                        <a:pt x="493" y="399"/>
                        <a:pt x="493" y="399"/>
                      </a:cubicBezTo>
                      <a:cubicBezTo>
                        <a:pt x="492" y="401"/>
                        <a:pt x="491" y="403"/>
                        <a:pt x="489" y="405"/>
                      </a:cubicBezTo>
                      <a:cubicBezTo>
                        <a:pt x="489" y="405"/>
                        <a:pt x="488" y="405"/>
                        <a:pt x="488" y="405"/>
                      </a:cubicBezTo>
                      <a:cubicBezTo>
                        <a:pt x="489" y="403"/>
                        <a:pt x="490" y="401"/>
                        <a:pt x="491" y="399"/>
                      </a:cubicBezTo>
                      <a:close/>
                      <a:moveTo>
                        <a:pt x="467" y="412"/>
                      </a:moveTo>
                      <a:cubicBezTo>
                        <a:pt x="465" y="411"/>
                        <a:pt x="463" y="409"/>
                        <a:pt x="461" y="408"/>
                      </a:cubicBezTo>
                      <a:cubicBezTo>
                        <a:pt x="463" y="405"/>
                        <a:pt x="465" y="401"/>
                        <a:pt x="467" y="399"/>
                      </a:cubicBezTo>
                      <a:cubicBezTo>
                        <a:pt x="468" y="402"/>
                        <a:pt x="470" y="405"/>
                        <a:pt x="473" y="408"/>
                      </a:cubicBezTo>
                      <a:cubicBezTo>
                        <a:pt x="473" y="408"/>
                        <a:pt x="473" y="409"/>
                        <a:pt x="473" y="409"/>
                      </a:cubicBezTo>
                      <a:cubicBezTo>
                        <a:pt x="471" y="411"/>
                        <a:pt x="469" y="413"/>
                        <a:pt x="468" y="414"/>
                      </a:cubicBezTo>
                      <a:cubicBezTo>
                        <a:pt x="468" y="414"/>
                        <a:pt x="467" y="414"/>
                        <a:pt x="467" y="414"/>
                      </a:cubicBezTo>
                      <a:cubicBezTo>
                        <a:pt x="467" y="413"/>
                        <a:pt x="467" y="413"/>
                        <a:pt x="467" y="412"/>
                      </a:cubicBezTo>
                      <a:close/>
                      <a:moveTo>
                        <a:pt x="461" y="409"/>
                      </a:moveTo>
                      <a:cubicBezTo>
                        <a:pt x="462" y="412"/>
                        <a:pt x="464"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6" y="417"/>
                        <a:pt x="456" y="417"/>
                        <a:pt x="457" y="417"/>
                      </a:cubicBezTo>
                      <a:cubicBezTo>
                        <a:pt x="458" y="418"/>
                        <a:pt x="460" y="419"/>
                        <a:pt x="461" y="421"/>
                      </a:cubicBezTo>
                      <a:cubicBezTo>
                        <a:pt x="459" y="422"/>
                        <a:pt x="457" y="424"/>
                        <a:pt x="456" y="425"/>
                      </a:cubicBezTo>
                      <a:cubicBezTo>
                        <a:pt x="457" y="425"/>
                        <a:pt x="457" y="425"/>
                        <a:pt x="458" y="425"/>
                      </a:cubicBezTo>
                      <a:cubicBezTo>
                        <a:pt x="459" y="423"/>
                        <a:pt x="461" y="422"/>
                        <a:pt x="462" y="421"/>
                      </a:cubicBezTo>
                      <a:cubicBezTo>
                        <a:pt x="462" y="422"/>
                        <a:pt x="463" y="422"/>
                        <a:pt x="463" y="423"/>
                      </a:cubicBezTo>
                      <a:cubicBezTo>
                        <a:pt x="463" y="423"/>
                        <a:pt x="463" y="423"/>
                        <a:pt x="464" y="423"/>
                      </a:cubicBezTo>
                      <a:cubicBezTo>
                        <a:pt x="465" y="423"/>
                        <a:pt x="465" y="424"/>
                        <a:pt x="467" y="424"/>
                      </a:cubicBezTo>
                      <a:cubicBezTo>
                        <a:pt x="465" y="427"/>
                        <a:pt x="464" y="430"/>
                        <a:pt x="463" y="433"/>
                      </a:cubicBezTo>
                      <a:cubicBezTo>
                        <a:pt x="462" y="434"/>
                        <a:pt x="462" y="435"/>
                        <a:pt x="461" y="436"/>
                      </a:cubicBezTo>
                      <a:cubicBezTo>
                        <a:pt x="464" y="432"/>
                        <a:pt x="466" y="428"/>
                        <a:pt x="469" y="424"/>
                      </a:cubicBezTo>
                      <a:cubicBezTo>
                        <a:pt x="469" y="425"/>
                        <a:pt x="469" y="425"/>
                        <a:pt x="470" y="425"/>
                      </a:cubicBezTo>
                      <a:cubicBezTo>
                        <a:pt x="467" y="430"/>
                        <a:pt x="463" y="434"/>
                        <a:pt x="460" y="439"/>
                      </a:cubicBezTo>
                      <a:cubicBezTo>
                        <a:pt x="459" y="438"/>
                        <a:pt x="458" y="438"/>
                        <a:pt x="458" y="437"/>
                      </a:cubicBezTo>
                      <a:cubicBezTo>
                        <a:pt x="458" y="437"/>
                        <a:pt x="458" y="437"/>
                        <a:pt x="457" y="437"/>
                      </a:cubicBezTo>
                      <a:cubicBezTo>
                        <a:pt x="457" y="436"/>
                        <a:pt x="456" y="436"/>
                        <a:pt x="455" y="435"/>
                      </a:cubicBezTo>
                      <a:cubicBezTo>
                        <a:pt x="458" y="431"/>
                        <a:pt x="461" y="427"/>
                        <a:pt x="463" y="423"/>
                      </a:cubicBezTo>
                      <a:cubicBezTo>
                        <a:pt x="460" y="427"/>
                        <a:pt x="457" y="431"/>
                        <a:pt x="455" y="434"/>
                      </a:cubicBezTo>
                      <a:cubicBezTo>
                        <a:pt x="452" y="432"/>
                        <a:pt x="450" y="430"/>
                        <a:pt x="447" y="428"/>
                      </a:cubicBezTo>
                      <a:cubicBezTo>
                        <a:pt x="449" y="426"/>
                        <a:pt x="452" y="424"/>
                        <a:pt x="453" y="421"/>
                      </a:cubicBezTo>
                      <a:cubicBezTo>
                        <a:pt x="455" y="419"/>
                        <a:pt x="455" y="418"/>
                        <a:pt x="456" y="417"/>
                      </a:cubicBezTo>
                      <a:close/>
                      <a:moveTo>
                        <a:pt x="468" y="416"/>
                      </a:moveTo>
                      <a:cubicBezTo>
                        <a:pt x="469" y="416"/>
                        <a:pt x="469" y="417"/>
                        <a:pt x="469" y="417"/>
                      </a:cubicBezTo>
                      <a:cubicBezTo>
                        <a:pt x="469" y="418"/>
                        <a:pt x="468" y="420"/>
                        <a:pt x="468" y="421"/>
                      </a:cubicBezTo>
                      <a:cubicBezTo>
                        <a:pt x="467" y="421"/>
                        <a:pt x="466" y="421"/>
                        <a:pt x="465" y="421"/>
                      </a:cubicBezTo>
                      <a:cubicBezTo>
                        <a:pt x="465" y="421"/>
                        <a:pt x="464" y="421"/>
                        <a:pt x="464" y="421"/>
                      </a:cubicBezTo>
                      <a:cubicBezTo>
                        <a:pt x="464" y="421"/>
                        <a:pt x="463" y="420"/>
                        <a:pt x="463" y="420"/>
                      </a:cubicBezTo>
                      <a:cubicBezTo>
                        <a:pt x="465" y="419"/>
                        <a:pt x="467" y="417"/>
                        <a:pt x="468" y="416"/>
                      </a:cubicBezTo>
                      <a:close/>
                      <a:moveTo>
                        <a:pt x="442" y="452"/>
                      </a:moveTo>
                      <a:cubicBezTo>
                        <a:pt x="443" y="451"/>
                        <a:pt x="444" y="450"/>
                        <a:pt x="445" y="449"/>
                      </a:cubicBezTo>
                      <a:cubicBezTo>
                        <a:pt x="446" y="449"/>
                        <a:pt x="447" y="449"/>
                        <a:pt x="447" y="449"/>
                      </a:cubicBezTo>
                      <a:cubicBezTo>
                        <a:pt x="447" y="449"/>
                        <a:pt x="447" y="448"/>
                        <a:pt x="446" y="448"/>
                      </a:cubicBezTo>
                      <a:cubicBezTo>
                        <a:pt x="446" y="448"/>
                        <a:pt x="446" y="448"/>
                        <a:pt x="446" y="448"/>
                      </a:cubicBezTo>
                      <a:cubicBezTo>
                        <a:pt x="449" y="444"/>
                        <a:pt x="452" y="440"/>
                        <a:pt x="455" y="437"/>
                      </a:cubicBezTo>
                      <a:cubicBezTo>
                        <a:pt x="455" y="437"/>
                        <a:pt x="455" y="437"/>
                        <a:pt x="455" y="437"/>
                      </a:cubicBezTo>
                      <a:cubicBezTo>
                        <a:pt x="455" y="437"/>
                        <a:pt x="455" y="437"/>
                        <a:pt x="455" y="438"/>
                      </a:cubicBezTo>
                      <a:cubicBezTo>
                        <a:pt x="456" y="438"/>
                        <a:pt x="456" y="439"/>
                        <a:pt x="456" y="439"/>
                      </a:cubicBezTo>
                      <a:cubicBezTo>
                        <a:pt x="456" y="439"/>
                        <a:pt x="457" y="439"/>
                        <a:pt x="457" y="440"/>
                      </a:cubicBezTo>
                      <a:cubicBezTo>
                        <a:pt x="453" y="443"/>
                        <a:pt x="449" y="447"/>
                        <a:pt x="445" y="452"/>
                      </a:cubicBezTo>
                      <a:cubicBezTo>
                        <a:pt x="444" y="452"/>
                        <a:pt x="444" y="452"/>
                        <a:pt x="444" y="452"/>
                      </a:cubicBezTo>
                      <a:cubicBezTo>
                        <a:pt x="443" y="452"/>
                        <a:pt x="443" y="452"/>
                        <a:pt x="442" y="452"/>
                      </a:cubicBezTo>
                      <a:close/>
                      <a:moveTo>
                        <a:pt x="469" y="432"/>
                      </a:moveTo>
                      <a:cubicBezTo>
                        <a:pt x="468" y="433"/>
                        <a:pt x="466" y="434"/>
                        <a:pt x="465" y="436"/>
                      </a:cubicBezTo>
                      <a:cubicBezTo>
                        <a:pt x="467" y="433"/>
                        <a:pt x="468" y="431"/>
                        <a:pt x="469" y="428"/>
                      </a:cubicBezTo>
                      <a:cubicBezTo>
                        <a:pt x="470" y="427"/>
                        <a:pt x="471" y="426"/>
                        <a:pt x="471" y="425"/>
                      </a:cubicBezTo>
                      <a:cubicBezTo>
                        <a:pt x="472" y="424"/>
                        <a:pt x="472" y="423"/>
                        <a:pt x="473" y="422"/>
                      </a:cubicBezTo>
                      <a:cubicBezTo>
                        <a:pt x="474" y="421"/>
                        <a:pt x="476" y="421"/>
                        <a:pt x="478" y="419"/>
                      </a:cubicBezTo>
                      <a:cubicBezTo>
                        <a:pt x="475" y="424"/>
                        <a:pt x="472" y="428"/>
                        <a:pt x="469" y="432"/>
                      </a:cubicBezTo>
                      <a:close/>
                      <a:moveTo>
                        <a:pt x="458" y="440"/>
                      </a:moveTo>
                      <a:cubicBezTo>
                        <a:pt x="458" y="440"/>
                        <a:pt x="458" y="440"/>
                        <a:pt x="458" y="440"/>
                      </a:cubicBezTo>
                      <a:cubicBezTo>
                        <a:pt x="457" y="442"/>
                        <a:pt x="456" y="443"/>
                        <a:pt x="455" y="444"/>
                      </a:cubicBezTo>
                      <a:cubicBezTo>
                        <a:pt x="455" y="445"/>
                        <a:pt x="455" y="445"/>
                        <a:pt x="455" y="445"/>
                      </a:cubicBezTo>
                      <a:cubicBezTo>
                        <a:pt x="455" y="443"/>
                        <a:pt x="457" y="441"/>
                        <a:pt x="458" y="440"/>
                      </a:cubicBezTo>
                      <a:close/>
                      <a:moveTo>
                        <a:pt x="482" y="403"/>
                      </a:moveTo>
                      <a:cubicBezTo>
                        <a:pt x="483" y="404"/>
                        <a:pt x="485" y="405"/>
                        <a:pt x="486" y="406"/>
                      </a:cubicBezTo>
                      <a:cubicBezTo>
                        <a:pt x="485" y="408"/>
                        <a:pt x="483" y="410"/>
                        <a:pt x="483" y="411"/>
                      </a:cubicBezTo>
                      <a:cubicBezTo>
                        <a:pt x="481" y="411"/>
                        <a:pt x="480" y="410"/>
                        <a:pt x="479" y="410"/>
                      </a:cubicBezTo>
                      <a:cubicBezTo>
                        <a:pt x="480" y="407"/>
                        <a:pt x="481" y="405"/>
                        <a:pt x="482" y="403"/>
                      </a:cubicBezTo>
                      <a:close/>
                      <a:moveTo>
                        <a:pt x="485" y="410"/>
                      </a:moveTo>
                      <a:cubicBezTo>
                        <a:pt x="486" y="409"/>
                        <a:pt x="487" y="408"/>
                        <a:pt x="487" y="407"/>
                      </a:cubicBezTo>
                      <a:cubicBezTo>
                        <a:pt x="487" y="407"/>
                        <a:pt x="487" y="407"/>
                        <a:pt x="488" y="407"/>
                      </a:cubicBezTo>
                      <a:cubicBezTo>
                        <a:pt x="487" y="408"/>
                        <a:pt x="486" y="409"/>
                        <a:pt x="485" y="410"/>
                      </a:cubicBezTo>
                      <a:close/>
                      <a:moveTo>
                        <a:pt x="476" y="410"/>
                      </a:moveTo>
                      <a:cubicBezTo>
                        <a:pt x="476" y="410"/>
                        <a:pt x="477" y="410"/>
                        <a:pt x="477" y="411"/>
                      </a:cubicBezTo>
                      <a:cubicBezTo>
                        <a:pt x="476" y="413"/>
                        <a:pt x="475" y="415"/>
                        <a:pt x="474" y="417"/>
                      </a:cubicBezTo>
                      <a:cubicBezTo>
                        <a:pt x="473" y="417"/>
                        <a:pt x="473" y="417"/>
                        <a:pt x="473" y="416"/>
                      </a:cubicBezTo>
                      <a:cubicBezTo>
                        <a:pt x="474" y="414"/>
                        <a:pt x="475" y="412"/>
                        <a:pt x="476" y="410"/>
                      </a:cubicBezTo>
                      <a:close/>
                      <a:moveTo>
                        <a:pt x="471" y="413"/>
                      </a:moveTo>
                      <a:cubicBezTo>
                        <a:pt x="471" y="414"/>
                        <a:pt x="471" y="415"/>
                        <a:pt x="470" y="415"/>
                      </a:cubicBezTo>
                      <a:cubicBezTo>
                        <a:pt x="470" y="415"/>
                        <a:pt x="469" y="415"/>
                        <a:pt x="469" y="415"/>
                      </a:cubicBezTo>
                      <a:cubicBezTo>
                        <a:pt x="470" y="414"/>
                        <a:pt x="471" y="414"/>
                        <a:pt x="471" y="413"/>
                      </a:cubicBezTo>
                      <a:close/>
                      <a:moveTo>
                        <a:pt x="479" y="407"/>
                      </a:moveTo>
                      <a:cubicBezTo>
                        <a:pt x="479" y="408"/>
                        <a:pt x="478" y="408"/>
                        <a:pt x="478" y="409"/>
                      </a:cubicBezTo>
                      <a:cubicBezTo>
                        <a:pt x="477" y="409"/>
                        <a:pt x="477" y="408"/>
                        <a:pt x="477" y="408"/>
                      </a:cubicBezTo>
                      <a:cubicBezTo>
                        <a:pt x="477" y="407"/>
                        <a:pt x="477" y="407"/>
                        <a:pt x="477" y="407"/>
                      </a:cubicBezTo>
                      <a:cubicBezTo>
                        <a:pt x="478" y="406"/>
                        <a:pt x="479" y="404"/>
                        <a:pt x="481" y="403"/>
                      </a:cubicBezTo>
                      <a:cubicBezTo>
                        <a:pt x="480" y="404"/>
                        <a:pt x="479" y="406"/>
                        <a:pt x="479" y="407"/>
                      </a:cubicBezTo>
                      <a:close/>
                      <a:moveTo>
                        <a:pt x="472" y="418"/>
                      </a:moveTo>
                      <a:cubicBezTo>
                        <a:pt x="473" y="418"/>
                        <a:pt x="473" y="418"/>
                        <a:pt x="473" y="418"/>
                      </a:cubicBezTo>
                      <a:cubicBezTo>
                        <a:pt x="473" y="420"/>
                        <a:pt x="471" y="421"/>
                        <a:pt x="471" y="423"/>
                      </a:cubicBezTo>
                      <a:cubicBezTo>
                        <a:pt x="470" y="423"/>
                        <a:pt x="470" y="423"/>
                        <a:pt x="470" y="422"/>
                      </a:cubicBezTo>
                      <a:cubicBezTo>
                        <a:pt x="471" y="421"/>
                        <a:pt x="471" y="419"/>
                        <a:pt x="472" y="418"/>
                      </a:cubicBezTo>
                      <a:close/>
                      <a:moveTo>
                        <a:pt x="473" y="421"/>
                      </a:moveTo>
                      <a:cubicBezTo>
                        <a:pt x="474" y="421"/>
                        <a:pt x="474" y="419"/>
                        <a:pt x="475" y="419"/>
                      </a:cubicBezTo>
                      <a:cubicBezTo>
                        <a:pt x="475" y="419"/>
                        <a:pt x="476" y="419"/>
                        <a:pt x="476" y="419"/>
                      </a:cubicBezTo>
                      <a:cubicBezTo>
                        <a:pt x="475" y="420"/>
                        <a:pt x="474" y="421"/>
                        <a:pt x="473" y="421"/>
                      </a:cubicBezTo>
                      <a:close/>
                      <a:moveTo>
                        <a:pt x="477" y="418"/>
                      </a:moveTo>
                      <a:cubicBezTo>
                        <a:pt x="477" y="418"/>
                        <a:pt x="476" y="417"/>
                        <a:pt x="475" y="417"/>
                      </a:cubicBezTo>
                      <a:cubicBezTo>
                        <a:pt x="476" y="415"/>
                        <a:pt x="477" y="413"/>
                        <a:pt x="478" y="411"/>
                      </a:cubicBezTo>
                      <a:cubicBezTo>
                        <a:pt x="479" y="412"/>
                        <a:pt x="481" y="413"/>
                        <a:pt x="481" y="413"/>
                      </a:cubicBezTo>
                      <a:cubicBezTo>
                        <a:pt x="481" y="414"/>
                        <a:pt x="481" y="415"/>
                        <a:pt x="480" y="415"/>
                      </a:cubicBezTo>
                      <a:cubicBezTo>
                        <a:pt x="479" y="416"/>
                        <a:pt x="478" y="417"/>
                        <a:pt x="477" y="418"/>
                      </a:cubicBezTo>
                      <a:close/>
                      <a:moveTo>
                        <a:pt x="481" y="417"/>
                      </a:moveTo>
                      <a:cubicBezTo>
                        <a:pt x="482" y="416"/>
                        <a:pt x="483" y="416"/>
                        <a:pt x="483" y="415"/>
                      </a:cubicBezTo>
                      <a:cubicBezTo>
                        <a:pt x="482" y="417"/>
                        <a:pt x="480" y="419"/>
                        <a:pt x="479" y="422"/>
                      </a:cubicBezTo>
                      <a:cubicBezTo>
                        <a:pt x="480" y="420"/>
                        <a:pt x="481" y="419"/>
                        <a:pt x="481" y="417"/>
                      </a:cubicBezTo>
                      <a:close/>
                      <a:moveTo>
                        <a:pt x="517" y="277"/>
                      </a:moveTo>
                      <a:cubicBezTo>
                        <a:pt x="518" y="277"/>
                        <a:pt x="519" y="277"/>
                        <a:pt x="519" y="277"/>
                      </a:cubicBezTo>
                      <a:cubicBezTo>
                        <a:pt x="519" y="280"/>
                        <a:pt x="519" y="283"/>
                        <a:pt x="519" y="286"/>
                      </a:cubicBezTo>
                      <a:cubicBezTo>
                        <a:pt x="518" y="286"/>
                        <a:pt x="518" y="286"/>
                        <a:pt x="517" y="286"/>
                      </a:cubicBezTo>
                      <a:cubicBezTo>
                        <a:pt x="517" y="283"/>
                        <a:pt x="517" y="280"/>
                        <a:pt x="517"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5" y="273"/>
                        <a:pt x="526" y="277"/>
                      </a:cubicBezTo>
                      <a:cubicBezTo>
                        <a:pt x="525" y="277"/>
                        <a:pt x="525" y="277"/>
                        <a:pt x="525" y="277"/>
                      </a:cubicBezTo>
                      <a:close/>
                      <a:moveTo>
                        <a:pt x="525" y="278"/>
                      </a:moveTo>
                      <a:cubicBezTo>
                        <a:pt x="525" y="278"/>
                        <a:pt x="525" y="278"/>
                        <a:pt x="526" y="278"/>
                      </a:cubicBezTo>
                      <a:cubicBezTo>
                        <a:pt x="526" y="290"/>
                        <a:pt x="525" y="301"/>
                        <a:pt x="525" y="313"/>
                      </a:cubicBezTo>
                      <a:cubicBezTo>
                        <a:pt x="524" y="314"/>
                        <a:pt x="524" y="315"/>
                        <a:pt x="524" y="315"/>
                      </a:cubicBezTo>
                      <a:cubicBezTo>
                        <a:pt x="522" y="321"/>
                        <a:pt x="521" y="327"/>
                        <a:pt x="519" y="333"/>
                      </a:cubicBezTo>
                      <a:cubicBezTo>
                        <a:pt x="521" y="325"/>
                        <a:pt x="522" y="316"/>
                        <a:pt x="523" y="307"/>
                      </a:cubicBezTo>
                      <a:cubicBezTo>
                        <a:pt x="523" y="307"/>
                        <a:pt x="523" y="307"/>
                        <a:pt x="524" y="307"/>
                      </a:cubicBezTo>
                      <a:cubicBezTo>
                        <a:pt x="523" y="307"/>
                        <a:pt x="523" y="307"/>
                        <a:pt x="523" y="307"/>
                      </a:cubicBezTo>
                      <a:cubicBezTo>
                        <a:pt x="524" y="297"/>
                        <a:pt x="525" y="287"/>
                        <a:pt x="525" y="278"/>
                      </a:cubicBezTo>
                      <a:close/>
                      <a:moveTo>
                        <a:pt x="517" y="289"/>
                      </a:moveTo>
                      <a:cubicBezTo>
                        <a:pt x="518" y="288"/>
                        <a:pt x="518" y="288"/>
                        <a:pt x="519" y="288"/>
                      </a:cubicBezTo>
                      <a:cubicBezTo>
                        <a:pt x="518" y="290"/>
                        <a:pt x="518" y="292"/>
                        <a:pt x="518" y="294"/>
                      </a:cubicBezTo>
                      <a:cubicBezTo>
                        <a:pt x="518" y="294"/>
                        <a:pt x="517" y="294"/>
                        <a:pt x="517" y="294"/>
                      </a:cubicBezTo>
                      <a:cubicBezTo>
                        <a:pt x="517" y="292"/>
                        <a:pt x="517" y="290"/>
                        <a:pt x="517" y="289"/>
                      </a:cubicBezTo>
                      <a:close/>
                      <a:moveTo>
                        <a:pt x="517" y="296"/>
                      </a:moveTo>
                      <a:cubicBezTo>
                        <a:pt x="517" y="296"/>
                        <a:pt x="517" y="296"/>
                        <a:pt x="518" y="296"/>
                      </a:cubicBezTo>
                      <a:cubicBezTo>
                        <a:pt x="517" y="299"/>
                        <a:pt x="517" y="303"/>
                        <a:pt x="517" y="306"/>
                      </a:cubicBezTo>
                      <a:cubicBezTo>
                        <a:pt x="517" y="306"/>
                        <a:pt x="516" y="306"/>
                        <a:pt x="516" y="306"/>
                      </a:cubicBezTo>
                      <a:cubicBezTo>
                        <a:pt x="516" y="302"/>
                        <a:pt x="517" y="299"/>
                        <a:pt x="517" y="296"/>
                      </a:cubicBezTo>
                      <a:close/>
                      <a:moveTo>
                        <a:pt x="516" y="307"/>
                      </a:moveTo>
                      <a:cubicBezTo>
                        <a:pt x="516" y="307"/>
                        <a:pt x="517" y="307"/>
                        <a:pt x="517" y="307"/>
                      </a:cubicBezTo>
                      <a:cubicBezTo>
                        <a:pt x="516" y="310"/>
                        <a:pt x="516" y="313"/>
                        <a:pt x="515" y="317"/>
                      </a:cubicBezTo>
                      <a:cubicBezTo>
                        <a:pt x="515" y="316"/>
                        <a:pt x="515" y="316"/>
                        <a:pt x="515" y="316"/>
                      </a:cubicBezTo>
                      <a:cubicBezTo>
                        <a:pt x="515" y="313"/>
                        <a:pt x="515" y="310"/>
                        <a:pt x="516" y="307"/>
                      </a:cubicBezTo>
                      <a:close/>
                      <a:moveTo>
                        <a:pt x="513" y="307"/>
                      </a:moveTo>
                      <a:cubicBezTo>
                        <a:pt x="513" y="307"/>
                        <a:pt x="513" y="307"/>
                        <a:pt x="513" y="307"/>
                      </a:cubicBezTo>
                      <a:cubicBezTo>
                        <a:pt x="513" y="309"/>
                        <a:pt x="512" y="310"/>
                        <a:pt x="512" y="312"/>
                      </a:cubicBezTo>
                      <a:cubicBezTo>
                        <a:pt x="512" y="310"/>
                        <a:pt x="512" y="309"/>
                        <a:pt x="513" y="307"/>
                      </a:cubicBezTo>
                      <a:close/>
                      <a:moveTo>
                        <a:pt x="515" y="317"/>
                      </a:moveTo>
                      <a:cubicBezTo>
                        <a:pt x="515" y="320"/>
                        <a:pt x="515" y="323"/>
                        <a:pt x="514" y="326"/>
                      </a:cubicBezTo>
                      <a:cubicBezTo>
                        <a:pt x="514" y="326"/>
                        <a:pt x="514" y="326"/>
                        <a:pt x="513" y="327"/>
                      </a:cubicBezTo>
                      <a:cubicBezTo>
                        <a:pt x="513" y="328"/>
                        <a:pt x="513" y="329"/>
                        <a:pt x="513" y="330"/>
                      </a:cubicBezTo>
                      <a:cubicBezTo>
                        <a:pt x="512" y="332"/>
                        <a:pt x="511" y="333"/>
                        <a:pt x="511" y="335"/>
                      </a:cubicBezTo>
                      <a:cubicBezTo>
                        <a:pt x="512" y="329"/>
                        <a:pt x="513" y="323"/>
                        <a:pt x="515" y="317"/>
                      </a:cubicBezTo>
                      <a:cubicBezTo>
                        <a:pt x="515" y="317"/>
                        <a:pt x="515" y="317"/>
                        <a:pt x="515" y="317"/>
                      </a:cubicBezTo>
                      <a:close/>
                      <a:moveTo>
                        <a:pt x="105" y="56"/>
                      </a:moveTo>
                      <a:cubicBezTo>
                        <a:pt x="105" y="56"/>
                        <a:pt x="105" y="56"/>
                        <a:pt x="105" y="56"/>
                      </a:cubicBezTo>
                      <a:cubicBezTo>
                        <a:pt x="104" y="55"/>
                        <a:pt x="104" y="55"/>
                        <a:pt x="103" y="54"/>
                      </a:cubicBezTo>
                      <a:cubicBezTo>
                        <a:pt x="103" y="54"/>
                        <a:pt x="103" y="55"/>
                        <a:pt x="102" y="55"/>
                      </a:cubicBezTo>
                      <a:cubicBezTo>
                        <a:pt x="102" y="55"/>
                        <a:pt x="102" y="56"/>
                        <a:pt x="103" y="56"/>
                      </a:cubicBezTo>
                      <a:cubicBezTo>
                        <a:pt x="103" y="57"/>
                        <a:pt x="103" y="58"/>
                        <a:pt x="104" y="59"/>
                      </a:cubicBezTo>
                      <a:cubicBezTo>
                        <a:pt x="105" y="59"/>
                        <a:pt x="105" y="60"/>
                        <a:pt x="106" y="60"/>
                      </a:cubicBezTo>
                      <a:cubicBezTo>
                        <a:pt x="109" y="66"/>
                        <a:pt x="113" y="71"/>
                        <a:pt x="118" y="73"/>
                      </a:cubicBezTo>
                      <a:cubicBezTo>
                        <a:pt x="103" y="86"/>
                        <a:pt x="89" y="101"/>
                        <a:pt x="76" y="117"/>
                      </a:cubicBezTo>
                      <a:cubicBezTo>
                        <a:pt x="74" y="119"/>
                        <a:pt x="72" y="123"/>
                        <a:pt x="70" y="125"/>
                      </a:cubicBezTo>
                      <a:cubicBezTo>
                        <a:pt x="63" y="123"/>
                        <a:pt x="57" y="120"/>
                        <a:pt x="51" y="116"/>
                      </a:cubicBezTo>
                      <a:cubicBezTo>
                        <a:pt x="50" y="116"/>
                        <a:pt x="49" y="116"/>
                        <a:pt x="49" y="116"/>
                      </a:cubicBezTo>
                      <a:cubicBezTo>
                        <a:pt x="48" y="116"/>
                        <a:pt x="48" y="116"/>
                        <a:pt x="48" y="116"/>
                      </a:cubicBezTo>
                      <a:cubicBezTo>
                        <a:pt x="48" y="117"/>
                        <a:pt x="48" y="118"/>
                        <a:pt x="48" y="118"/>
                      </a:cubicBezTo>
                      <a:cubicBezTo>
                        <a:pt x="55" y="121"/>
                        <a:pt x="61" y="123"/>
                        <a:pt x="68" y="127"/>
                      </a:cubicBezTo>
                      <a:cubicBezTo>
                        <a:pt x="68" y="127"/>
                        <a:pt x="68" y="127"/>
                        <a:pt x="69" y="127"/>
                      </a:cubicBezTo>
                      <a:cubicBezTo>
                        <a:pt x="65" y="132"/>
                        <a:pt x="63" y="137"/>
                        <a:pt x="60" y="141"/>
                      </a:cubicBezTo>
                      <a:cubicBezTo>
                        <a:pt x="60" y="142"/>
                        <a:pt x="60" y="142"/>
                        <a:pt x="60" y="142"/>
                      </a:cubicBezTo>
                      <a:cubicBezTo>
                        <a:pt x="56" y="147"/>
                        <a:pt x="53" y="151"/>
                        <a:pt x="50" y="156"/>
                      </a:cubicBezTo>
                      <a:cubicBezTo>
                        <a:pt x="40" y="172"/>
                        <a:pt x="33" y="189"/>
                        <a:pt x="31" y="207"/>
                      </a:cubicBezTo>
                      <a:cubicBezTo>
                        <a:pt x="25" y="206"/>
                        <a:pt x="19" y="206"/>
                        <a:pt x="13" y="206"/>
                      </a:cubicBezTo>
                      <a:cubicBezTo>
                        <a:pt x="13" y="206"/>
                        <a:pt x="13" y="206"/>
                        <a:pt x="13" y="206"/>
                      </a:cubicBezTo>
                      <a:cubicBezTo>
                        <a:pt x="12" y="206"/>
                        <a:pt x="12" y="206"/>
                        <a:pt x="12" y="206"/>
                      </a:cubicBezTo>
                      <a:cubicBezTo>
                        <a:pt x="11" y="207"/>
                        <a:pt x="11" y="207"/>
                        <a:pt x="10" y="208"/>
                      </a:cubicBezTo>
                      <a:cubicBezTo>
                        <a:pt x="11" y="203"/>
                        <a:pt x="12" y="199"/>
                        <a:pt x="12" y="195"/>
                      </a:cubicBezTo>
                      <a:cubicBezTo>
                        <a:pt x="13" y="195"/>
                        <a:pt x="13" y="194"/>
                        <a:pt x="13" y="193"/>
                      </a:cubicBezTo>
                      <a:cubicBezTo>
                        <a:pt x="14" y="193"/>
                        <a:pt x="14" y="193"/>
                        <a:pt x="14" y="192"/>
                      </a:cubicBezTo>
                      <a:cubicBezTo>
                        <a:pt x="14" y="192"/>
                        <a:pt x="14" y="191"/>
                        <a:pt x="14" y="191"/>
                      </a:cubicBezTo>
                      <a:cubicBezTo>
                        <a:pt x="14" y="190"/>
                        <a:pt x="14" y="190"/>
                        <a:pt x="14" y="189"/>
                      </a:cubicBezTo>
                      <a:cubicBezTo>
                        <a:pt x="15" y="189"/>
                        <a:pt x="15" y="188"/>
                        <a:pt x="15" y="187"/>
                      </a:cubicBezTo>
                      <a:cubicBezTo>
                        <a:pt x="16" y="187"/>
                        <a:pt x="16" y="187"/>
                        <a:pt x="16" y="186"/>
                      </a:cubicBezTo>
                      <a:cubicBezTo>
                        <a:pt x="21"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7" y="180"/>
                        <a:pt x="18" y="179"/>
                        <a:pt x="18" y="179"/>
                      </a:cubicBezTo>
                      <a:cubicBezTo>
                        <a:pt x="18" y="178"/>
                        <a:pt x="18" y="177"/>
                        <a:pt x="18" y="176"/>
                      </a:cubicBezTo>
                      <a:cubicBezTo>
                        <a:pt x="18" y="174"/>
                        <a:pt x="18" y="173"/>
                        <a:pt x="18" y="171"/>
                      </a:cubicBezTo>
                      <a:cubicBezTo>
                        <a:pt x="20" y="168"/>
                        <a:pt x="22" y="165"/>
                        <a:pt x="23" y="162"/>
                      </a:cubicBezTo>
                      <a:cubicBezTo>
                        <a:pt x="26" y="158"/>
                        <a:pt x="27" y="153"/>
                        <a:pt x="29" y="149"/>
                      </a:cubicBezTo>
                      <a:cubicBezTo>
                        <a:pt x="29" y="148"/>
                        <a:pt x="30" y="147"/>
                        <a:pt x="30" y="145"/>
                      </a:cubicBezTo>
                      <a:cubicBezTo>
                        <a:pt x="37" y="148"/>
                        <a:pt x="44" y="149"/>
                        <a:pt x="52" y="149"/>
                      </a:cubicBezTo>
                      <a:cubicBezTo>
                        <a:pt x="51" y="149"/>
                        <a:pt x="51" y="149"/>
                        <a:pt x="51" y="149"/>
                      </a:cubicBezTo>
                      <a:cubicBezTo>
                        <a:pt x="44" y="147"/>
                        <a:pt x="37"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69" y="117"/>
                        <a:pt x="70" y="117"/>
                        <a:pt x="70" y="118"/>
                      </a:cubicBezTo>
                      <a:cubicBezTo>
                        <a:pt x="71" y="118"/>
                        <a:pt x="71" y="119"/>
                        <a:pt x="72" y="119"/>
                      </a:cubicBezTo>
                      <a:cubicBezTo>
                        <a:pt x="72"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3" y="107"/>
                        <a:pt x="71" y="109"/>
                        <a:pt x="78" y="111"/>
                      </a:cubicBezTo>
                      <a:cubicBezTo>
                        <a:pt x="77" y="111"/>
                        <a:pt x="77" y="111"/>
                        <a:pt x="77" y="111"/>
                      </a:cubicBezTo>
                      <a:cubicBezTo>
                        <a:pt x="71" y="107"/>
                        <a:pt x="64" y="105"/>
                        <a:pt x="58" y="101"/>
                      </a:cubicBezTo>
                      <a:cubicBezTo>
                        <a:pt x="60" y="99"/>
                        <a:pt x="63" y="96"/>
                        <a:pt x="65" y="93"/>
                      </a:cubicBezTo>
                      <a:cubicBezTo>
                        <a:pt x="67" y="97"/>
                        <a:pt x="71"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0" y="88"/>
                        <a:pt x="74" y="85"/>
                        <a:pt x="78" y="81"/>
                      </a:cubicBezTo>
                      <a:cubicBezTo>
                        <a:pt x="78" y="81"/>
                        <a:pt x="79" y="80"/>
                        <a:pt x="79" y="79"/>
                      </a:cubicBezTo>
                      <a:cubicBezTo>
                        <a:pt x="83" y="83"/>
                        <a:pt x="86" y="86"/>
                        <a:pt x="90" y="89"/>
                      </a:cubicBezTo>
                      <a:cubicBezTo>
                        <a:pt x="90" y="89"/>
                        <a:pt x="91" y="89"/>
                        <a:pt x="91" y="88"/>
                      </a:cubicBezTo>
                      <a:cubicBezTo>
                        <a:pt x="91" y="88"/>
                        <a:pt x="91" y="88"/>
                        <a:pt x="91" y="87"/>
                      </a:cubicBezTo>
                      <a:cubicBezTo>
                        <a:pt x="90" y="87"/>
                        <a:pt x="90" y="86"/>
                        <a:pt x="89" y="86"/>
                      </a:cubicBezTo>
                      <a:cubicBezTo>
                        <a:pt x="86" y="83"/>
                        <a:pt x="83" y="81"/>
                        <a:pt x="79" y="78"/>
                      </a:cubicBezTo>
                      <a:cubicBezTo>
                        <a:pt x="81" y="75"/>
                        <a:pt x="83" y="73"/>
                        <a:pt x="85" y="70"/>
                      </a:cubicBezTo>
                      <a:cubicBezTo>
                        <a:pt x="92" y="61"/>
                        <a:pt x="99" y="53"/>
                        <a:pt x="108" y="47"/>
                      </a:cubicBezTo>
                      <a:cubicBezTo>
                        <a:pt x="109" y="49"/>
                        <a:pt x="110" y="51"/>
                        <a:pt x="111" y="53"/>
                      </a:cubicBezTo>
                      <a:cubicBezTo>
                        <a:pt x="111" y="53"/>
                        <a:pt x="111" y="53"/>
                        <a:pt x="111" y="53"/>
                      </a:cubicBezTo>
                      <a:cubicBezTo>
                        <a:pt x="112" y="56"/>
                        <a:pt x="113" y="60"/>
                        <a:pt x="116" y="63"/>
                      </a:cubicBezTo>
                      <a:cubicBezTo>
                        <a:pt x="117" y="63"/>
                        <a:pt x="118" y="63"/>
                        <a:pt x="119" y="63"/>
                      </a:cubicBezTo>
                      <a:cubicBezTo>
                        <a:pt x="120" y="63"/>
                        <a:pt x="121" y="64"/>
                        <a:pt x="122" y="65"/>
                      </a:cubicBezTo>
                      <a:cubicBezTo>
                        <a:pt x="123" y="65"/>
                        <a:pt x="124" y="65"/>
                        <a:pt x="126" y="65"/>
                      </a:cubicBezTo>
                      <a:cubicBezTo>
                        <a:pt x="125" y="65"/>
                        <a:pt x="125" y="65"/>
                        <a:pt x="125" y="65"/>
                      </a:cubicBezTo>
                      <a:cubicBezTo>
                        <a:pt x="118" y="60"/>
                        <a:pt x="113" y="54"/>
                        <a:pt x="109" y="46"/>
                      </a:cubicBezTo>
                      <a:cubicBezTo>
                        <a:pt x="111" y="45"/>
                        <a:pt x="112" y="44"/>
                        <a:pt x="113" y="43"/>
                      </a:cubicBezTo>
                      <a:cubicBezTo>
                        <a:pt x="115" y="45"/>
                        <a:pt x="118" y="48"/>
                        <a:pt x="120" y="51"/>
                      </a:cubicBezTo>
                      <a:cubicBezTo>
                        <a:pt x="122" y="55"/>
                        <a:pt x="125" y="56"/>
                        <a:pt x="127" y="56"/>
                      </a:cubicBezTo>
                      <a:cubicBezTo>
                        <a:pt x="127" y="56"/>
                        <a:pt x="127" y="56"/>
                        <a:pt x="127" y="55"/>
                      </a:cubicBezTo>
                      <a:cubicBezTo>
                        <a:pt x="127" y="55"/>
                        <a:pt x="127" y="55"/>
                        <a:pt x="128" y="55"/>
                      </a:cubicBezTo>
                      <a:cubicBezTo>
                        <a:pt x="127" y="55"/>
                        <a:pt x="127" y="55"/>
                        <a:pt x="127" y="54"/>
                      </a:cubicBezTo>
                      <a:cubicBezTo>
                        <a:pt x="123" y="50"/>
                        <a:pt x="119" y="46"/>
                        <a:pt x="114" y="43"/>
                      </a:cubicBezTo>
                      <a:cubicBezTo>
                        <a:pt x="121" y="38"/>
                        <a:pt x="130" y="33"/>
                        <a:pt x="139" y="30"/>
                      </a:cubicBezTo>
                      <a:cubicBezTo>
                        <a:pt x="141" y="35"/>
                        <a:pt x="142" y="39"/>
                        <a:pt x="144" y="43"/>
                      </a:cubicBezTo>
                      <a:cubicBezTo>
                        <a:pt x="144"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4" y="41"/>
                      </a:cubicBezTo>
                      <a:cubicBezTo>
                        <a:pt x="155" y="40"/>
                        <a:pt x="155" y="39"/>
                        <a:pt x="156" y="39"/>
                      </a:cubicBezTo>
                      <a:cubicBezTo>
                        <a:pt x="156" y="38"/>
                        <a:pt x="155" y="38"/>
                        <a:pt x="155" y="37"/>
                      </a:cubicBezTo>
                      <a:cubicBezTo>
                        <a:pt x="155" y="36"/>
                        <a:pt x="154" y="35"/>
                        <a:pt x="154" y="34"/>
                      </a:cubicBezTo>
                      <a:cubicBezTo>
                        <a:pt x="154" y="34"/>
                        <a:pt x="154" y="33"/>
                        <a:pt x="153" y="33"/>
                      </a:cubicBezTo>
                      <a:cubicBezTo>
                        <a:pt x="153" y="32"/>
                        <a:pt x="153" y="31"/>
                        <a:pt x="153" y="30"/>
                      </a:cubicBezTo>
                      <a:cubicBezTo>
                        <a:pt x="153" y="29"/>
                        <a:pt x="152" y="29"/>
                        <a:pt x="151" y="28"/>
                      </a:cubicBezTo>
                      <a:cubicBezTo>
                        <a:pt x="151" y="28"/>
                        <a:pt x="151" y="28"/>
                        <a:pt x="151" y="28"/>
                      </a:cubicBezTo>
                      <a:cubicBezTo>
                        <a:pt x="154" y="27"/>
                        <a:pt x="158" y="26"/>
                        <a:pt x="161" y="24"/>
                      </a:cubicBezTo>
                      <a:cubicBezTo>
                        <a:pt x="161" y="26"/>
                        <a:pt x="162" y="29"/>
                        <a:pt x="163" y="31"/>
                      </a:cubicBezTo>
                      <a:cubicBezTo>
                        <a:pt x="165" y="36"/>
                        <a:pt x="167" y="39"/>
                        <a:pt x="170" y="40"/>
                      </a:cubicBezTo>
                      <a:cubicBezTo>
                        <a:pt x="159" y="43"/>
                        <a:pt x="149" y="49"/>
                        <a:pt x="139" y="56"/>
                      </a:cubicBezTo>
                      <a:cubicBezTo>
                        <a:pt x="132" y="61"/>
                        <a:pt x="125" y="67"/>
                        <a:pt x="118"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5" y="57"/>
                        <a:pt x="105" y="56"/>
                        <a:pt x="105" y="56"/>
                      </a:cubicBezTo>
                      <a:close/>
                      <a:moveTo>
                        <a:pt x="140" y="30"/>
                      </a:moveTo>
                      <a:cubicBezTo>
                        <a:pt x="141" y="30"/>
                        <a:pt x="141" y="29"/>
                        <a:pt x="142" y="29"/>
                      </a:cubicBezTo>
                      <a:cubicBezTo>
                        <a:pt x="143" y="29"/>
                        <a:pt x="143" y="29"/>
                        <a:pt x="144" y="29"/>
                      </a:cubicBezTo>
                      <a:cubicBezTo>
                        <a:pt x="144" y="33"/>
                        <a:pt x="145" y="36"/>
                        <a:pt x="145" y="39"/>
                      </a:cubicBezTo>
                      <a:cubicBezTo>
                        <a:pt x="144" y="36"/>
                        <a:pt x="142" y="33"/>
                        <a:pt x="140" y="30"/>
                      </a:cubicBezTo>
                      <a:close/>
                      <a:moveTo>
                        <a:pt x="168" y="19"/>
                      </a:moveTo>
                      <a:cubicBezTo>
                        <a:pt x="170" y="19"/>
                        <a:pt x="173" y="19"/>
                        <a:pt x="175" y="18"/>
                      </a:cubicBezTo>
                      <a:cubicBezTo>
                        <a:pt x="176" y="25"/>
                        <a:pt x="178" y="31"/>
                        <a:pt x="179" y="37"/>
                      </a:cubicBezTo>
                      <a:cubicBezTo>
                        <a:pt x="179" y="37"/>
                        <a:pt x="178" y="37"/>
                        <a:pt x="178" y="37"/>
                      </a:cubicBezTo>
                      <a:cubicBezTo>
                        <a:pt x="178" y="32"/>
                        <a:pt x="176"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1"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5" y="20"/>
                      </a:cubicBezTo>
                      <a:cubicBezTo>
                        <a:pt x="185" y="19"/>
                        <a:pt x="185" y="17"/>
                        <a:pt x="185" y="16"/>
                      </a:cubicBezTo>
                      <a:cubicBezTo>
                        <a:pt x="186" y="16"/>
                        <a:pt x="187" y="15"/>
                        <a:pt x="189" y="15"/>
                      </a:cubicBezTo>
                      <a:cubicBezTo>
                        <a:pt x="190" y="22"/>
                        <a:pt x="193" y="27"/>
                        <a:pt x="199" y="31"/>
                      </a:cubicBezTo>
                      <a:cubicBezTo>
                        <a:pt x="199" y="31"/>
                        <a:pt x="199" y="30"/>
                        <a:pt x="199" y="30"/>
                      </a:cubicBezTo>
                      <a:cubicBezTo>
                        <a:pt x="195" y="25"/>
                        <a:pt x="192" y="20"/>
                        <a:pt x="190" y="14"/>
                      </a:cubicBezTo>
                      <a:cubicBezTo>
                        <a:pt x="191" y="14"/>
                        <a:pt x="192" y="14"/>
                        <a:pt x="192" y="13"/>
                      </a:cubicBezTo>
                      <a:cubicBezTo>
                        <a:pt x="194" y="13"/>
                        <a:pt x="195" y="13"/>
                        <a:pt x="197" y="12"/>
                      </a:cubicBezTo>
                      <a:cubicBezTo>
                        <a:pt x="197" y="17"/>
                        <a:pt x="199" y="23"/>
                        <a:pt x="204" y="27"/>
                      </a:cubicBezTo>
                      <a:cubicBezTo>
                        <a:pt x="204" y="27"/>
                        <a:pt x="204" y="26"/>
                        <a:pt x="205" y="25"/>
                      </a:cubicBezTo>
                      <a:cubicBezTo>
                        <a:pt x="204" y="25"/>
                        <a:pt x="204" y="24"/>
                        <a:pt x="203" y="23"/>
                      </a:cubicBezTo>
                      <a:cubicBezTo>
                        <a:pt x="201" y="20"/>
                        <a:pt x="199" y="16"/>
                        <a:pt x="198" y="11"/>
                      </a:cubicBezTo>
                      <a:cubicBezTo>
                        <a:pt x="211" y="7"/>
                        <a:pt x="226" y="5"/>
                        <a:pt x="241" y="5"/>
                      </a:cubicBezTo>
                      <a:cubicBezTo>
                        <a:pt x="244" y="5"/>
                        <a:pt x="247" y="5"/>
                        <a:pt x="250" y="5"/>
                      </a:cubicBezTo>
                      <a:cubicBezTo>
                        <a:pt x="250" y="11"/>
                        <a:pt x="250" y="17"/>
                        <a:pt x="250" y="23"/>
                      </a:cubicBezTo>
                      <a:cubicBezTo>
                        <a:pt x="250" y="23"/>
                        <a:pt x="251" y="22"/>
                        <a:pt x="252" y="21"/>
                      </a:cubicBezTo>
                      <a:cubicBezTo>
                        <a:pt x="252" y="21"/>
                        <a:pt x="252" y="20"/>
                        <a:pt x="252" y="20"/>
                      </a:cubicBezTo>
                      <a:cubicBezTo>
                        <a:pt x="252" y="15"/>
                        <a:pt x="252" y="10"/>
                        <a:pt x="251" y="5"/>
                      </a:cubicBezTo>
                      <a:cubicBezTo>
                        <a:pt x="254" y="5"/>
                        <a:pt x="256"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7" y="26"/>
                        <a:pt x="237" y="27"/>
                        <a:pt x="236" y="27"/>
                      </a:cubicBezTo>
                      <a:cubicBezTo>
                        <a:pt x="235" y="27"/>
                        <a:pt x="234" y="28"/>
                        <a:pt x="233" y="28"/>
                      </a:cubicBezTo>
                      <a:cubicBezTo>
                        <a:pt x="232" y="24"/>
                        <a:pt x="231" y="20"/>
                        <a:pt x="229" y="16"/>
                      </a:cubicBezTo>
                      <a:cubicBezTo>
                        <a:pt x="228" y="16"/>
                        <a:pt x="228" y="16"/>
                        <a:pt x="228" y="17"/>
                      </a:cubicBezTo>
                      <a:cubicBezTo>
                        <a:pt x="228" y="21"/>
                        <a:pt x="229" y="25"/>
                        <a:pt x="233" y="29"/>
                      </a:cubicBezTo>
                      <a:cubicBezTo>
                        <a:pt x="232" y="29"/>
                        <a:pt x="232" y="29"/>
                        <a:pt x="232" y="29"/>
                      </a:cubicBezTo>
                      <a:cubicBezTo>
                        <a:pt x="232" y="29"/>
                        <a:pt x="232" y="29"/>
                        <a:pt x="233" y="29"/>
                      </a:cubicBezTo>
                      <a:cubicBezTo>
                        <a:pt x="233" y="29"/>
                        <a:pt x="233" y="29"/>
                        <a:pt x="234" y="29"/>
                      </a:cubicBezTo>
                      <a:cubicBezTo>
                        <a:pt x="231" y="30"/>
                        <a:pt x="229" y="31"/>
                        <a:pt x="226" y="31"/>
                      </a:cubicBezTo>
                      <a:cubicBezTo>
                        <a:pt x="225" y="31"/>
                        <a:pt x="224" y="32"/>
                        <a:pt x="223" y="33"/>
                      </a:cubicBezTo>
                      <a:cubicBezTo>
                        <a:pt x="222" y="33"/>
                        <a:pt x="221" y="33"/>
                        <a:pt x="219" y="33"/>
                      </a:cubicBezTo>
                      <a:cubicBezTo>
                        <a:pt x="206" y="32"/>
                        <a:pt x="194" y="33"/>
                        <a:pt x="182" y="36"/>
                      </a:cubicBezTo>
                      <a:cubicBezTo>
                        <a:pt x="181" y="36"/>
                        <a:pt x="181" y="36"/>
                        <a:pt x="181" y="36"/>
                      </a:cubicBezTo>
                      <a:cubicBezTo>
                        <a:pt x="180" y="30"/>
                        <a:pt x="178" y="24"/>
                        <a:pt x="176" y="18"/>
                      </a:cubicBezTo>
                      <a:cubicBezTo>
                        <a:pt x="178" y="18"/>
                        <a:pt x="181" y="17"/>
                        <a:pt x="183" y="17"/>
                      </a:cubicBezTo>
                      <a:cubicBezTo>
                        <a:pt x="183" y="19"/>
                        <a:pt x="183" y="21"/>
                        <a:pt x="184" y="23"/>
                      </a:cubicBezTo>
                      <a:cubicBezTo>
                        <a:pt x="185" y="25"/>
                        <a:pt x="187" y="27"/>
                        <a:pt x="189" y="27"/>
                      </a:cubicBezTo>
                      <a:cubicBezTo>
                        <a:pt x="188"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1" y="6"/>
                      </a:cubicBezTo>
                      <a:cubicBezTo>
                        <a:pt x="271" y="13"/>
                        <a:pt x="271" y="20"/>
                        <a:pt x="272" y="25"/>
                      </a:cubicBezTo>
                      <a:cubicBezTo>
                        <a:pt x="269" y="25"/>
                        <a:pt x="265" y="25"/>
                        <a:pt x="261" y="25"/>
                      </a:cubicBezTo>
                      <a:cubicBezTo>
                        <a:pt x="261" y="25"/>
                        <a:pt x="260" y="25"/>
                        <a:pt x="260" y="26"/>
                      </a:cubicBezTo>
                      <a:close/>
                      <a:moveTo>
                        <a:pt x="265" y="29"/>
                      </a:moveTo>
                      <a:cubicBezTo>
                        <a:pt x="265" y="28"/>
                        <a:pt x="266" y="28"/>
                        <a:pt x="266"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6" y="33"/>
                      </a:cubicBezTo>
                      <a:cubicBezTo>
                        <a:pt x="291" y="32"/>
                        <a:pt x="285" y="31"/>
                        <a:pt x="280" y="31"/>
                      </a:cubicBezTo>
                      <a:cubicBezTo>
                        <a:pt x="275" y="30"/>
                        <a:pt x="269"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5" y="29"/>
                      </a:cubicBezTo>
                      <a:cubicBezTo>
                        <a:pt x="242" y="29"/>
                        <a:pt x="239" y="30"/>
                        <a:pt x="236" y="31"/>
                      </a:cubicBezTo>
                      <a:cubicBezTo>
                        <a:pt x="233" y="31"/>
                        <a:pt x="229" y="31"/>
                        <a:pt x="227" y="32"/>
                      </a:cubicBezTo>
                      <a:cubicBezTo>
                        <a:pt x="232" y="31"/>
                        <a:pt x="238" y="29"/>
                        <a:pt x="245" y="29"/>
                      </a:cubicBezTo>
                      <a:close/>
                      <a:moveTo>
                        <a:pt x="322" y="38"/>
                      </a:moveTo>
                      <a:cubicBezTo>
                        <a:pt x="319" y="38"/>
                        <a:pt x="317" y="37"/>
                        <a:pt x="315" y="37"/>
                      </a:cubicBezTo>
                      <a:cubicBezTo>
                        <a:pt x="314" y="36"/>
                        <a:pt x="313" y="36"/>
                        <a:pt x="311" y="35"/>
                      </a:cubicBezTo>
                      <a:cubicBezTo>
                        <a:pt x="315" y="36"/>
                        <a:pt x="318" y="37"/>
                        <a:pt x="322" y="38"/>
                      </a:cubicBezTo>
                      <a:close/>
                      <a:moveTo>
                        <a:pt x="325" y="40"/>
                      </a:moveTo>
                      <a:cubicBezTo>
                        <a:pt x="325" y="39"/>
                        <a:pt x="324" y="39"/>
                        <a:pt x="323" y="39"/>
                      </a:cubicBezTo>
                      <a:cubicBezTo>
                        <a:pt x="330" y="40"/>
                        <a:pt x="336" y="41"/>
                        <a:pt x="342" y="43"/>
                      </a:cubicBezTo>
                      <a:cubicBezTo>
                        <a:pt x="341" y="44"/>
                        <a:pt x="341" y="45"/>
                        <a:pt x="341" y="45"/>
                      </a:cubicBezTo>
                      <a:cubicBezTo>
                        <a:pt x="335" y="43"/>
                        <a:pt x="330"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7" y="222"/>
                        <a:pt x="8" y="221"/>
                        <a:pt x="8" y="221"/>
                      </a:cubicBezTo>
                      <a:cubicBezTo>
                        <a:pt x="9" y="217"/>
                        <a:pt x="9" y="213"/>
                        <a:pt x="10" y="209"/>
                      </a:cubicBezTo>
                      <a:cubicBezTo>
                        <a:pt x="17" y="208"/>
                        <a:pt x="23" y="207"/>
                        <a:pt x="30" y="207"/>
                      </a:cubicBezTo>
                      <a:cubicBezTo>
                        <a:pt x="29" y="213"/>
                        <a:pt x="29" y="219"/>
                        <a:pt x="29" y="224"/>
                      </a:cubicBezTo>
                      <a:cubicBezTo>
                        <a:pt x="27" y="232"/>
                        <a:pt x="25" y="239"/>
                        <a:pt x="25" y="248"/>
                      </a:cubicBezTo>
                      <a:cubicBezTo>
                        <a:pt x="24" y="252"/>
                        <a:pt x="24" y="256"/>
                        <a:pt x="23" y="260"/>
                      </a:cubicBezTo>
                      <a:cubicBezTo>
                        <a:pt x="17" y="264"/>
                        <a:pt x="10" y="266"/>
                        <a:pt x="4" y="266"/>
                      </a:cubicBezTo>
                      <a:cubicBezTo>
                        <a:pt x="3" y="252"/>
                        <a:pt x="4" y="238"/>
                        <a:pt x="6" y="224"/>
                      </a:cubicBezTo>
                      <a:close/>
                      <a:moveTo>
                        <a:pt x="23"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3"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4" y="296"/>
                        <a:pt x="24" y="297"/>
                        <a:pt x="24" y="298"/>
                      </a:cubicBezTo>
                      <a:cubicBezTo>
                        <a:pt x="24" y="298"/>
                        <a:pt x="23" y="298"/>
                        <a:pt x="23" y="298"/>
                      </a:cubicBezTo>
                      <a:cubicBezTo>
                        <a:pt x="23" y="298"/>
                        <a:pt x="23" y="298"/>
                        <a:pt x="23" y="298"/>
                      </a:cubicBezTo>
                      <a:cubicBezTo>
                        <a:pt x="21" y="299"/>
                        <a:pt x="19" y="299"/>
                        <a:pt x="17" y="300"/>
                      </a:cubicBezTo>
                      <a:cubicBezTo>
                        <a:pt x="15" y="301"/>
                        <a:pt x="13" y="301"/>
                        <a:pt x="12" y="302"/>
                      </a:cubicBezTo>
                      <a:cubicBezTo>
                        <a:pt x="13" y="303"/>
                        <a:pt x="13" y="303"/>
                        <a:pt x="14" y="303"/>
                      </a:cubicBezTo>
                      <a:cubicBezTo>
                        <a:pt x="17" y="302"/>
                        <a:pt x="21" y="301"/>
                        <a:pt x="24" y="300"/>
                      </a:cubicBezTo>
                      <a:cubicBezTo>
                        <a:pt x="24" y="301"/>
                        <a:pt x="24" y="302"/>
                        <a:pt x="24"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6" y="297"/>
                      </a:cubicBezTo>
                      <a:cubicBezTo>
                        <a:pt x="5" y="289"/>
                        <a:pt x="5" y="281"/>
                        <a:pt x="4" y="273"/>
                      </a:cubicBezTo>
                      <a:cubicBezTo>
                        <a:pt x="6" y="273"/>
                        <a:pt x="8"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8" y="328"/>
                        <a:pt x="18" y="328"/>
                        <a:pt x="18" y="328"/>
                      </a:cubicBezTo>
                      <a:cubicBezTo>
                        <a:pt x="17" y="329"/>
                        <a:pt x="15" y="330"/>
                        <a:pt x="13" y="331"/>
                      </a:cubicBezTo>
                      <a:cubicBezTo>
                        <a:pt x="11" y="332"/>
                        <a:pt x="10" y="333"/>
                        <a:pt x="10" y="335"/>
                      </a:cubicBezTo>
                      <a:cubicBezTo>
                        <a:pt x="9" y="329"/>
                        <a:pt x="9" y="323"/>
                        <a:pt x="9" y="317"/>
                      </a:cubicBezTo>
                      <a:cubicBezTo>
                        <a:pt x="14" y="316"/>
                        <a:pt x="20" y="314"/>
                        <a:pt x="25" y="312"/>
                      </a:cubicBezTo>
                      <a:cubicBezTo>
                        <a:pt x="26" y="314"/>
                        <a:pt x="26" y="316"/>
                        <a:pt x="27" y="318"/>
                      </a:cubicBezTo>
                      <a:cubicBezTo>
                        <a:pt x="28" y="324"/>
                        <a:pt x="29" y="330"/>
                        <a:pt x="30" y="336"/>
                      </a:cubicBezTo>
                      <a:cubicBezTo>
                        <a:pt x="30" y="336"/>
                        <a:pt x="29" y="336"/>
                        <a:pt x="29" y="336"/>
                      </a:cubicBezTo>
                      <a:cubicBezTo>
                        <a:pt x="28" y="336"/>
                        <a:pt x="27" y="337"/>
                        <a:pt x="27" y="337"/>
                      </a:cubicBezTo>
                      <a:cubicBezTo>
                        <a:pt x="26"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0" y="339"/>
                        <a:pt x="31" y="339"/>
                      </a:cubicBezTo>
                      <a:cubicBezTo>
                        <a:pt x="32" y="345"/>
                        <a:pt x="34" y="351"/>
                        <a:pt x="37" y="357"/>
                      </a:cubicBezTo>
                      <a:cubicBezTo>
                        <a:pt x="35" y="358"/>
                        <a:pt x="35" y="358"/>
                        <a:pt x="33" y="359"/>
                      </a:cubicBezTo>
                      <a:cubicBezTo>
                        <a:pt x="33" y="359"/>
                        <a:pt x="33" y="359"/>
                        <a:pt x="33" y="359"/>
                      </a:cubicBezTo>
                      <a:cubicBezTo>
                        <a:pt x="33" y="359"/>
                        <a:pt x="33" y="359"/>
                        <a:pt x="33" y="359"/>
                      </a:cubicBezTo>
                      <a:cubicBezTo>
                        <a:pt x="32" y="358"/>
                        <a:pt x="31" y="358"/>
                        <a:pt x="31" y="358"/>
                      </a:cubicBezTo>
                      <a:cubicBezTo>
                        <a:pt x="26" y="362"/>
                        <a:pt x="21" y="365"/>
                        <a:pt x="15"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7"/>
                        <a:pt x="10" y="337"/>
                        <a:pt x="10" y="337"/>
                      </a:cubicBezTo>
                      <a:cubicBezTo>
                        <a:pt x="11" y="337"/>
                        <a:pt x="11" y="337"/>
                        <a:pt x="12" y="337"/>
                      </a:cubicBezTo>
                      <a:cubicBezTo>
                        <a:pt x="12" y="336"/>
                        <a:pt x="13" y="335"/>
                        <a:pt x="13" y="334"/>
                      </a:cubicBezTo>
                      <a:cubicBezTo>
                        <a:pt x="17" y="331"/>
                        <a:pt x="21" y="329"/>
                        <a:pt x="26" y="329"/>
                      </a:cubicBezTo>
                      <a:cubicBezTo>
                        <a:pt x="25" y="329"/>
                        <a:pt x="25" y="329"/>
                        <a:pt x="25" y="329"/>
                      </a:cubicBezTo>
                      <a:cubicBezTo>
                        <a:pt x="23" y="328"/>
                        <a:pt x="21" y="328"/>
                        <a:pt x="19" y="328"/>
                      </a:cubicBezTo>
                      <a:close/>
                      <a:moveTo>
                        <a:pt x="19" y="371"/>
                      </a:moveTo>
                      <a:cubicBezTo>
                        <a:pt x="19" y="372"/>
                        <a:pt x="18" y="373"/>
                        <a:pt x="17" y="374"/>
                      </a:cubicBezTo>
                      <a:cubicBezTo>
                        <a:pt x="17" y="373"/>
                        <a:pt x="16" y="371"/>
                        <a:pt x="16" y="370"/>
                      </a:cubicBezTo>
                      <a:cubicBezTo>
                        <a:pt x="17" y="369"/>
                        <a:pt x="17" y="369"/>
                        <a:pt x="19" y="369"/>
                      </a:cubicBezTo>
                      <a:cubicBezTo>
                        <a:pt x="18" y="369"/>
                        <a:pt x="18" y="369"/>
                        <a:pt x="18" y="370"/>
                      </a:cubicBezTo>
                      <a:cubicBezTo>
                        <a:pt x="18" y="370"/>
                        <a:pt x="19" y="371"/>
                        <a:pt x="19"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0" y="367"/>
                        <a:pt x="41" y="368"/>
                        <a:pt x="42" y="369"/>
                      </a:cubicBezTo>
                      <a:cubicBezTo>
                        <a:pt x="35" y="372"/>
                        <a:pt x="30" y="376"/>
                        <a:pt x="26" y="381"/>
                      </a:cubicBezTo>
                      <a:cubicBezTo>
                        <a:pt x="26" y="382"/>
                        <a:pt x="27" y="382"/>
                        <a:pt x="27" y="383"/>
                      </a:cubicBezTo>
                      <a:cubicBezTo>
                        <a:pt x="25" y="383"/>
                        <a:pt x="23" y="384"/>
                        <a:pt x="22" y="384"/>
                      </a:cubicBezTo>
                      <a:cubicBezTo>
                        <a:pt x="23" y="386"/>
                        <a:pt x="25" y="387"/>
                        <a:pt x="28" y="385"/>
                      </a:cubicBezTo>
                      <a:cubicBezTo>
                        <a:pt x="32" y="383"/>
                        <a:pt x="37" y="380"/>
                        <a:pt x="42" y="377"/>
                      </a:cubicBezTo>
                      <a:cubicBezTo>
                        <a:pt x="38" y="376"/>
                        <a:pt x="36" y="375"/>
                        <a:pt x="37" y="374"/>
                      </a:cubicBezTo>
                      <a:cubicBezTo>
                        <a:pt x="38" y="373"/>
                        <a:pt x="40" y="373"/>
                        <a:pt x="41" y="372"/>
                      </a:cubicBezTo>
                      <a:cubicBezTo>
                        <a:pt x="42" y="373"/>
                        <a:pt x="43" y="374"/>
                        <a:pt x="43" y="373"/>
                      </a:cubicBezTo>
                      <a:cubicBezTo>
                        <a:pt x="44" y="375"/>
                        <a:pt x="45" y="378"/>
                        <a:pt x="45" y="381"/>
                      </a:cubicBezTo>
                      <a:cubicBezTo>
                        <a:pt x="49" y="386"/>
                        <a:pt x="51" y="391"/>
                        <a:pt x="53" y="397"/>
                      </a:cubicBezTo>
                      <a:cubicBezTo>
                        <a:pt x="55" y="398"/>
                        <a:pt x="55" y="400"/>
                        <a:pt x="56" y="402"/>
                      </a:cubicBezTo>
                      <a:cubicBezTo>
                        <a:pt x="58" y="405"/>
                        <a:pt x="61" y="408"/>
                        <a:pt x="64" y="412"/>
                      </a:cubicBezTo>
                      <a:cubicBezTo>
                        <a:pt x="65" y="413"/>
                        <a:pt x="66" y="415"/>
                        <a:pt x="67" y="416"/>
                      </a:cubicBezTo>
                      <a:cubicBezTo>
                        <a:pt x="73" y="425"/>
                        <a:pt x="79" y="432"/>
                        <a:pt x="87" y="437"/>
                      </a:cubicBezTo>
                      <a:cubicBezTo>
                        <a:pt x="87" y="437"/>
                        <a:pt x="87" y="438"/>
                        <a:pt x="87" y="438"/>
                      </a:cubicBezTo>
                      <a:cubicBezTo>
                        <a:pt x="86" y="438"/>
                        <a:pt x="85" y="438"/>
                        <a:pt x="85" y="439"/>
                      </a:cubicBezTo>
                      <a:cubicBezTo>
                        <a:pt x="83" y="441"/>
                        <a:pt x="81" y="445"/>
                        <a:pt x="80" y="449"/>
                      </a:cubicBezTo>
                      <a:cubicBezTo>
                        <a:pt x="79" y="450"/>
                        <a:pt x="78" y="451"/>
                        <a:pt x="77" y="453"/>
                      </a:cubicBezTo>
                      <a:cubicBezTo>
                        <a:pt x="77" y="453"/>
                        <a:pt x="76" y="453"/>
                        <a:pt x="75" y="454"/>
                      </a:cubicBezTo>
                      <a:cubicBezTo>
                        <a:pt x="73" y="452"/>
                        <a:pt x="70" y="450"/>
                        <a:pt x="67" y="448"/>
                      </a:cubicBezTo>
                      <a:cubicBezTo>
                        <a:pt x="71" y="442"/>
                        <a:pt x="75" y="436"/>
                        <a:pt x="77" y="430"/>
                      </a:cubicBezTo>
                      <a:cubicBezTo>
                        <a:pt x="77" y="430"/>
                        <a:pt x="76" y="430"/>
                        <a:pt x="76" y="431"/>
                      </a:cubicBezTo>
                      <a:cubicBezTo>
                        <a:pt x="71" y="436"/>
                        <a:pt x="67"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6" y="440"/>
                      </a:cubicBezTo>
                      <a:cubicBezTo>
                        <a:pt x="61" y="434"/>
                        <a:pt x="65" y="428"/>
                        <a:pt x="69" y="422"/>
                      </a:cubicBezTo>
                      <a:cubicBezTo>
                        <a:pt x="69" y="422"/>
                        <a:pt x="69" y="422"/>
                        <a:pt x="69" y="422"/>
                      </a:cubicBezTo>
                      <a:cubicBezTo>
                        <a:pt x="63" y="427"/>
                        <a:pt x="58" y="433"/>
                        <a:pt x="54" y="439"/>
                      </a:cubicBezTo>
                      <a:cubicBezTo>
                        <a:pt x="54" y="438"/>
                        <a:pt x="54" y="438"/>
                        <a:pt x="54" y="438"/>
                      </a:cubicBezTo>
                      <a:cubicBezTo>
                        <a:pt x="53" y="437"/>
                        <a:pt x="53" y="437"/>
                        <a:pt x="53" y="436"/>
                      </a:cubicBezTo>
                      <a:cubicBezTo>
                        <a:pt x="53"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4"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8"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6" y="401"/>
                        <a:pt x="25" y="397"/>
                      </a:cubicBezTo>
                      <a:cubicBezTo>
                        <a:pt x="23" y="391"/>
                        <a:pt x="21" y="385"/>
                        <a:pt x="18" y="380"/>
                      </a:cubicBezTo>
                      <a:close/>
                      <a:moveTo>
                        <a:pt x="30" y="219"/>
                      </a:moveTo>
                      <a:cubicBezTo>
                        <a:pt x="31" y="217"/>
                        <a:pt x="31" y="215"/>
                        <a:pt x="31" y="214"/>
                      </a:cubicBezTo>
                      <a:cubicBezTo>
                        <a:pt x="32" y="211"/>
                        <a:pt x="33" y="208"/>
                        <a:pt x="33" y="205"/>
                      </a:cubicBezTo>
                      <a:cubicBezTo>
                        <a:pt x="34" y="205"/>
                        <a:pt x="34" y="204"/>
                        <a:pt x="35" y="203"/>
                      </a:cubicBezTo>
                      <a:cubicBezTo>
                        <a:pt x="33" y="209"/>
                        <a:pt x="31" y="215"/>
                        <a:pt x="31" y="221"/>
                      </a:cubicBezTo>
                      <a:cubicBezTo>
                        <a:pt x="31" y="219"/>
                        <a:pt x="31" y="217"/>
                        <a:pt x="31" y="216"/>
                      </a:cubicBezTo>
                      <a:cubicBezTo>
                        <a:pt x="31" y="217"/>
                        <a:pt x="31" y="218"/>
                        <a:pt x="30" y="219"/>
                      </a:cubicBezTo>
                      <a:close/>
                      <a:moveTo>
                        <a:pt x="35" y="339"/>
                      </a:moveTo>
                      <a:cubicBezTo>
                        <a:pt x="35" y="339"/>
                        <a:pt x="35" y="339"/>
                        <a:pt x="35" y="338"/>
                      </a:cubicBezTo>
                      <a:cubicBezTo>
                        <a:pt x="35" y="338"/>
                        <a:pt x="35" y="338"/>
                        <a:pt x="35" y="338"/>
                      </a:cubicBezTo>
                      <a:cubicBezTo>
                        <a:pt x="33" y="332"/>
                        <a:pt x="31" y="327"/>
                        <a:pt x="30" y="321"/>
                      </a:cubicBezTo>
                      <a:cubicBezTo>
                        <a:pt x="32" y="328"/>
                        <a:pt x="35" y="335"/>
                        <a:pt x="38" y="343"/>
                      </a:cubicBezTo>
                      <a:cubicBezTo>
                        <a:pt x="39" y="346"/>
                        <a:pt x="39" y="349"/>
                        <a:pt x="40" y="353"/>
                      </a:cubicBezTo>
                      <a:cubicBezTo>
                        <a:pt x="39" y="351"/>
                        <a:pt x="38" y="349"/>
                        <a:pt x="38" y="348"/>
                      </a:cubicBezTo>
                      <a:cubicBezTo>
                        <a:pt x="37" y="347"/>
                        <a:pt x="37" y="347"/>
                        <a:pt x="37" y="346"/>
                      </a:cubicBezTo>
                      <a:cubicBezTo>
                        <a:pt x="37" y="347"/>
                        <a:pt x="37" y="347"/>
                        <a:pt x="37" y="347"/>
                      </a:cubicBezTo>
                      <a:cubicBezTo>
                        <a:pt x="37" y="346"/>
                        <a:pt x="36" y="345"/>
                        <a:pt x="36" y="343"/>
                      </a:cubicBezTo>
                      <a:cubicBezTo>
                        <a:pt x="36" y="343"/>
                        <a:pt x="36" y="342"/>
                        <a:pt x="36" y="342"/>
                      </a:cubicBezTo>
                      <a:cubicBezTo>
                        <a:pt x="35" y="341"/>
                        <a:pt x="35" y="341"/>
                        <a:pt x="35"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2"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2" y="425"/>
                        <a:pt x="80" y="423"/>
                        <a:pt x="77" y="421"/>
                      </a:cubicBezTo>
                      <a:cubicBezTo>
                        <a:pt x="77" y="421"/>
                        <a:pt x="77" y="421"/>
                        <a:pt x="78" y="421"/>
                      </a:cubicBezTo>
                      <a:cubicBezTo>
                        <a:pt x="77" y="420"/>
                        <a:pt x="76" y="419"/>
                        <a:pt x="75" y="419"/>
                      </a:cubicBezTo>
                      <a:cubicBezTo>
                        <a:pt x="74" y="418"/>
                        <a:pt x="73" y="417"/>
                        <a:pt x="72" y="416"/>
                      </a:cubicBezTo>
                      <a:cubicBezTo>
                        <a:pt x="66" y="408"/>
                        <a:pt x="60" y="401"/>
                        <a:pt x="55" y="393"/>
                      </a:cubicBezTo>
                      <a:cubicBezTo>
                        <a:pt x="53" y="390"/>
                        <a:pt x="52" y="387"/>
                        <a:pt x="51" y="383"/>
                      </a:cubicBezTo>
                      <a:close/>
                      <a:moveTo>
                        <a:pt x="50" y="439"/>
                      </a:moveTo>
                      <a:cubicBezTo>
                        <a:pt x="50" y="439"/>
                        <a:pt x="51" y="440"/>
                        <a:pt x="51" y="440"/>
                      </a:cubicBezTo>
                      <a:cubicBezTo>
                        <a:pt x="51" y="441"/>
                        <a:pt x="52" y="441"/>
                        <a:pt x="53" y="441"/>
                      </a:cubicBezTo>
                      <a:cubicBezTo>
                        <a:pt x="53" y="442"/>
                        <a:pt x="53" y="442"/>
                        <a:pt x="53" y="442"/>
                      </a:cubicBezTo>
                      <a:cubicBezTo>
                        <a:pt x="51" y="441"/>
                        <a:pt x="49" y="439"/>
                        <a:pt x="47" y="437"/>
                      </a:cubicBezTo>
                      <a:cubicBezTo>
                        <a:pt x="48"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3" y="449"/>
                      </a:cubicBezTo>
                      <a:cubicBezTo>
                        <a:pt x="105" y="450"/>
                        <a:pt x="107" y="451"/>
                        <a:pt x="108" y="453"/>
                      </a:cubicBezTo>
                      <a:cubicBezTo>
                        <a:pt x="108" y="453"/>
                        <a:pt x="108" y="453"/>
                        <a:pt x="107" y="453"/>
                      </a:cubicBezTo>
                      <a:cubicBezTo>
                        <a:pt x="103" y="458"/>
                        <a:pt x="99" y="463"/>
                        <a:pt x="95" y="467"/>
                      </a:cubicBezTo>
                      <a:cubicBezTo>
                        <a:pt x="90" y="464"/>
                        <a:pt x="84" y="460"/>
                        <a:pt x="79" y="457"/>
                      </a:cubicBezTo>
                      <a:cubicBezTo>
                        <a:pt x="79" y="457"/>
                        <a:pt x="79" y="456"/>
                        <a:pt x="79" y="456"/>
                      </a:cubicBezTo>
                      <a:cubicBezTo>
                        <a:pt x="80" y="455"/>
                        <a:pt x="80" y="453"/>
                        <a:pt x="81" y="451"/>
                      </a:cubicBezTo>
                      <a:cubicBezTo>
                        <a:pt x="84" y="447"/>
                        <a:pt x="87" y="443"/>
                        <a:pt x="89" y="438"/>
                      </a:cubicBezTo>
                      <a:cubicBezTo>
                        <a:pt x="90" y="439"/>
                        <a:pt x="91" y="439"/>
                        <a:pt x="92" y="439"/>
                      </a:cubicBezTo>
                      <a:close/>
                      <a:moveTo>
                        <a:pt x="88" y="434"/>
                      </a:moveTo>
                      <a:cubicBezTo>
                        <a:pt x="88" y="434"/>
                        <a:pt x="88" y="434"/>
                        <a:pt x="88" y="434"/>
                      </a:cubicBezTo>
                      <a:cubicBezTo>
                        <a:pt x="89" y="435"/>
                        <a:pt x="89" y="435"/>
                        <a:pt x="90" y="435"/>
                      </a:cubicBezTo>
                      <a:cubicBezTo>
                        <a:pt x="89" y="435"/>
                        <a:pt x="89" y="435"/>
                        <a:pt x="88" y="434"/>
                      </a:cubicBezTo>
                      <a:close/>
                      <a:moveTo>
                        <a:pt x="312" y="494"/>
                      </a:moveTo>
                      <a:cubicBezTo>
                        <a:pt x="312" y="495"/>
                        <a:pt x="312" y="496"/>
                        <a:pt x="312" y="497"/>
                      </a:cubicBezTo>
                      <a:cubicBezTo>
                        <a:pt x="309" y="500"/>
                        <a:pt x="306" y="503"/>
                        <a:pt x="303" y="505"/>
                      </a:cubicBezTo>
                      <a:cubicBezTo>
                        <a:pt x="303" y="504"/>
                        <a:pt x="303" y="503"/>
                        <a:pt x="303" y="502"/>
                      </a:cubicBezTo>
                      <a:cubicBezTo>
                        <a:pt x="302" y="502"/>
                        <a:pt x="302" y="502"/>
                        <a:pt x="302" y="503"/>
                      </a:cubicBezTo>
                      <a:cubicBezTo>
                        <a:pt x="301" y="504"/>
                        <a:pt x="301" y="506"/>
                        <a:pt x="301" y="507"/>
                      </a:cubicBezTo>
                      <a:cubicBezTo>
                        <a:pt x="300" y="508"/>
                        <a:pt x="299" y="509"/>
                        <a:pt x="297" y="511"/>
                      </a:cubicBezTo>
                      <a:cubicBezTo>
                        <a:pt x="297" y="511"/>
                        <a:pt x="297" y="512"/>
                        <a:pt x="296" y="512"/>
                      </a:cubicBezTo>
                      <a:cubicBezTo>
                        <a:pt x="294" y="513"/>
                        <a:pt x="293" y="515"/>
                        <a:pt x="292" y="517"/>
                      </a:cubicBezTo>
                      <a:cubicBezTo>
                        <a:pt x="292" y="517"/>
                        <a:pt x="292" y="517"/>
                        <a:pt x="292" y="517"/>
                      </a:cubicBezTo>
                      <a:cubicBezTo>
                        <a:pt x="292" y="516"/>
                        <a:pt x="292" y="516"/>
                        <a:pt x="292" y="516"/>
                      </a:cubicBezTo>
                      <a:cubicBezTo>
                        <a:pt x="292" y="510"/>
                        <a:pt x="292" y="505"/>
                        <a:pt x="291" y="500"/>
                      </a:cubicBezTo>
                      <a:cubicBezTo>
                        <a:pt x="292" y="500"/>
                        <a:pt x="293" y="500"/>
                        <a:pt x="293" y="499"/>
                      </a:cubicBezTo>
                      <a:cubicBezTo>
                        <a:pt x="293" y="504"/>
                        <a:pt x="294" y="509"/>
                        <a:pt x="295" y="513"/>
                      </a:cubicBezTo>
                      <a:cubicBezTo>
                        <a:pt x="295" y="513"/>
                        <a:pt x="295" y="513"/>
                        <a:pt x="295" y="512"/>
                      </a:cubicBezTo>
                      <a:cubicBezTo>
                        <a:pt x="296" y="508"/>
                        <a:pt x="296" y="503"/>
                        <a:pt x="295" y="499"/>
                      </a:cubicBezTo>
                      <a:cubicBezTo>
                        <a:pt x="301" y="497"/>
                        <a:pt x="306"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3" y="495"/>
                        <a:pt x="313" y="494"/>
                        <a:pt x="313" y="493"/>
                      </a:cubicBezTo>
                      <a:close/>
                      <a:moveTo>
                        <a:pt x="322" y="497"/>
                      </a:moveTo>
                      <a:cubicBezTo>
                        <a:pt x="322" y="497"/>
                        <a:pt x="322" y="498"/>
                        <a:pt x="322" y="499"/>
                      </a:cubicBezTo>
                      <a:cubicBezTo>
                        <a:pt x="319" y="501"/>
                        <a:pt x="317" y="504"/>
                        <a:pt x="315" y="507"/>
                      </a:cubicBezTo>
                      <a:cubicBezTo>
                        <a:pt x="315" y="504"/>
                        <a:pt x="315" y="501"/>
                        <a:pt x="314" y="498"/>
                      </a:cubicBezTo>
                      <a:cubicBezTo>
                        <a:pt x="316" y="496"/>
                        <a:pt x="319" y="493"/>
                        <a:pt x="321" y="491"/>
                      </a:cubicBezTo>
                      <a:cubicBezTo>
                        <a:pt x="321" y="491"/>
                        <a:pt x="321" y="491"/>
                        <a:pt x="321" y="491"/>
                      </a:cubicBezTo>
                      <a:cubicBezTo>
                        <a:pt x="325" y="489"/>
                        <a:pt x="330" y="487"/>
                        <a:pt x="334" y="485"/>
                      </a:cubicBezTo>
                      <a:cubicBezTo>
                        <a:pt x="330" y="489"/>
                        <a:pt x="327" y="493"/>
                        <a:pt x="323" y="497"/>
                      </a:cubicBezTo>
                      <a:cubicBezTo>
                        <a:pt x="323" y="497"/>
                        <a:pt x="323" y="496"/>
                        <a:pt x="323" y="496"/>
                      </a:cubicBezTo>
                      <a:cubicBezTo>
                        <a:pt x="322" y="496"/>
                        <a:pt x="322" y="496"/>
                        <a:pt x="322" y="497"/>
                      </a:cubicBezTo>
                      <a:close/>
                      <a:moveTo>
                        <a:pt x="340" y="483"/>
                      </a:moveTo>
                      <a:cubicBezTo>
                        <a:pt x="342" y="483"/>
                        <a:pt x="344" y="482"/>
                        <a:pt x="347" y="481"/>
                      </a:cubicBezTo>
                      <a:cubicBezTo>
                        <a:pt x="347" y="481"/>
                        <a:pt x="347" y="482"/>
                        <a:pt x="347" y="483"/>
                      </a:cubicBezTo>
                      <a:cubicBezTo>
                        <a:pt x="346" y="484"/>
                        <a:pt x="344" y="486"/>
                        <a:pt x="343" y="487"/>
                      </a:cubicBezTo>
                      <a:cubicBezTo>
                        <a:pt x="342"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1" y="496"/>
                        <a:pt x="353" y="495"/>
                      </a:cubicBezTo>
                      <a:cubicBezTo>
                        <a:pt x="353" y="495"/>
                        <a:pt x="354" y="494"/>
                        <a:pt x="355" y="493"/>
                      </a:cubicBezTo>
                      <a:cubicBezTo>
                        <a:pt x="355" y="495"/>
                        <a:pt x="356" y="495"/>
                        <a:pt x="357" y="496"/>
                      </a:cubicBezTo>
                      <a:cubicBezTo>
                        <a:pt x="349" y="500"/>
                        <a:pt x="341" y="504"/>
                        <a:pt x="333" y="507"/>
                      </a:cubicBezTo>
                      <a:cubicBezTo>
                        <a:pt x="333" y="505"/>
                        <a:pt x="332" y="503"/>
                        <a:pt x="332" y="501"/>
                      </a:cubicBezTo>
                      <a:cubicBezTo>
                        <a:pt x="335" y="497"/>
                        <a:pt x="338" y="494"/>
                        <a:pt x="342" y="491"/>
                      </a:cubicBezTo>
                      <a:cubicBezTo>
                        <a:pt x="342" y="492"/>
                        <a:pt x="342" y="492"/>
                        <a:pt x="342" y="493"/>
                      </a:cubicBezTo>
                      <a:cubicBezTo>
                        <a:pt x="342" y="493"/>
                        <a:pt x="342" y="494"/>
                        <a:pt x="343" y="494"/>
                      </a:cubicBezTo>
                      <a:cubicBezTo>
                        <a:pt x="344" y="498"/>
                        <a:pt x="346" y="500"/>
                        <a:pt x="348" y="500"/>
                      </a:cubicBezTo>
                      <a:cubicBezTo>
                        <a:pt x="348" y="500"/>
                        <a:pt x="348" y="499"/>
                        <a:pt x="347" y="499"/>
                      </a:cubicBezTo>
                      <a:cubicBezTo>
                        <a:pt x="347" y="497"/>
                        <a:pt x="346" y="495"/>
                        <a:pt x="344" y="493"/>
                      </a:cubicBezTo>
                      <a:cubicBezTo>
                        <a:pt x="344" y="492"/>
                        <a:pt x="344" y="492"/>
                        <a:pt x="344" y="491"/>
                      </a:cubicBezTo>
                      <a:cubicBezTo>
                        <a:pt x="343" y="491"/>
                        <a:pt x="343" y="490"/>
                        <a:pt x="343" y="490"/>
                      </a:cubicBezTo>
                      <a:close/>
                      <a:moveTo>
                        <a:pt x="337" y="485"/>
                      </a:moveTo>
                      <a:cubicBezTo>
                        <a:pt x="337" y="484"/>
                        <a:pt x="338" y="484"/>
                        <a:pt x="338" y="484"/>
                      </a:cubicBezTo>
                      <a:cubicBezTo>
                        <a:pt x="339" y="486"/>
                        <a:pt x="339" y="487"/>
                        <a:pt x="341" y="489"/>
                      </a:cubicBezTo>
                      <a:cubicBezTo>
                        <a:pt x="337"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7" y="500"/>
                        <a:pt x="327" y="501"/>
                        <a:pt x="327" y="503"/>
                      </a:cubicBezTo>
                      <a:cubicBezTo>
                        <a:pt x="326" y="504"/>
                        <a:pt x="325" y="506"/>
                        <a:pt x="324" y="507"/>
                      </a:cubicBezTo>
                      <a:cubicBezTo>
                        <a:pt x="324" y="507"/>
                        <a:pt x="325" y="507"/>
                        <a:pt x="325" y="507"/>
                      </a:cubicBezTo>
                      <a:cubicBezTo>
                        <a:pt x="326" y="506"/>
                        <a:pt x="327" y="505"/>
                        <a:pt x="327" y="505"/>
                      </a:cubicBezTo>
                      <a:cubicBezTo>
                        <a:pt x="327" y="506"/>
                        <a:pt x="327" y="508"/>
                        <a:pt x="328" y="509"/>
                      </a:cubicBezTo>
                      <a:cubicBezTo>
                        <a:pt x="327" y="510"/>
                        <a:pt x="325" y="510"/>
                        <a:pt x="323" y="511"/>
                      </a:cubicBezTo>
                      <a:cubicBezTo>
                        <a:pt x="324" y="507"/>
                        <a:pt x="324" y="503"/>
                        <a:pt x="323" y="500"/>
                      </a:cubicBezTo>
                      <a:cubicBezTo>
                        <a:pt x="328" y="494"/>
                        <a:pt x="332" y="489"/>
                        <a:pt x="337" y="485"/>
                      </a:cubicBezTo>
                      <a:close/>
                      <a:moveTo>
                        <a:pt x="329" y="501"/>
                      </a:moveTo>
                      <a:cubicBezTo>
                        <a:pt x="329" y="500"/>
                        <a:pt x="329" y="499"/>
                        <a:pt x="329" y="499"/>
                      </a:cubicBezTo>
                      <a:cubicBezTo>
                        <a:pt x="329" y="499"/>
                        <a:pt x="329" y="500"/>
                        <a:pt x="329"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3" y="512"/>
                        <a:pt x="304" y="510"/>
                        <a:pt x="304" y="508"/>
                      </a:cubicBezTo>
                      <a:cubicBezTo>
                        <a:pt x="307" y="505"/>
                        <a:pt x="309" y="503"/>
                        <a:pt x="312" y="500"/>
                      </a:cubicBezTo>
                      <a:cubicBezTo>
                        <a:pt x="312" y="503"/>
                        <a:pt x="313" y="506"/>
                        <a:pt x="314" y="509"/>
                      </a:cubicBezTo>
                      <a:cubicBezTo>
                        <a:pt x="313" y="511"/>
                        <a:pt x="312" y="512"/>
                        <a:pt x="311" y="514"/>
                      </a:cubicBezTo>
                      <a:cubicBezTo>
                        <a:pt x="308" y="514"/>
                        <a:pt x="305" y="515"/>
                        <a:pt x="303" y="515"/>
                      </a:cubicBezTo>
                      <a:cubicBezTo>
                        <a:pt x="303" y="515"/>
                        <a:pt x="303" y="515"/>
                        <a:pt x="303" y="514"/>
                      </a:cubicBezTo>
                      <a:close/>
                      <a:moveTo>
                        <a:pt x="295" y="519"/>
                      </a:moveTo>
                      <a:cubicBezTo>
                        <a:pt x="294" y="519"/>
                        <a:pt x="292" y="519"/>
                        <a:pt x="291" y="519"/>
                      </a:cubicBezTo>
                      <a:cubicBezTo>
                        <a:pt x="289" y="519"/>
                        <a:pt x="287" y="519"/>
                        <a:pt x="285" y="519"/>
                      </a:cubicBezTo>
                      <a:cubicBezTo>
                        <a:pt x="286"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5" y="519"/>
                      </a:cubicBezTo>
                      <a:close/>
                      <a:moveTo>
                        <a:pt x="305" y="521"/>
                      </a:moveTo>
                      <a:cubicBezTo>
                        <a:pt x="305" y="521"/>
                        <a:pt x="305" y="521"/>
                        <a:pt x="306" y="521"/>
                      </a:cubicBezTo>
                      <a:cubicBezTo>
                        <a:pt x="301" y="522"/>
                        <a:pt x="295" y="523"/>
                        <a:pt x="290" y="524"/>
                      </a:cubicBezTo>
                      <a:cubicBezTo>
                        <a:pt x="285" y="524"/>
                        <a:pt x="281" y="525"/>
                        <a:pt x="276" y="525"/>
                      </a:cubicBezTo>
                      <a:cubicBezTo>
                        <a:pt x="278" y="525"/>
                        <a:pt x="281" y="524"/>
                        <a:pt x="283" y="523"/>
                      </a:cubicBezTo>
                      <a:cubicBezTo>
                        <a:pt x="287" y="523"/>
                        <a:pt x="290" y="522"/>
                        <a:pt x="293" y="521"/>
                      </a:cubicBezTo>
                      <a:cubicBezTo>
                        <a:pt x="297" y="521"/>
                        <a:pt x="301" y="521"/>
                        <a:pt x="305" y="521"/>
                      </a:cubicBezTo>
                      <a:close/>
                      <a:moveTo>
                        <a:pt x="302" y="525"/>
                      </a:moveTo>
                      <a:cubicBezTo>
                        <a:pt x="303" y="524"/>
                        <a:pt x="304" y="524"/>
                        <a:pt x="305" y="523"/>
                      </a:cubicBezTo>
                      <a:cubicBezTo>
                        <a:pt x="310" y="522"/>
                        <a:pt x="315" y="521"/>
                        <a:pt x="321" y="519"/>
                      </a:cubicBezTo>
                      <a:cubicBezTo>
                        <a:pt x="321" y="519"/>
                        <a:pt x="321" y="519"/>
                        <a:pt x="322" y="519"/>
                      </a:cubicBezTo>
                      <a:cubicBezTo>
                        <a:pt x="322" y="519"/>
                        <a:pt x="322" y="519"/>
                        <a:pt x="322" y="519"/>
                      </a:cubicBezTo>
                      <a:cubicBezTo>
                        <a:pt x="322" y="519"/>
                        <a:pt x="322" y="519"/>
                        <a:pt x="323" y="520"/>
                      </a:cubicBezTo>
                      <a:cubicBezTo>
                        <a:pt x="316" y="521"/>
                        <a:pt x="309" y="523"/>
                        <a:pt x="302" y="525"/>
                      </a:cubicBezTo>
                      <a:close/>
                      <a:moveTo>
                        <a:pt x="290" y="512"/>
                      </a:moveTo>
                      <a:cubicBezTo>
                        <a:pt x="290" y="513"/>
                        <a:pt x="290" y="515"/>
                        <a:pt x="290" y="517"/>
                      </a:cubicBezTo>
                      <a:cubicBezTo>
                        <a:pt x="287" y="517"/>
                        <a:pt x="284" y="517"/>
                        <a:pt x="282" y="517"/>
                      </a:cubicBezTo>
                      <a:cubicBezTo>
                        <a:pt x="282" y="517"/>
                        <a:pt x="282" y="517"/>
                        <a:pt x="282" y="517"/>
                      </a:cubicBezTo>
                      <a:cubicBezTo>
                        <a:pt x="282" y="517"/>
                        <a:pt x="282" y="516"/>
                        <a:pt x="282" y="516"/>
                      </a:cubicBezTo>
                      <a:cubicBezTo>
                        <a:pt x="284"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1" y="507"/>
                        <a:pt x="271" y="503"/>
                      </a:cubicBezTo>
                      <a:cubicBezTo>
                        <a:pt x="274" y="503"/>
                        <a:pt x="277" y="503"/>
                        <a:pt x="280" y="502"/>
                      </a:cubicBezTo>
                      <a:close/>
                      <a:moveTo>
                        <a:pt x="269" y="504"/>
                      </a:moveTo>
                      <a:cubicBezTo>
                        <a:pt x="269" y="505"/>
                        <a:pt x="268" y="505"/>
                        <a:pt x="268" y="506"/>
                      </a:cubicBezTo>
                      <a:cubicBezTo>
                        <a:pt x="269" y="509"/>
                        <a:pt x="269" y="512"/>
                        <a:pt x="270" y="515"/>
                      </a:cubicBezTo>
                      <a:cubicBezTo>
                        <a:pt x="268" y="516"/>
                        <a:pt x="266" y="517"/>
                        <a:pt x="263" y="518"/>
                      </a:cubicBezTo>
                      <a:cubicBezTo>
                        <a:pt x="263" y="518"/>
                        <a:pt x="262" y="518"/>
                        <a:pt x="262" y="518"/>
                      </a:cubicBezTo>
                      <a:cubicBezTo>
                        <a:pt x="261" y="513"/>
                        <a:pt x="261" y="509"/>
                        <a:pt x="263" y="504"/>
                      </a:cubicBezTo>
                      <a:cubicBezTo>
                        <a:pt x="265" y="504"/>
                        <a:pt x="267" y="504"/>
                        <a:pt x="269" y="504"/>
                      </a:cubicBezTo>
                      <a:close/>
                      <a:moveTo>
                        <a:pt x="280" y="517"/>
                      </a:moveTo>
                      <a:cubicBezTo>
                        <a:pt x="280" y="517"/>
                        <a:pt x="280" y="517"/>
                        <a:pt x="280" y="517"/>
                      </a:cubicBezTo>
                      <a:cubicBezTo>
                        <a:pt x="279"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29" y="512"/>
                      </a:cubicBezTo>
                      <a:cubicBezTo>
                        <a:pt x="329" y="511"/>
                        <a:pt x="329" y="511"/>
                        <a:pt x="330" y="511"/>
                      </a:cubicBezTo>
                      <a:cubicBezTo>
                        <a:pt x="330" y="511"/>
                        <a:pt x="331" y="510"/>
                        <a:pt x="331" y="510"/>
                      </a:cubicBezTo>
                      <a:cubicBezTo>
                        <a:pt x="331" y="510"/>
                        <a:pt x="331" y="511"/>
                        <a:pt x="332" y="511"/>
                      </a:cubicBezTo>
                      <a:cubicBezTo>
                        <a:pt x="332" y="511"/>
                        <a:pt x="332" y="510"/>
                        <a:pt x="333" y="509"/>
                      </a:cubicBezTo>
                      <a:cubicBezTo>
                        <a:pt x="338" y="508"/>
                        <a:pt x="343" y="506"/>
                        <a:pt x="348" y="504"/>
                      </a:cubicBezTo>
                      <a:cubicBezTo>
                        <a:pt x="352" y="502"/>
                        <a:pt x="355" y="501"/>
                        <a:pt x="359" y="499"/>
                      </a:cubicBezTo>
                      <a:cubicBezTo>
                        <a:pt x="359" y="499"/>
                        <a:pt x="359" y="499"/>
                        <a:pt x="360" y="499"/>
                      </a:cubicBezTo>
                      <a:cubicBezTo>
                        <a:pt x="360" y="499"/>
                        <a:pt x="360" y="499"/>
                        <a:pt x="360" y="498"/>
                      </a:cubicBezTo>
                      <a:cubicBezTo>
                        <a:pt x="363" y="497"/>
                        <a:pt x="366" y="496"/>
                        <a:pt x="369" y="494"/>
                      </a:cubicBezTo>
                      <a:cubicBezTo>
                        <a:pt x="369" y="495"/>
                        <a:pt x="369" y="495"/>
                        <a:pt x="369" y="495"/>
                      </a:cubicBezTo>
                      <a:cubicBezTo>
                        <a:pt x="357" y="503"/>
                        <a:pt x="343" y="509"/>
                        <a:pt x="329" y="514"/>
                      </a:cubicBezTo>
                      <a:cubicBezTo>
                        <a:pt x="327" y="515"/>
                        <a:pt x="325" y="515"/>
                        <a:pt x="323" y="515"/>
                      </a:cubicBezTo>
                      <a:cubicBezTo>
                        <a:pt x="323" y="515"/>
                        <a:pt x="323" y="514"/>
                        <a:pt x="323" y="513"/>
                      </a:cubicBezTo>
                      <a:cubicBezTo>
                        <a:pt x="323" y="513"/>
                        <a:pt x="323" y="513"/>
                        <a:pt x="323" y="513"/>
                      </a:cubicBezTo>
                      <a:cubicBezTo>
                        <a:pt x="324" y="513"/>
                        <a:pt x="324" y="512"/>
                        <a:pt x="325" y="512"/>
                      </a:cubicBezTo>
                      <a:cubicBezTo>
                        <a:pt x="326" y="512"/>
                        <a:pt x="327" y="511"/>
                        <a:pt x="328" y="511"/>
                      </a:cubicBezTo>
                      <a:cubicBezTo>
                        <a:pt x="329" y="512"/>
                        <a:pt x="329" y="513"/>
                        <a:pt x="329" y="513"/>
                      </a:cubicBezTo>
                      <a:close/>
                      <a:moveTo>
                        <a:pt x="330" y="517"/>
                      </a:moveTo>
                      <a:cubicBezTo>
                        <a:pt x="331" y="517"/>
                        <a:pt x="331" y="517"/>
                        <a:pt x="333" y="517"/>
                      </a:cubicBezTo>
                      <a:cubicBezTo>
                        <a:pt x="329" y="518"/>
                        <a:pt x="326" y="519"/>
                        <a:pt x="323" y="519"/>
                      </a:cubicBezTo>
                      <a:cubicBezTo>
                        <a:pt x="323" y="519"/>
                        <a:pt x="323" y="519"/>
                        <a:pt x="323" y="519"/>
                      </a:cubicBezTo>
                      <a:cubicBezTo>
                        <a:pt x="325" y="518"/>
                        <a:pt x="327" y="517"/>
                        <a:pt x="330" y="517"/>
                      </a:cubicBezTo>
                      <a:close/>
                      <a:moveTo>
                        <a:pt x="321" y="503"/>
                      </a:moveTo>
                      <a:cubicBezTo>
                        <a:pt x="321" y="502"/>
                        <a:pt x="321" y="502"/>
                        <a:pt x="321" y="502"/>
                      </a:cubicBezTo>
                      <a:cubicBezTo>
                        <a:pt x="321" y="503"/>
                        <a:pt x="321" y="503"/>
                        <a:pt x="321" y="503"/>
                      </a:cubicBezTo>
                      <a:cubicBezTo>
                        <a:pt x="321" y="503"/>
                        <a:pt x="321" y="503"/>
                        <a:pt x="321" y="503"/>
                      </a:cubicBezTo>
                      <a:close/>
                      <a:moveTo>
                        <a:pt x="320" y="504"/>
                      </a:moveTo>
                      <a:cubicBezTo>
                        <a:pt x="320" y="507"/>
                        <a:pt x="321" y="509"/>
                        <a:pt x="321" y="511"/>
                      </a:cubicBezTo>
                      <a:cubicBezTo>
                        <a:pt x="319" y="512"/>
                        <a:pt x="318" y="512"/>
                        <a:pt x="317" y="513"/>
                      </a:cubicBezTo>
                      <a:cubicBezTo>
                        <a:pt x="316"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4" y="512"/>
                        <a:pt x="315" y="512"/>
                      </a:cubicBezTo>
                      <a:close/>
                      <a:moveTo>
                        <a:pt x="318" y="516"/>
                      </a:moveTo>
                      <a:cubicBezTo>
                        <a:pt x="318" y="516"/>
                        <a:pt x="318" y="516"/>
                        <a:pt x="318" y="516"/>
                      </a:cubicBezTo>
                      <a:cubicBezTo>
                        <a:pt x="319" y="515"/>
                        <a:pt x="320" y="515"/>
                        <a:pt x="321" y="514"/>
                      </a:cubicBezTo>
                      <a:cubicBezTo>
                        <a:pt x="319" y="515"/>
                        <a:pt x="318" y="515"/>
                        <a:pt x="317" y="516"/>
                      </a:cubicBezTo>
                      <a:cubicBezTo>
                        <a:pt x="317" y="515"/>
                        <a:pt x="317" y="515"/>
                        <a:pt x="317" y="515"/>
                      </a:cubicBezTo>
                      <a:cubicBezTo>
                        <a:pt x="318" y="514"/>
                        <a:pt x="320" y="514"/>
                        <a:pt x="321" y="513"/>
                      </a:cubicBezTo>
                      <a:cubicBezTo>
                        <a:pt x="321" y="514"/>
                        <a:pt x="321" y="515"/>
                        <a:pt x="322" y="516"/>
                      </a:cubicBezTo>
                      <a:cubicBezTo>
                        <a:pt x="321" y="516"/>
                        <a:pt x="319" y="516"/>
                        <a:pt x="318" y="516"/>
                      </a:cubicBezTo>
                      <a:cubicBezTo>
                        <a:pt x="319" y="516"/>
                        <a:pt x="321" y="517"/>
                        <a:pt x="322" y="517"/>
                      </a:cubicBezTo>
                      <a:cubicBezTo>
                        <a:pt x="320" y="517"/>
                        <a:pt x="318" y="518"/>
                        <a:pt x="315" y="519"/>
                      </a:cubicBezTo>
                      <a:cubicBezTo>
                        <a:pt x="315" y="519"/>
                        <a:pt x="315" y="519"/>
                        <a:pt x="314" y="519"/>
                      </a:cubicBezTo>
                      <a:cubicBezTo>
                        <a:pt x="315" y="518"/>
                        <a:pt x="316" y="518"/>
                        <a:pt x="317" y="517"/>
                      </a:cubicBezTo>
                      <a:cubicBezTo>
                        <a:pt x="317" y="517"/>
                        <a:pt x="317" y="517"/>
                        <a:pt x="318" y="516"/>
                      </a:cubicBezTo>
                      <a:close/>
                      <a:moveTo>
                        <a:pt x="316" y="515"/>
                      </a:moveTo>
                      <a:cubicBezTo>
                        <a:pt x="316" y="515"/>
                        <a:pt x="316" y="516"/>
                        <a:pt x="316" y="516"/>
                      </a:cubicBezTo>
                      <a:cubicBezTo>
                        <a:pt x="315" y="517"/>
                        <a:pt x="315" y="517"/>
                        <a:pt x="314" y="517"/>
                      </a:cubicBezTo>
                      <a:cubicBezTo>
                        <a:pt x="314" y="517"/>
                        <a:pt x="315" y="517"/>
                        <a:pt x="315" y="516"/>
                      </a:cubicBezTo>
                      <a:cubicBezTo>
                        <a:pt x="315" y="516"/>
                        <a:pt x="314" y="516"/>
                        <a:pt x="314" y="516"/>
                      </a:cubicBezTo>
                      <a:cubicBezTo>
                        <a:pt x="313" y="517"/>
                        <a:pt x="311" y="517"/>
                        <a:pt x="310"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2" y="499"/>
                      </a:cubicBezTo>
                      <a:cubicBezTo>
                        <a:pt x="235" y="499"/>
                        <a:pt x="248" y="499"/>
                        <a:pt x="261" y="499"/>
                      </a:cubicBezTo>
                      <a:close/>
                      <a:moveTo>
                        <a:pt x="263" y="500"/>
                      </a:moveTo>
                      <a:cubicBezTo>
                        <a:pt x="263" y="500"/>
                        <a:pt x="263" y="499"/>
                        <a:pt x="263" y="499"/>
                      </a:cubicBezTo>
                      <a:cubicBezTo>
                        <a:pt x="266" y="499"/>
                        <a:pt x="268" y="499"/>
                        <a:pt x="270" y="499"/>
                      </a:cubicBezTo>
                      <a:cubicBezTo>
                        <a:pt x="268" y="499"/>
                        <a:pt x="265" y="500"/>
                        <a:pt x="263" y="500"/>
                      </a:cubicBezTo>
                      <a:close/>
                      <a:moveTo>
                        <a:pt x="194" y="493"/>
                      </a:moveTo>
                      <a:cubicBezTo>
                        <a:pt x="194" y="493"/>
                        <a:pt x="195" y="493"/>
                        <a:pt x="195" y="494"/>
                      </a:cubicBezTo>
                      <a:cubicBezTo>
                        <a:pt x="195" y="494"/>
                        <a:pt x="195" y="494"/>
                        <a:pt x="195" y="494"/>
                      </a:cubicBezTo>
                      <a:cubicBezTo>
                        <a:pt x="193" y="494"/>
                        <a:pt x="191" y="493"/>
                        <a:pt x="189" y="493"/>
                      </a:cubicBezTo>
                      <a:cubicBezTo>
                        <a:pt x="189" y="493"/>
                        <a:pt x="189" y="493"/>
                        <a:pt x="189" y="493"/>
                      </a:cubicBezTo>
                      <a:cubicBezTo>
                        <a:pt x="191" y="493"/>
                        <a:pt x="192" y="493"/>
                        <a:pt x="194" y="493"/>
                      </a:cubicBezTo>
                      <a:close/>
                      <a:moveTo>
                        <a:pt x="188" y="492"/>
                      </a:moveTo>
                      <a:cubicBezTo>
                        <a:pt x="188" y="492"/>
                        <a:pt x="188" y="492"/>
                        <a:pt x="187" y="493"/>
                      </a:cubicBezTo>
                      <a:cubicBezTo>
                        <a:pt x="186" y="492"/>
                        <a:pt x="185" y="492"/>
                        <a:pt x="184" y="492"/>
                      </a:cubicBezTo>
                      <a:cubicBezTo>
                        <a:pt x="184" y="492"/>
                        <a:pt x="184" y="491"/>
                        <a:pt x="184" y="491"/>
                      </a:cubicBezTo>
                      <a:cubicBezTo>
                        <a:pt x="185" y="491"/>
                        <a:pt x="187" y="492"/>
                        <a:pt x="188" y="492"/>
                      </a:cubicBezTo>
                      <a:close/>
                      <a:moveTo>
                        <a:pt x="187" y="496"/>
                      </a:moveTo>
                      <a:cubicBezTo>
                        <a:pt x="187" y="496"/>
                        <a:pt x="187" y="495"/>
                        <a:pt x="188" y="495"/>
                      </a:cubicBezTo>
                      <a:cubicBezTo>
                        <a:pt x="188" y="495"/>
                        <a:pt x="188" y="495"/>
                        <a:pt x="189" y="494"/>
                      </a:cubicBezTo>
                      <a:cubicBezTo>
                        <a:pt x="189" y="494"/>
                        <a:pt x="189" y="494"/>
                        <a:pt x="189" y="494"/>
                      </a:cubicBezTo>
                      <a:cubicBezTo>
                        <a:pt x="191" y="495"/>
                        <a:pt x="192" y="495"/>
                        <a:pt x="194" y="496"/>
                      </a:cubicBezTo>
                      <a:cubicBezTo>
                        <a:pt x="191" y="503"/>
                        <a:pt x="189" y="511"/>
                        <a:pt x="188" y="518"/>
                      </a:cubicBezTo>
                      <a:cubicBezTo>
                        <a:pt x="187" y="517"/>
                        <a:pt x="186" y="517"/>
                        <a:pt x="185" y="517"/>
                      </a:cubicBezTo>
                      <a:cubicBezTo>
                        <a:pt x="187" y="514"/>
                        <a:pt x="187" y="511"/>
                        <a:pt x="186" y="509"/>
                      </a:cubicBezTo>
                      <a:cubicBezTo>
                        <a:pt x="186" y="509"/>
                        <a:pt x="186" y="509"/>
                        <a:pt x="186" y="508"/>
                      </a:cubicBezTo>
                      <a:cubicBezTo>
                        <a:pt x="187" y="505"/>
                        <a:pt x="187" y="502"/>
                        <a:pt x="187" y="499"/>
                      </a:cubicBezTo>
                      <a:cubicBezTo>
                        <a:pt x="188" y="500"/>
                        <a:pt x="189" y="501"/>
                        <a:pt x="190" y="501"/>
                      </a:cubicBezTo>
                      <a:cubicBezTo>
                        <a:pt x="190" y="501"/>
                        <a:pt x="190" y="500"/>
                        <a:pt x="191" y="499"/>
                      </a:cubicBezTo>
                      <a:cubicBezTo>
                        <a:pt x="190" y="499"/>
                        <a:pt x="190" y="498"/>
                        <a:pt x="189" y="498"/>
                      </a:cubicBezTo>
                      <a:cubicBezTo>
                        <a:pt x="189" y="497"/>
                        <a:pt x="188" y="497"/>
                        <a:pt x="187" y="496"/>
                      </a:cubicBezTo>
                      <a:close/>
                      <a:moveTo>
                        <a:pt x="196" y="497"/>
                      </a:moveTo>
                      <a:cubicBezTo>
                        <a:pt x="197" y="497"/>
                        <a:pt x="199" y="497"/>
                        <a:pt x="201" y="497"/>
                      </a:cubicBezTo>
                      <a:cubicBezTo>
                        <a:pt x="201" y="504"/>
                        <a:pt x="200" y="510"/>
                        <a:pt x="199" y="517"/>
                      </a:cubicBezTo>
                      <a:cubicBezTo>
                        <a:pt x="199" y="517"/>
                        <a:pt x="199" y="518"/>
                        <a:pt x="199" y="519"/>
                      </a:cubicBezTo>
                      <a:cubicBezTo>
                        <a:pt x="196" y="519"/>
                        <a:pt x="193" y="519"/>
                        <a:pt x="191" y="519"/>
                      </a:cubicBezTo>
                      <a:cubicBezTo>
                        <a:pt x="191" y="518"/>
                        <a:pt x="191"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3" y="501"/>
                      </a:cubicBezTo>
                      <a:cubicBezTo>
                        <a:pt x="223" y="501"/>
                        <a:pt x="223" y="501"/>
                        <a:pt x="223" y="501"/>
                      </a:cubicBezTo>
                      <a:cubicBezTo>
                        <a:pt x="221" y="501"/>
                        <a:pt x="219" y="501"/>
                        <a:pt x="217" y="501"/>
                      </a:cubicBezTo>
                      <a:cubicBezTo>
                        <a:pt x="217" y="501"/>
                        <a:pt x="217" y="500"/>
                        <a:pt x="217" y="500"/>
                      </a:cubicBezTo>
                      <a:cubicBezTo>
                        <a:pt x="216" y="500"/>
                        <a:pt x="216" y="500"/>
                        <a:pt x="215" y="501"/>
                      </a:cubicBezTo>
                      <a:cubicBezTo>
                        <a:pt x="215" y="501"/>
                        <a:pt x="215" y="501"/>
                        <a:pt x="215" y="501"/>
                      </a:cubicBezTo>
                      <a:cubicBezTo>
                        <a:pt x="213" y="501"/>
                        <a:pt x="211" y="501"/>
                        <a:pt x="210" y="500"/>
                      </a:cubicBezTo>
                      <a:close/>
                      <a:moveTo>
                        <a:pt x="209" y="501"/>
                      </a:moveTo>
                      <a:cubicBezTo>
                        <a:pt x="211" y="501"/>
                        <a:pt x="213" y="501"/>
                        <a:pt x="215" y="502"/>
                      </a:cubicBezTo>
                      <a:cubicBezTo>
                        <a:pt x="214" y="507"/>
                        <a:pt x="213" y="513"/>
                        <a:pt x="213" y="519"/>
                      </a:cubicBezTo>
                      <a:cubicBezTo>
                        <a:pt x="209" y="519"/>
                        <a:pt x="206" y="519"/>
                        <a:pt x="203" y="519"/>
                      </a:cubicBezTo>
                      <a:cubicBezTo>
                        <a:pt x="203" y="518"/>
                        <a:pt x="203" y="518"/>
                        <a:pt x="203" y="518"/>
                      </a:cubicBezTo>
                      <a:cubicBezTo>
                        <a:pt x="203" y="517"/>
                        <a:pt x="204" y="516"/>
                        <a:pt x="204" y="515"/>
                      </a:cubicBezTo>
                      <a:cubicBezTo>
                        <a:pt x="204" y="514"/>
                        <a:pt x="205" y="513"/>
                        <a:pt x="206" y="512"/>
                      </a:cubicBezTo>
                      <a:cubicBezTo>
                        <a:pt x="206" y="512"/>
                        <a:pt x="206" y="511"/>
                        <a:pt x="206" y="511"/>
                      </a:cubicBezTo>
                      <a:cubicBezTo>
                        <a:pt x="207" y="507"/>
                        <a:pt x="209" y="504"/>
                        <a:pt x="209" y="501"/>
                      </a:cubicBezTo>
                      <a:close/>
                      <a:moveTo>
                        <a:pt x="208" y="500"/>
                      </a:moveTo>
                      <a:cubicBezTo>
                        <a:pt x="208" y="501"/>
                        <a:pt x="208" y="501"/>
                        <a:pt x="208" y="502"/>
                      </a:cubicBezTo>
                      <a:cubicBezTo>
                        <a:pt x="203" y="507"/>
                        <a:pt x="202" y="513"/>
                        <a:pt x="203" y="519"/>
                      </a:cubicBezTo>
                      <a:cubicBezTo>
                        <a:pt x="202" y="519"/>
                        <a:pt x="201" y="519"/>
                        <a:pt x="199" y="519"/>
                      </a:cubicBezTo>
                      <a:cubicBezTo>
                        <a:pt x="200" y="518"/>
                        <a:pt x="201" y="517"/>
                        <a:pt x="202" y="517"/>
                      </a:cubicBezTo>
                      <a:cubicBezTo>
                        <a:pt x="202" y="516"/>
                        <a:pt x="202" y="516"/>
                        <a:pt x="202" y="515"/>
                      </a:cubicBezTo>
                      <a:cubicBezTo>
                        <a:pt x="203" y="509"/>
                        <a:pt x="203" y="503"/>
                        <a:pt x="203" y="498"/>
                      </a:cubicBezTo>
                      <a:cubicBezTo>
                        <a:pt x="205" y="498"/>
                        <a:pt x="206" y="498"/>
                        <a:pt x="208" y="498"/>
                      </a:cubicBezTo>
                      <a:cubicBezTo>
                        <a:pt x="208" y="499"/>
                        <a:pt x="208" y="499"/>
                        <a:pt x="208" y="500"/>
                      </a:cubicBezTo>
                      <a:close/>
                      <a:moveTo>
                        <a:pt x="222" y="495"/>
                      </a:moveTo>
                      <a:cubicBezTo>
                        <a:pt x="221" y="495"/>
                        <a:pt x="221" y="495"/>
                        <a:pt x="220" y="495"/>
                      </a:cubicBezTo>
                      <a:cubicBezTo>
                        <a:pt x="223" y="495"/>
                        <a:pt x="225" y="495"/>
                        <a:pt x="228" y="495"/>
                      </a:cubicBezTo>
                      <a:cubicBezTo>
                        <a:pt x="214" y="494"/>
                        <a:pt x="201" y="492"/>
                        <a:pt x="189" y="488"/>
                      </a:cubicBezTo>
                      <a:cubicBezTo>
                        <a:pt x="208" y="492"/>
                        <a:pt x="228" y="495"/>
                        <a:pt x="249" y="497"/>
                      </a:cubicBezTo>
                      <a:cubicBezTo>
                        <a:pt x="240" y="496"/>
                        <a:pt x="231" y="496"/>
                        <a:pt x="223" y="495"/>
                      </a:cubicBezTo>
                      <a:lnTo>
                        <a:pt x="222" y="495"/>
                      </a:ln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19" y="512"/>
                      </a:cubicBezTo>
                      <a:cubicBezTo>
                        <a:pt x="219" y="513"/>
                        <a:pt x="219" y="514"/>
                        <a:pt x="219" y="515"/>
                      </a:cubicBezTo>
                      <a:cubicBezTo>
                        <a:pt x="218" y="515"/>
                        <a:pt x="217" y="514"/>
                        <a:pt x="215" y="514"/>
                      </a:cubicBezTo>
                      <a:cubicBezTo>
                        <a:pt x="216" y="510"/>
                        <a:pt x="217" y="506"/>
                        <a:pt x="217" y="502"/>
                      </a:cubicBezTo>
                      <a:cubicBezTo>
                        <a:pt x="219" y="502"/>
                        <a:pt x="221" y="503"/>
                        <a:pt x="223" y="503"/>
                      </a:cubicBezTo>
                      <a:cubicBezTo>
                        <a:pt x="222" y="505"/>
                        <a:pt x="221" y="507"/>
                        <a:pt x="220" y="509"/>
                      </a:cubicBezTo>
                      <a:close/>
                      <a:moveTo>
                        <a:pt x="222" y="509"/>
                      </a:moveTo>
                      <a:cubicBezTo>
                        <a:pt x="222" y="509"/>
                        <a:pt x="223" y="508"/>
                        <a:pt x="223" y="508"/>
                      </a:cubicBezTo>
                      <a:cubicBezTo>
                        <a:pt x="225" y="506"/>
                        <a:pt x="225" y="505"/>
                        <a:pt x="225" y="503"/>
                      </a:cubicBezTo>
                      <a:cubicBezTo>
                        <a:pt x="227" y="503"/>
                        <a:pt x="229" y="504"/>
                        <a:pt x="231" y="504"/>
                      </a:cubicBezTo>
                      <a:cubicBezTo>
                        <a:pt x="230" y="507"/>
                        <a:pt x="229" y="510"/>
                        <a:pt x="229" y="513"/>
                      </a:cubicBezTo>
                      <a:cubicBezTo>
                        <a:pt x="229" y="513"/>
                        <a:pt x="228" y="514"/>
                        <a:pt x="228" y="514"/>
                      </a:cubicBezTo>
                      <a:cubicBezTo>
                        <a:pt x="228" y="515"/>
                        <a:pt x="228" y="515"/>
                        <a:pt x="227" y="516"/>
                      </a:cubicBezTo>
                      <a:cubicBezTo>
                        <a:pt x="227" y="516"/>
                        <a:pt x="227" y="516"/>
                        <a:pt x="227" y="516"/>
                      </a:cubicBezTo>
                      <a:cubicBezTo>
                        <a:pt x="225" y="516"/>
                        <a:pt x="223" y="515"/>
                        <a:pt x="221" y="515"/>
                      </a:cubicBezTo>
                      <a:cubicBezTo>
                        <a:pt x="222" y="513"/>
                        <a:pt x="222" y="511"/>
                        <a:pt x="222" y="509"/>
                      </a:cubicBezTo>
                      <a:close/>
                      <a:moveTo>
                        <a:pt x="213" y="519"/>
                      </a:moveTo>
                      <a:cubicBezTo>
                        <a:pt x="213" y="518"/>
                        <a:pt x="213" y="518"/>
                        <a:pt x="213" y="518"/>
                      </a:cubicBezTo>
                      <a:cubicBezTo>
                        <a:pt x="214" y="517"/>
                        <a:pt x="214" y="516"/>
                        <a:pt x="215" y="515"/>
                      </a:cubicBezTo>
                      <a:cubicBezTo>
                        <a:pt x="215" y="516"/>
                        <a:pt x="217" y="517"/>
                        <a:pt x="220" y="518"/>
                      </a:cubicBezTo>
                      <a:cubicBezTo>
                        <a:pt x="220" y="518"/>
                        <a:pt x="220" y="518"/>
                        <a:pt x="221" y="519"/>
                      </a:cubicBezTo>
                      <a:cubicBezTo>
                        <a:pt x="218" y="519"/>
                        <a:pt x="215" y="519"/>
                        <a:pt x="213" y="519"/>
                      </a:cubicBezTo>
                      <a:close/>
                      <a:moveTo>
                        <a:pt x="212" y="523"/>
                      </a:moveTo>
                      <a:cubicBezTo>
                        <a:pt x="213" y="524"/>
                        <a:pt x="214" y="524"/>
                        <a:pt x="215" y="525"/>
                      </a:cubicBezTo>
                      <a:cubicBezTo>
                        <a:pt x="209" y="524"/>
                        <a:pt x="203" y="523"/>
                        <a:pt x="197" y="521"/>
                      </a:cubicBezTo>
                      <a:cubicBezTo>
                        <a:pt x="197" y="521"/>
                        <a:pt x="197" y="521"/>
                        <a:pt x="196" y="521"/>
                      </a:cubicBezTo>
                      <a:cubicBezTo>
                        <a:pt x="207" y="521"/>
                        <a:pt x="217" y="521"/>
                        <a:pt x="227" y="521"/>
                      </a:cubicBezTo>
                      <a:cubicBezTo>
                        <a:pt x="228" y="522"/>
                        <a:pt x="228" y="523"/>
                        <a:pt x="229" y="523"/>
                      </a:cubicBezTo>
                      <a:cubicBezTo>
                        <a:pt x="229" y="523"/>
                        <a:pt x="229" y="522"/>
                        <a:pt x="229" y="522"/>
                      </a:cubicBezTo>
                      <a:cubicBezTo>
                        <a:pt x="229" y="521"/>
                        <a:pt x="229" y="521"/>
                        <a:pt x="230" y="521"/>
                      </a:cubicBezTo>
                      <a:cubicBezTo>
                        <a:pt x="232" y="521"/>
                        <a:pt x="234" y="521"/>
                        <a:pt x="237" y="521"/>
                      </a:cubicBezTo>
                      <a:cubicBezTo>
                        <a:pt x="236" y="522"/>
                        <a:pt x="236"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0" y="523"/>
                      </a:cubicBezTo>
                      <a:cubicBezTo>
                        <a:pt x="206" y="524"/>
                        <a:pt x="211"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4" y="525"/>
                        <a:pt x="211" y="527"/>
                      </a:cubicBezTo>
                      <a:cubicBezTo>
                        <a:pt x="200" y="526"/>
                        <a:pt x="189" y="524"/>
                        <a:pt x="179" y="522"/>
                      </a:cubicBezTo>
                      <a:cubicBezTo>
                        <a:pt x="177" y="521"/>
                        <a:pt x="177" y="521"/>
                        <a:pt x="176" y="520"/>
                      </a:cubicBezTo>
                      <a:cubicBezTo>
                        <a:pt x="178"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7" y="513"/>
                        <a:pt x="247" y="515"/>
                        <a:pt x="247" y="518"/>
                      </a:cubicBezTo>
                      <a:cubicBezTo>
                        <a:pt x="245" y="518"/>
                        <a:pt x="243" y="518"/>
                        <a:pt x="242" y="518"/>
                      </a:cubicBezTo>
                      <a:cubicBezTo>
                        <a:pt x="241" y="518"/>
                        <a:pt x="240" y="518"/>
                        <a:pt x="240" y="518"/>
                      </a:cubicBezTo>
                      <a:cubicBezTo>
                        <a:pt x="241" y="515"/>
                        <a:pt x="241" y="511"/>
                        <a:pt x="242" y="507"/>
                      </a:cubicBezTo>
                      <a:cubicBezTo>
                        <a:pt x="242" y="507"/>
                        <a:pt x="243" y="506"/>
                        <a:pt x="243" y="505"/>
                      </a:cubicBezTo>
                      <a:cubicBezTo>
                        <a:pt x="243" y="505"/>
                        <a:pt x="243" y="505"/>
                        <a:pt x="243" y="505"/>
                      </a:cubicBezTo>
                      <a:cubicBezTo>
                        <a:pt x="249" y="505"/>
                        <a:pt x="254" y="505"/>
                        <a:pt x="260" y="505"/>
                      </a:cubicBezTo>
                      <a:cubicBezTo>
                        <a:pt x="259" y="509"/>
                        <a:pt x="259" y="513"/>
                        <a:pt x="259" y="518"/>
                      </a:cubicBezTo>
                      <a:cubicBezTo>
                        <a:pt x="256" y="518"/>
                        <a:pt x="253" y="518"/>
                        <a:pt x="249" y="518"/>
                      </a:cubicBezTo>
                      <a:cubicBezTo>
                        <a:pt x="250" y="515"/>
                        <a:pt x="250" y="512"/>
                        <a:pt x="250" y="509"/>
                      </a:cubicBezTo>
                      <a:cubicBezTo>
                        <a:pt x="250"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0" y="521"/>
                        <a:pt x="249" y="522"/>
                        <a:pt x="248" y="522"/>
                      </a:cubicBezTo>
                      <a:close/>
                      <a:moveTo>
                        <a:pt x="262" y="522"/>
                      </a:moveTo>
                      <a:cubicBezTo>
                        <a:pt x="262" y="522"/>
                        <a:pt x="263" y="522"/>
                        <a:pt x="263" y="522"/>
                      </a:cubicBezTo>
                      <a:cubicBezTo>
                        <a:pt x="264" y="522"/>
                        <a:pt x="265" y="522"/>
                        <a:pt x="267" y="522"/>
                      </a:cubicBezTo>
                      <a:cubicBezTo>
                        <a:pt x="265" y="522"/>
                        <a:pt x="263" y="522"/>
                        <a:pt x="262" y="522"/>
                      </a:cubicBezTo>
                      <a:close/>
                      <a:moveTo>
                        <a:pt x="260" y="523"/>
                      </a:moveTo>
                      <a:cubicBezTo>
                        <a:pt x="260" y="523"/>
                        <a:pt x="260" y="523"/>
                        <a:pt x="260" y="524"/>
                      </a:cubicBezTo>
                      <a:cubicBezTo>
                        <a:pt x="257" y="524"/>
                        <a:pt x="254" y="524"/>
                        <a:pt x="250" y="525"/>
                      </a:cubicBezTo>
                      <a:cubicBezTo>
                        <a:pt x="253" y="524"/>
                        <a:pt x="257" y="523"/>
                        <a:pt x="260" y="523"/>
                      </a:cubicBezTo>
                      <a:close/>
                      <a:moveTo>
                        <a:pt x="263" y="524"/>
                      </a:moveTo>
                      <a:cubicBezTo>
                        <a:pt x="263" y="523"/>
                        <a:pt x="263" y="523"/>
                        <a:pt x="263" y="524"/>
                      </a:cubicBezTo>
                      <a:cubicBezTo>
                        <a:pt x="263" y="523"/>
                        <a:pt x="262" y="523"/>
                        <a:pt x="262" y="523"/>
                      </a:cubicBezTo>
                      <a:cubicBezTo>
                        <a:pt x="262" y="523"/>
                        <a:pt x="263" y="523"/>
                        <a:pt x="263" y="524"/>
                      </a:cubicBezTo>
                      <a:close/>
                      <a:moveTo>
                        <a:pt x="242" y="505"/>
                      </a:moveTo>
                      <a:cubicBezTo>
                        <a:pt x="241" y="505"/>
                        <a:pt x="241" y="505"/>
                        <a:pt x="240" y="506"/>
                      </a:cubicBezTo>
                      <a:cubicBezTo>
                        <a:pt x="240" y="507"/>
                        <a:pt x="240" y="507"/>
                        <a:pt x="239" y="508"/>
                      </a:cubicBezTo>
                      <a:cubicBezTo>
                        <a:pt x="239" y="511"/>
                        <a:pt x="238" y="514"/>
                        <a:pt x="237" y="518"/>
                      </a:cubicBezTo>
                      <a:cubicBezTo>
                        <a:pt x="235" y="517"/>
                        <a:pt x="232" y="517"/>
                        <a:pt x="230" y="517"/>
                      </a:cubicBezTo>
                      <a:cubicBezTo>
                        <a:pt x="230" y="516"/>
                        <a:pt x="230" y="516"/>
                        <a:pt x="230" y="516"/>
                      </a:cubicBezTo>
                      <a:cubicBezTo>
                        <a:pt x="230" y="515"/>
                        <a:pt x="231" y="514"/>
                        <a:pt x="232" y="513"/>
                      </a:cubicBezTo>
                      <a:cubicBezTo>
                        <a:pt x="232" y="512"/>
                        <a:pt x="232" y="512"/>
                        <a:pt x="232" y="511"/>
                      </a:cubicBezTo>
                      <a:cubicBezTo>
                        <a:pt x="233" y="509"/>
                        <a:pt x="233" y="506"/>
                        <a:pt x="233" y="504"/>
                      </a:cubicBezTo>
                      <a:cubicBezTo>
                        <a:pt x="236" y="504"/>
                        <a:pt x="239" y="505"/>
                        <a:pt x="242" y="505"/>
                      </a:cubicBezTo>
                      <a:close/>
                      <a:moveTo>
                        <a:pt x="237" y="527"/>
                      </a:moveTo>
                      <a:cubicBezTo>
                        <a:pt x="237" y="527"/>
                        <a:pt x="237" y="527"/>
                        <a:pt x="237" y="526"/>
                      </a:cubicBezTo>
                      <a:cubicBezTo>
                        <a:pt x="237" y="526"/>
                        <a:pt x="237" y="526"/>
                        <a:pt x="238" y="526"/>
                      </a:cubicBezTo>
                      <a:cubicBezTo>
                        <a:pt x="241" y="526"/>
                        <a:pt x="244" y="526"/>
                        <a:pt x="247" y="526"/>
                      </a:cubicBezTo>
                      <a:cubicBezTo>
                        <a:pt x="244" y="527"/>
                        <a:pt x="241" y="527"/>
                        <a:pt x="238" y="527"/>
                      </a:cubicBezTo>
                      <a:cubicBezTo>
                        <a:pt x="237" y="527"/>
                        <a:pt x="237" y="527"/>
                        <a:pt x="237" y="527"/>
                      </a:cubicBezTo>
                      <a:close/>
                      <a:moveTo>
                        <a:pt x="236" y="526"/>
                      </a:moveTo>
                      <a:cubicBezTo>
                        <a:pt x="236" y="526"/>
                        <a:pt x="236" y="526"/>
                        <a:pt x="236" y="527"/>
                      </a:cubicBezTo>
                      <a:cubicBezTo>
                        <a:pt x="233" y="526"/>
                        <a:pt x="231" y="526"/>
                        <a:pt x="229" y="526"/>
                      </a:cubicBezTo>
                      <a:cubicBezTo>
                        <a:pt x="231" y="526"/>
                        <a:pt x="233" y="526"/>
                        <a:pt x="236" y="526"/>
                      </a:cubicBezTo>
                      <a:close/>
                      <a:moveTo>
                        <a:pt x="239" y="521"/>
                      </a:moveTo>
                      <a:cubicBezTo>
                        <a:pt x="239" y="521"/>
                        <a:pt x="240" y="521"/>
                        <a:pt x="241" y="521"/>
                      </a:cubicBezTo>
                      <a:cubicBezTo>
                        <a:pt x="243" y="521"/>
                        <a:pt x="245" y="521"/>
                        <a:pt x="246" y="521"/>
                      </a:cubicBezTo>
                      <a:cubicBezTo>
                        <a:pt x="246" y="521"/>
                        <a:pt x="246" y="522"/>
                        <a:pt x="246" y="523"/>
                      </a:cubicBezTo>
                      <a:cubicBezTo>
                        <a:pt x="243" y="523"/>
                        <a:pt x="241" y="523"/>
                        <a:pt x="238" y="524"/>
                      </a:cubicBezTo>
                      <a:cubicBezTo>
                        <a:pt x="238" y="524"/>
                        <a:pt x="238" y="524"/>
                        <a:pt x="238" y="524"/>
                      </a:cubicBezTo>
                      <a:cubicBezTo>
                        <a:pt x="238" y="523"/>
                        <a:pt x="239" y="522"/>
                        <a:pt x="239" y="521"/>
                      </a:cubicBezTo>
                      <a:close/>
                      <a:moveTo>
                        <a:pt x="161" y="483"/>
                      </a:moveTo>
                      <a:cubicBezTo>
                        <a:pt x="162" y="484"/>
                        <a:pt x="164" y="485"/>
                        <a:pt x="165" y="485"/>
                      </a:cubicBezTo>
                      <a:cubicBezTo>
                        <a:pt x="165" y="485"/>
                        <a:pt x="164" y="486"/>
                        <a:pt x="164" y="486"/>
                      </a:cubicBezTo>
                      <a:cubicBezTo>
                        <a:pt x="164" y="487"/>
                        <a:pt x="164" y="487"/>
                        <a:pt x="163" y="488"/>
                      </a:cubicBezTo>
                      <a:cubicBezTo>
                        <a:pt x="163" y="489"/>
                        <a:pt x="163" y="490"/>
                        <a:pt x="163" y="491"/>
                      </a:cubicBezTo>
                      <a:cubicBezTo>
                        <a:pt x="163" y="491"/>
                        <a:pt x="162" y="492"/>
                        <a:pt x="162" y="492"/>
                      </a:cubicBezTo>
                      <a:cubicBezTo>
                        <a:pt x="161" y="494"/>
                        <a:pt x="160" y="496"/>
                        <a:pt x="159" y="498"/>
                      </a:cubicBezTo>
                      <a:cubicBezTo>
                        <a:pt x="158" y="500"/>
                        <a:pt x="156" y="501"/>
                        <a:pt x="155" y="503"/>
                      </a:cubicBezTo>
                      <a:cubicBezTo>
                        <a:pt x="151" y="501"/>
                        <a:pt x="147" y="499"/>
                        <a:pt x="143" y="497"/>
                      </a:cubicBezTo>
                      <a:cubicBezTo>
                        <a:pt x="143" y="496"/>
                        <a:pt x="143" y="496"/>
                        <a:pt x="143" y="496"/>
                      </a:cubicBezTo>
                      <a:cubicBezTo>
                        <a:pt x="144" y="493"/>
                        <a:pt x="145" y="490"/>
                        <a:pt x="148" y="489"/>
                      </a:cubicBezTo>
                      <a:cubicBezTo>
                        <a:pt x="148" y="489"/>
                        <a:pt x="148" y="490"/>
                        <a:pt x="147" y="490"/>
                      </a:cubicBezTo>
                      <a:cubicBezTo>
                        <a:pt x="147" y="493"/>
                        <a:pt x="147" y="495"/>
                        <a:pt x="149" y="497"/>
                      </a:cubicBezTo>
                      <a:cubicBezTo>
                        <a:pt x="151" y="494"/>
                        <a:pt x="151" y="491"/>
                        <a:pt x="150" y="489"/>
                      </a:cubicBezTo>
                      <a:cubicBezTo>
                        <a:pt x="150" y="489"/>
                        <a:pt x="150" y="488"/>
                        <a:pt x="150" y="488"/>
                      </a:cubicBezTo>
                      <a:cubicBezTo>
                        <a:pt x="150" y="486"/>
                        <a:pt x="150" y="484"/>
                        <a:pt x="150" y="482"/>
                      </a:cubicBezTo>
                      <a:cubicBezTo>
                        <a:pt x="149" y="481"/>
                        <a:pt x="149" y="481"/>
                        <a:pt x="149" y="481"/>
                      </a:cubicBezTo>
                      <a:cubicBezTo>
                        <a:pt x="149" y="480"/>
                        <a:pt x="149" y="480"/>
                        <a:pt x="148" y="480"/>
                      </a:cubicBezTo>
                      <a:cubicBezTo>
                        <a:pt x="148" y="480"/>
                        <a:pt x="148" y="480"/>
                        <a:pt x="149" y="480"/>
                      </a:cubicBezTo>
                      <a:cubicBezTo>
                        <a:pt x="151"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2" y="499"/>
                      </a:cubicBezTo>
                      <a:cubicBezTo>
                        <a:pt x="154" y="498"/>
                        <a:pt x="154" y="497"/>
                        <a:pt x="154" y="495"/>
                      </a:cubicBezTo>
                      <a:cubicBezTo>
                        <a:pt x="154"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0" y="488"/>
                        <a:pt x="170" y="488"/>
                        <a:pt x="170" y="488"/>
                      </a:cubicBezTo>
                      <a:cubicBezTo>
                        <a:pt x="174" y="489"/>
                        <a:pt x="177" y="491"/>
                        <a:pt x="181" y="492"/>
                      </a:cubicBezTo>
                      <a:cubicBezTo>
                        <a:pt x="178" y="498"/>
                        <a:pt x="175" y="503"/>
                        <a:pt x="171" y="508"/>
                      </a:cubicBezTo>
                      <a:cubicBezTo>
                        <a:pt x="171" y="507"/>
                        <a:pt x="171" y="506"/>
                        <a:pt x="172" y="505"/>
                      </a:cubicBezTo>
                      <a:cubicBezTo>
                        <a:pt x="171" y="505"/>
                        <a:pt x="171" y="504"/>
                        <a:pt x="171" y="504"/>
                      </a:cubicBezTo>
                      <a:cubicBezTo>
                        <a:pt x="171" y="503"/>
                        <a:pt x="170" y="503"/>
                        <a:pt x="170" y="503"/>
                      </a:cubicBezTo>
                      <a:cubicBezTo>
                        <a:pt x="170" y="502"/>
                        <a:pt x="171" y="502"/>
                        <a:pt x="171" y="501"/>
                      </a:cubicBezTo>
                      <a:cubicBezTo>
                        <a:pt x="172" y="498"/>
                        <a:pt x="173" y="495"/>
                        <a:pt x="173" y="492"/>
                      </a:cubicBezTo>
                      <a:cubicBezTo>
                        <a:pt x="173" y="492"/>
                        <a:pt x="173" y="492"/>
                        <a:pt x="172" y="493"/>
                      </a:cubicBezTo>
                      <a:cubicBezTo>
                        <a:pt x="172" y="493"/>
                        <a:pt x="171" y="494"/>
                        <a:pt x="171" y="495"/>
                      </a:cubicBezTo>
                      <a:cubicBezTo>
                        <a:pt x="171" y="495"/>
                        <a:pt x="171" y="494"/>
                        <a:pt x="171" y="494"/>
                      </a:cubicBezTo>
                      <a:cubicBezTo>
                        <a:pt x="171" y="494"/>
                        <a:pt x="171" y="494"/>
                        <a:pt x="170" y="495"/>
                      </a:cubicBezTo>
                      <a:cubicBezTo>
                        <a:pt x="169" y="498"/>
                        <a:pt x="166" y="501"/>
                        <a:pt x="164" y="505"/>
                      </a:cubicBezTo>
                      <a:cubicBezTo>
                        <a:pt x="164" y="505"/>
                        <a:pt x="164" y="506"/>
                        <a:pt x="163" y="506"/>
                      </a:cubicBezTo>
                      <a:cubicBezTo>
                        <a:pt x="163" y="506"/>
                        <a:pt x="163" y="506"/>
                        <a:pt x="163" y="506"/>
                      </a:cubicBezTo>
                      <a:cubicBezTo>
                        <a:pt x="163" y="506"/>
                        <a:pt x="163" y="506"/>
                        <a:pt x="163" y="506"/>
                      </a:cubicBezTo>
                      <a:cubicBezTo>
                        <a:pt x="163" y="507"/>
                        <a:pt x="163" y="507"/>
                        <a:pt x="163" y="507"/>
                      </a:cubicBezTo>
                      <a:cubicBezTo>
                        <a:pt x="161" y="506"/>
                        <a:pt x="159" y="505"/>
                        <a:pt x="157" y="504"/>
                      </a:cubicBezTo>
                      <a:cubicBezTo>
                        <a:pt x="160" y="501"/>
                        <a:pt x="162"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5" y="484"/>
                        <a:pt x="174" y="483"/>
                      </a:cubicBezTo>
                      <a:cubicBezTo>
                        <a:pt x="177" y="484"/>
                        <a:pt x="181" y="485"/>
                        <a:pt x="185" y="487"/>
                      </a:cubicBezTo>
                      <a:cubicBezTo>
                        <a:pt x="184" y="487"/>
                        <a:pt x="184" y="487"/>
                        <a:pt x="184" y="487"/>
                      </a:cubicBezTo>
                      <a:cubicBezTo>
                        <a:pt x="182" y="486"/>
                        <a:pt x="181" y="486"/>
                        <a:pt x="179" y="486"/>
                      </a:cubicBezTo>
                      <a:close/>
                      <a:moveTo>
                        <a:pt x="183" y="493"/>
                      </a:moveTo>
                      <a:cubicBezTo>
                        <a:pt x="183" y="493"/>
                        <a:pt x="183" y="493"/>
                        <a:pt x="183" y="493"/>
                      </a:cubicBezTo>
                      <a:cubicBezTo>
                        <a:pt x="184" y="494"/>
                        <a:pt x="185" y="495"/>
                        <a:pt x="185" y="497"/>
                      </a:cubicBezTo>
                      <a:cubicBezTo>
                        <a:pt x="182" y="503"/>
                        <a:pt x="180" y="508"/>
                        <a:pt x="179" y="514"/>
                      </a:cubicBezTo>
                      <a:cubicBezTo>
                        <a:pt x="176" y="513"/>
                        <a:pt x="173" y="511"/>
                        <a:pt x="170" y="510"/>
                      </a:cubicBezTo>
                      <a:cubicBezTo>
                        <a:pt x="170" y="510"/>
                        <a:pt x="170" y="510"/>
                        <a:pt x="170" y="510"/>
                      </a:cubicBezTo>
                      <a:cubicBezTo>
                        <a:pt x="170" y="509"/>
                        <a:pt x="170" y="509"/>
                        <a:pt x="171" y="509"/>
                      </a:cubicBezTo>
                      <a:cubicBezTo>
                        <a:pt x="171" y="509"/>
                        <a:pt x="171" y="509"/>
                        <a:pt x="172" y="509"/>
                      </a:cubicBezTo>
                      <a:cubicBezTo>
                        <a:pt x="173" y="508"/>
                        <a:pt x="173" y="508"/>
                        <a:pt x="174" y="507"/>
                      </a:cubicBezTo>
                      <a:cubicBezTo>
                        <a:pt x="177" y="503"/>
                        <a:pt x="181" y="498"/>
                        <a:pt x="183" y="493"/>
                      </a:cubicBezTo>
                      <a:close/>
                      <a:moveTo>
                        <a:pt x="186" y="495"/>
                      </a:moveTo>
                      <a:cubicBezTo>
                        <a:pt x="186" y="494"/>
                        <a:pt x="185" y="494"/>
                        <a:pt x="185" y="493"/>
                      </a:cubicBezTo>
                      <a:cubicBezTo>
                        <a:pt x="186" y="494"/>
                        <a:pt x="186" y="494"/>
                        <a:pt x="187" y="494"/>
                      </a:cubicBezTo>
                      <a:cubicBezTo>
                        <a:pt x="187" y="494"/>
                        <a:pt x="187" y="495"/>
                        <a:pt x="186" y="495"/>
                      </a:cubicBezTo>
                      <a:close/>
                      <a:moveTo>
                        <a:pt x="166" y="481"/>
                      </a:moveTo>
                      <a:cubicBezTo>
                        <a:pt x="166" y="481"/>
                        <a:pt x="166" y="481"/>
                        <a:pt x="167" y="482"/>
                      </a:cubicBezTo>
                      <a:cubicBezTo>
                        <a:pt x="166" y="481"/>
                        <a:pt x="165" y="481"/>
                        <a:pt x="163" y="480"/>
                      </a:cubicBezTo>
                      <a:cubicBezTo>
                        <a:pt x="155" y="477"/>
                        <a:pt x="147" y="473"/>
                        <a:pt x="138" y="469"/>
                      </a:cubicBezTo>
                      <a:cubicBezTo>
                        <a:pt x="147" y="473"/>
                        <a:pt x="157" y="477"/>
                        <a:pt x="166" y="481"/>
                      </a:cubicBezTo>
                      <a:close/>
                      <a:moveTo>
                        <a:pt x="132" y="468"/>
                      </a:moveTo>
                      <a:cubicBezTo>
                        <a:pt x="132" y="468"/>
                        <a:pt x="132" y="468"/>
                        <a:pt x="132" y="468"/>
                      </a:cubicBezTo>
                      <a:cubicBezTo>
                        <a:pt x="132" y="468"/>
                        <a:pt x="132" y="468"/>
                        <a:pt x="132" y="468"/>
                      </a:cubicBezTo>
                      <a:cubicBezTo>
                        <a:pt x="132" y="468"/>
                        <a:pt x="132" y="468"/>
                        <a:pt x="132" y="468"/>
                      </a:cubicBezTo>
                      <a:close/>
                      <a:moveTo>
                        <a:pt x="133" y="470"/>
                      </a:moveTo>
                      <a:cubicBezTo>
                        <a:pt x="133" y="469"/>
                        <a:pt x="133" y="469"/>
                        <a:pt x="134" y="469"/>
                      </a:cubicBezTo>
                      <a:cubicBezTo>
                        <a:pt x="135" y="469"/>
                        <a:pt x="137" y="470"/>
                        <a:pt x="138" y="471"/>
                      </a:cubicBezTo>
                      <a:cubicBezTo>
                        <a:pt x="138" y="471"/>
                        <a:pt x="138" y="472"/>
                        <a:pt x="138" y="472"/>
                      </a:cubicBezTo>
                      <a:cubicBezTo>
                        <a:pt x="136" y="471"/>
                        <a:pt x="134" y="471"/>
                        <a:pt x="133" y="470"/>
                      </a:cubicBezTo>
                      <a:close/>
                      <a:moveTo>
                        <a:pt x="131" y="473"/>
                      </a:moveTo>
                      <a:cubicBezTo>
                        <a:pt x="132"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7" y="479"/>
                        <a:pt x="129" y="476"/>
                        <a:pt x="131" y="473"/>
                      </a:cubicBezTo>
                      <a:close/>
                      <a:moveTo>
                        <a:pt x="130" y="467"/>
                      </a:moveTo>
                      <a:cubicBezTo>
                        <a:pt x="130" y="467"/>
                        <a:pt x="129" y="468"/>
                        <a:pt x="129" y="468"/>
                      </a:cubicBezTo>
                      <a:cubicBezTo>
                        <a:pt x="125" y="466"/>
                        <a:pt x="121" y="464"/>
                        <a:pt x="117" y="462"/>
                      </a:cubicBezTo>
                      <a:cubicBezTo>
                        <a:pt x="117" y="462"/>
                        <a:pt x="117" y="462"/>
                        <a:pt x="117" y="462"/>
                      </a:cubicBezTo>
                      <a:cubicBezTo>
                        <a:pt x="120" y="465"/>
                        <a:pt x="123" y="469"/>
                        <a:pt x="127" y="471"/>
                      </a:cubicBezTo>
                      <a:cubicBezTo>
                        <a:pt x="125" y="475"/>
                        <a:pt x="122" y="479"/>
                        <a:pt x="120" y="483"/>
                      </a:cubicBezTo>
                      <a:cubicBezTo>
                        <a:pt x="121" y="483"/>
                        <a:pt x="122" y="483"/>
                        <a:pt x="123" y="483"/>
                      </a:cubicBezTo>
                      <a:cubicBezTo>
                        <a:pt x="123" y="483"/>
                        <a:pt x="123" y="483"/>
                        <a:pt x="124" y="483"/>
                      </a:cubicBezTo>
                      <a:cubicBezTo>
                        <a:pt x="124" y="483"/>
                        <a:pt x="124" y="483"/>
                        <a:pt x="124" y="482"/>
                      </a:cubicBezTo>
                      <a:cubicBezTo>
                        <a:pt x="124" y="481"/>
                        <a:pt x="125" y="481"/>
                        <a:pt x="125" y="480"/>
                      </a:cubicBezTo>
                      <a:cubicBezTo>
                        <a:pt x="124" y="482"/>
                        <a:pt x="124" y="484"/>
                        <a:pt x="124" y="486"/>
                      </a:cubicBezTo>
                      <a:cubicBezTo>
                        <a:pt x="119" y="483"/>
                        <a:pt x="114" y="480"/>
                        <a:pt x="109" y="477"/>
                      </a:cubicBezTo>
                      <a:cubicBezTo>
                        <a:pt x="112" y="473"/>
                        <a:pt x="114" y="467"/>
                        <a:pt x="115" y="462"/>
                      </a:cubicBezTo>
                      <a:cubicBezTo>
                        <a:pt x="115" y="462"/>
                        <a:pt x="114" y="463"/>
                        <a:pt x="114" y="463"/>
                      </a:cubicBezTo>
                      <a:cubicBezTo>
                        <a:pt x="112" y="467"/>
                        <a:pt x="111" y="470"/>
                        <a:pt x="109" y="473"/>
                      </a:cubicBezTo>
                      <a:cubicBezTo>
                        <a:pt x="109" y="473"/>
                        <a:pt x="108" y="472"/>
                        <a:pt x="108" y="471"/>
                      </a:cubicBezTo>
                      <a:cubicBezTo>
                        <a:pt x="108" y="471"/>
                        <a:pt x="108" y="470"/>
                        <a:pt x="108" y="470"/>
                      </a:cubicBezTo>
                      <a:cubicBezTo>
                        <a:pt x="111" y="466"/>
                        <a:pt x="114" y="463"/>
                        <a:pt x="116" y="459"/>
                      </a:cubicBezTo>
                      <a:cubicBezTo>
                        <a:pt x="119" y="460"/>
                        <a:pt x="122" y="462"/>
                        <a:pt x="125" y="463"/>
                      </a:cubicBezTo>
                      <a:cubicBezTo>
                        <a:pt x="127" y="464"/>
                        <a:pt x="129" y="465"/>
                        <a:pt x="130" y="467"/>
                      </a:cubicBezTo>
                      <a:close/>
                      <a:moveTo>
                        <a:pt x="139" y="472"/>
                      </a:moveTo>
                      <a:cubicBezTo>
                        <a:pt x="140"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09" y="462"/>
                        <a:pt x="107" y="468"/>
                        <a:pt x="106" y="475"/>
                      </a:cubicBezTo>
                      <a:cubicBezTo>
                        <a:pt x="103" y="473"/>
                        <a:pt x="99" y="471"/>
                        <a:pt x="97" y="469"/>
                      </a:cubicBezTo>
                      <a:cubicBezTo>
                        <a:pt x="97" y="468"/>
                        <a:pt x="97" y="467"/>
                        <a:pt x="98" y="467"/>
                      </a:cubicBezTo>
                      <a:cubicBezTo>
                        <a:pt x="102" y="463"/>
                        <a:pt x="106" y="458"/>
                        <a:pt x="109" y="453"/>
                      </a:cubicBezTo>
                      <a:close/>
                      <a:moveTo>
                        <a:pt x="107" y="475"/>
                      </a:moveTo>
                      <a:cubicBezTo>
                        <a:pt x="107" y="475"/>
                        <a:pt x="107" y="475"/>
                        <a:pt x="108" y="475"/>
                      </a:cubicBezTo>
                      <a:cubicBezTo>
                        <a:pt x="108" y="475"/>
                        <a:pt x="108" y="475"/>
                        <a:pt x="107" y="476"/>
                      </a:cubicBezTo>
                      <a:cubicBezTo>
                        <a:pt x="107" y="475"/>
                        <a:pt x="107" y="475"/>
                        <a:pt x="107" y="475"/>
                      </a:cubicBezTo>
                      <a:close/>
                      <a:moveTo>
                        <a:pt x="106" y="479"/>
                      </a:moveTo>
                      <a:cubicBezTo>
                        <a:pt x="107" y="479"/>
                        <a:pt x="107" y="479"/>
                        <a:pt x="107"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2" y="479"/>
                        <a:pt x="142" y="480"/>
                        <a:pt x="142" y="480"/>
                      </a:cubicBezTo>
                      <a:cubicBezTo>
                        <a:pt x="138" y="483"/>
                        <a:pt x="135" y="487"/>
                        <a:pt x="133" y="491"/>
                      </a:cubicBezTo>
                      <a:cubicBezTo>
                        <a:pt x="132" y="490"/>
                        <a:pt x="131" y="490"/>
                        <a:pt x="130" y="489"/>
                      </a:cubicBezTo>
                      <a:cubicBezTo>
                        <a:pt x="130" y="489"/>
                        <a:pt x="131" y="489"/>
                        <a:pt x="131" y="488"/>
                      </a:cubicBezTo>
                      <a:cubicBezTo>
                        <a:pt x="134" y="484"/>
                        <a:pt x="136" y="480"/>
                        <a:pt x="137" y="476"/>
                      </a:cubicBezTo>
                      <a:cubicBezTo>
                        <a:pt x="139" y="477"/>
                        <a:pt x="141" y="478"/>
                        <a:pt x="143" y="478"/>
                      </a:cubicBezTo>
                      <a:close/>
                      <a:moveTo>
                        <a:pt x="143" y="481"/>
                      </a:moveTo>
                      <a:cubicBezTo>
                        <a:pt x="144" y="481"/>
                        <a:pt x="145" y="480"/>
                        <a:pt x="145" y="480"/>
                      </a:cubicBezTo>
                      <a:cubicBezTo>
                        <a:pt x="144" y="485"/>
                        <a:pt x="143" y="491"/>
                        <a:pt x="143" y="496"/>
                      </a:cubicBezTo>
                      <a:cubicBezTo>
                        <a:pt x="141" y="495"/>
                        <a:pt x="138" y="494"/>
                        <a:pt x="136" y="493"/>
                      </a:cubicBezTo>
                      <a:cubicBezTo>
                        <a:pt x="137" y="492"/>
                        <a:pt x="137" y="492"/>
                        <a:pt x="138" y="491"/>
                      </a:cubicBezTo>
                      <a:cubicBezTo>
                        <a:pt x="139" y="490"/>
                        <a:pt x="139" y="490"/>
                        <a:pt x="139" y="489"/>
                      </a:cubicBezTo>
                      <a:cubicBezTo>
                        <a:pt x="141" y="487"/>
                        <a:pt x="143" y="484"/>
                        <a:pt x="143" y="481"/>
                      </a:cubicBezTo>
                      <a:close/>
                      <a:moveTo>
                        <a:pt x="129" y="493"/>
                      </a:moveTo>
                      <a:cubicBezTo>
                        <a:pt x="129" y="493"/>
                        <a:pt x="129" y="493"/>
                        <a:pt x="130" y="493"/>
                      </a:cubicBezTo>
                      <a:cubicBezTo>
                        <a:pt x="130" y="493"/>
                        <a:pt x="130"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29" y="493"/>
                      </a:cubicBezTo>
                      <a:close/>
                      <a:moveTo>
                        <a:pt x="167" y="503"/>
                      </a:moveTo>
                      <a:cubicBezTo>
                        <a:pt x="168" y="503"/>
                        <a:pt x="168" y="503"/>
                        <a:pt x="168" y="503"/>
                      </a:cubicBezTo>
                      <a:cubicBezTo>
                        <a:pt x="167" y="504"/>
                        <a:pt x="167" y="506"/>
                        <a:pt x="167" y="508"/>
                      </a:cubicBezTo>
                      <a:cubicBezTo>
                        <a:pt x="166" y="508"/>
                        <a:pt x="166" y="508"/>
                        <a:pt x="165" y="508"/>
                      </a:cubicBezTo>
                      <a:cubicBezTo>
                        <a:pt x="166" y="507"/>
                        <a:pt x="166" y="506"/>
                        <a:pt x="166" y="505"/>
                      </a:cubicBezTo>
                      <a:cubicBezTo>
                        <a:pt x="167" y="504"/>
                        <a:pt x="167" y="504"/>
                        <a:pt x="167"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0" y="515"/>
                      </a:cubicBezTo>
                      <a:cubicBezTo>
                        <a:pt x="182" y="511"/>
                        <a:pt x="183" y="508"/>
                        <a:pt x="185" y="504"/>
                      </a:cubicBezTo>
                      <a:cubicBezTo>
                        <a:pt x="184" y="508"/>
                        <a:pt x="184" y="512"/>
                        <a:pt x="185" y="517"/>
                      </a:cubicBezTo>
                      <a:close/>
                      <a:moveTo>
                        <a:pt x="162" y="510"/>
                      </a:moveTo>
                      <a:cubicBezTo>
                        <a:pt x="162" y="511"/>
                        <a:pt x="163" y="512"/>
                        <a:pt x="163" y="512"/>
                      </a:cubicBezTo>
                      <a:cubicBezTo>
                        <a:pt x="162" y="511"/>
                        <a:pt x="160" y="510"/>
                        <a:pt x="159" y="509"/>
                      </a:cubicBezTo>
                      <a:cubicBezTo>
                        <a:pt x="159" y="509"/>
                        <a:pt x="161" y="509"/>
                        <a:pt x="161" y="509"/>
                      </a:cubicBezTo>
                      <a:cubicBezTo>
                        <a:pt x="162" y="509"/>
                        <a:pt x="162" y="510"/>
                        <a:pt x="163" y="510"/>
                      </a:cubicBezTo>
                      <a:cubicBezTo>
                        <a:pt x="163" y="511"/>
                        <a:pt x="164" y="511"/>
                        <a:pt x="165" y="512"/>
                      </a:cubicBezTo>
                      <a:cubicBezTo>
                        <a:pt x="164" y="512"/>
                        <a:pt x="163" y="511"/>
                        <a:pt x="162" y="510"/>
                      </a:cubicBezTo>
                      <a:close/>
                      <a:moveTo>
                        <a:pt x="156" y="508"/>
                      </a:moveTo>
                      <a:cubicBezTo>
                        <a:pt x="155" y="507"/>
                        <a:pt x="155" y="507"/>
                        <a:pt x="154" y="506"/>
                      </a:cubicBezTo>
                      <a:cubicBezTo>
                        <a:pt x="154" y="506"/>
                        <a:pt x="154" y="506"/>
                        <a:pt x="154" y="506"/>
                      </a:cubicBezTo>
                      <a:cubicBezTo>
                        <a:pt x="156" y="507"/>
                        <a:pt x="158" y="508"/>
                        <a:pt x="160" y="509"/>
                      </a:cubicBezTo>
                      <a:cubicBezTo>
                        <a:pt x="159" y="509"/>
                        <a:pt x="158" y="508"/>
                        <a:pt x="156" y="508"/>
                      </a:cubicBezTo>
                      <a:close/>
                      <a:moveTo>
                        <a:pt x="153" y="505"/>
                      </a:moveTo>
                      <a:cubicBezTo>
                        <a:pt x="152" y="505"/>
                        <a:pt x="152" y="505"/>
                        <a:pt x="152" y="505"/>
                      </a:cubicBezTo>
                      <a:cubicBezTo>
                        <a:pt x="150" y="504"/>
                        <a:pt x="148" y="503"/>
                        <a:pt x="146" y="502"/>
                      </a:cubicBezTo>
                      <a:cubicBezTo>
                        <a:pt x="148" y="503"/>
                        <a:pt x="150" y="504"/>
                        <a:pt x="153" y="505"/>
                      </a:cubicBezTo>
                      <a:close/>
                      <a:moveTo>
                        <a:pt x="77" y="455"/>
                      </a:moveTo>
                      <a:cubicBezTo>
                        <a:pt x="78" y="455"/>
                        <a:pt x="78" y="455"/>
                        <a:pt x="78" y="455"/>
                      </a:cubicBezTo>
                      <a:cubicBezTo>
                        <a:pt x="77" y="455"/>
                        <a:pt x="77" y="455"/>
                        <a:pt x="78" y="455"/>
                      </a:cubicBezTo>
                      <a:cubicBezTo>
                        <a:pt x="77" y="455"/>
                        <a:pt x="77" y="455"/>
                        <a:pt x="77" y="455"/>
                      </a:cubicBezTo>
                      <a:close/>
                      <a:moveTo>
                        <a:pt x="83" y="461"/>
                      </a:moveTo>
                      <a:cubicBezTo>
                        <a:pt x="81" y="459"/>
                        <a:pt x="78" y="458"/>
                        <a:pt x="76" y="456"/>
                      </a:cubicBezTo>
                      <a:cubicBezTo>
                        <a:pt x="76" y="456"/>
                        <a:pt x="76" y="456"/>
                        <a:pt x="76" y="456"/>
                      </a:cubicBezTo>
                      <a:cubicBezTo>
                        <a:pt x="78" y="457"/>
                        <a:pt x="81" y="459"/>
                        <a:pt x="83" y="461"/>
                      </a:cubicBezTo>
                      <a:close/>
                      <a:moveTo>
                        <a:pt x="441" y="453"/>
                      </a:moveTo>
                      <a:cubicBezTo>
                        <a:pt x="441" y="453"/>
                        <a:pt x="442" y="453"/>
                        <a:pt x="442" y="453"/>
                      </a:cubicBezTo>
                      <a:cubicBezTo>
                        <a:pt x="441" y="454"/>
                        <a:pt x="440" y="455"/>
                        <a:pt x="439" y="455"/>
                      </a:cubicBezTo>
                      <a:cubicBezTo>
                        <a:pt x="439" y="455"/>
                        <a:pt x="440" y="454"/>
                        <a:pt x="441" y="453"/>
                      </a:cubicBezTo>
                      <a:close/>
                      <a:moveTo>
                        <a:pt x="410" y="457"/>
                      </a:moveTo>
                      <a:cubicBezTo>
                        <a:pt x="410" y="458"/>
                        <a:pt x="410" y="459"/>
                        <a:pt x="411" y="460"/>
                      </a:cubicBezTo>
                      <a:cubicBezTo>
                        <a:pt x="414" y="462"/>
                        <a:pt x="417" y="464"/>
                        <a:pt x="419" y="467"/>
                      </a:cubicBezTo>
                      <a:cubicBezTo>
                        <a:pt x="418" y="468"/>
                        <a:pt x="416" y="469"/>
                        <a:pt x="415" y="470"/>
                      </a:cubicBezTo>
                      <a:cubicBezTo>
                        <a:pt x="408" y="467"/>
                        <a:pt x="401" y="465"/>
                        <a:pt x="395" y="464"/>
                      </a:cubicBezTo>
                      <a:cubicBezTo>
                        <a:pt x="394" y="464"/>
                        <a:pt x="394" y="464"/>
                        <a:pt x="394" y="464"/>
                      </a:cubicBezTo>
                      <a:cubicBezTo>
                        <a:pt x="398" y="465"/>
                        <a:pt x="402" y="467"/>
                        <a:pt x="406" y="469"/>
                      </a:cubicBezTo>
                      <a:cubicBezTo>
                        <a:pt x="405" y="469"/>
                        <a:pt x="404" y="469"/>
                        <a:pt x="403" y="470"/>
                      </a:cubicBezTo>
                      <a:cubicBezTo>
                        <a:pt x="402" y="469"/>
                        <a:pt x="401" y="469"/>
                        <a:pt x="401" y="469"/>
                      </a:cubicBezTo>
                      <a:cubicBezTo>
                        <a:pt x="401" y="469"/>
                        <a:pt x="400" y="469"/>
                        <a:pt x="400" y="469"/>
                      </a:cubicBezTo>
                      <a:cubicBezTo>
                        <a:pt x="399" y="468"/>
                        <a:pt x="398" y="467"/>
                        <a:pt x="397" y="466"/>
                      </a:cubicBezTo>
                      <a:cubicBezTo>
                        <a:pt x="396" y="467"/>
                        <a:pt x="396" y="467"/>
                        <a:pt x="396" y="467"/>
                      </a:cubicBezTo>
                      <a:cubicBezTo>
                        <a:pt x="397" y="468"/>
                        <a:pt x="398" y="470"/>
                        <a:pt x="400" y="471"/>
                      </a:cubicBezTo>
                      <a:cubicBezTo>
                        <a:pt x="400" y="471"/>
                        <a:pt x="400" y="471"/>
                        <a:pt x="401" y="471"/>
                      </a:cubicBezTo>
                      <a:cubicBezTo>
                        <a:pt x="400" y="472"/>
                        <a:pt x="400" y="472"/>
                        <a:pt x="399" y="472"/>
                      </a:cubicBezTo>
                      <a:cubicBezTo>
                        <a:pt x="399" y="473"/>
                        <a:pt x="398" y="473"/>
                        <a:pt x="397" y="474"/>
                      </a:cubicBezTo>
                      <a:cubicBezTo>
                        <a:pt x="394" y="472"/>
                        <a:pt x="390" y="469"/>
                        <a:pt x="387" y="466"/>
                      </a:cubicBezTo>
                      <a:cubicBezTo>
                        <a:pt x="386" y="466"/>
                        <a:pt x="386" y="466"/>
                        <a:pt x="386" y="467"/>
                      </a:cubicBezTo>
                      <a:cubicBezTo>
                        <a:pt x="389" y="470"/>
                        <a:pt x="393" y="473"/>
                        <a:pt x="396" y="475"/>
                      </a:cubicBezTo>
                      <a:cubicBezTo>
                        <a:pt x="395" y="476"/>
                        <a:pt x="394" y="477"/>
                        <a:pt x="393" y="478"/>
                      </a:cubicBezTo>
                      <a:cubicBezTo>
                        <a:pt x="387" y="476"/>
                        <a:pt x="382" y="473"/>
                        <a:pt x="378" y="468"/>
                      </a:cubicBezTo>
                      <a:cubicBezTo>
                        <a:pt x="384" y="465"/>
                        <a:pt x="390" y="463"/>
                        <a:pt x="396" y="460"/>
                      </a:cubicBezTo>
                      <a:cubicBezTo>
                        <a:pt x="404" y="457"/>
                        <a:pt x="412" y="452"/>
                        <a:pt x="420" y="447"/>
                      </a:cubicBezTo>
                      <a:cubicBezTo>
                        <a:pt x="424" y="451"/>
                        <a:pt x="428" y="454"/>
                        <a:pt x="433" y="457"/>
                      </a:cubicBezTo>
                      <a:cubicBezTo>
                        <a:pt x="429" y="460"/>
                        <a:pt x="425" y="463"/>
                        <a:pt x="421" y="465"/>
                      </a:cubicBezTo>
                      <a:cubicBezTo>
                        <a:pt x="421" y="465"/>
                        <a:pt x="421" y="465"/>
                        <a:pt x="421" y="465"/>
                      </a:cubicBezTo>
                      <a:cubicBezTo>
                        <a:pt x="421" y="465"/>
                        <a:pt x="420" y="465"/>
                        <a:pt x="420" y="465"/>
                      </a:cubicBezTo>
                      <a:cubicBezTo>
                        <a:pt x="417" y="463"/>
                        <a:pt x="413" y="459"/>
                        <a:pt x="411" y="456"/>
                      </a:cubicBezTo>
                      <a:cubicBezTo>
                        <a:pt x="411" y="456"/>
                        <a:pt x="411" y="456"/>
                        <a:pt x="411" y="456"/>
                      </a:cubicBezTo>
                      <a:cubicBezTo>
                        <a:pt x="410" y="457"/>
                        <a:pt x="410" y="457"/>
                        <a:pt x="410" y="457"/>
                      </a:cubicBezTo>
                      <a:close/>
                      <a:moveTo>
                        <a:pt x="418" y="472"/>
                      </a:moveTo>
                      <a:cubicBezTo>
                        <a:pt x="418" y="473"/>
                        <a:pt x="419" y="473"/>
                        <a:pt x="419" y="473"/>
                      </a:cubicBezTo>
                      <a:cubicBezTo>
                        <a:pt x="418" y="473"/>
                        <a:pt x="417" y="474"/>
                        <a:pt x="415" y="475"/>
                      </a:cubicBezTo>
                      <a:cubicBezTo>
                        <a:pt x="413" y="477"/>
                        <a:pt x="411" y="478"/>
                        <a:pt x="410" y="479"/>
                      </a:cubicBezTo>
                      <a:cubicBezTo>
                        <a:pt x="409" y="479"/>
                        <a:pt x="409" y="479"/>
                        <a:pt x="409" y="479"/>
                      </a:cubicBezTo>
                      <a:cubicBezTo>
                        <a:pt x="409" y="478"/>
                        <a:pt x="409" y="478"/>
                        <a:pt x="408" y="478"/>
                      </a:cubicBezTo>
                      <a:cubicBezTo>
                        <a:pt x="412" y="477"/>
                        <a:pt x="415" y="475"/>
                        <a:pt x="418" y="472"/>
                      </a:cubicBezTo>
                      <a:close/>
                      <a:moveTo>
                        <a:pt x="413" y="471"/>
                      </a:moveTo>
                      <a:cubicBezTo>
                        <a:pt x="412" y="471"/>
                        <a:pt x="411" y="472"/>
                        <a:pt x="410" y="472"/>
                      </a:cubicBezTo>
                      <a:cubicBezTo>
                        <a:pt x="409" y="471"/>
                        <a:pt x="407" y="471"/>
                        <a:pt x="405" y="470"/>
                      </a:cubicBezTo>
                      <a:cubicBezTo>
                        <a:pt x="405" y="470"/>
                        <a:pt x="406" y="469"/>
                        <a:pt x="407" y="469"/>
                      </a:cubicBezTo>
                      <a:cubicBezTo>
                        <a:pt x="409" y="469"/>
                        <a:pt x="411" y="470"/>
                        <a:pt x="413" y="471"/>
                      </a:cubicBezTo>
                      <a:close/>
                      <a:moveTo>
                        <a:pt x="424" y="469"/>
                      </a:moveTo>
                      <a:cubicBezTo>
                        <a:pt x="423" y="470"/>
                        <a:pt x="421" y="471"/>
                        <a:pt x="420" y="472"/>
                      </a:cubicBezTo>
                      <a:cubicBezTo>
                        <a:pt x="420" y="472"/>
                        <a:pt x="419" y="472"/>
                        <a:pt x="419" y="471"/>
                      </a:cubicBezTo>
                      <a:cubicBezTo>
                        <a:pt x="420" y="471"/>
                        <a:pt x="421" y="470"/>
                        <a:pt x="422" y="470"/>
                      </a:cubicBezTo>
                      <a:cubicBezTo>
                        <a:pt x="423" y="469"/>
                        <a:pt x="423" y="469"/>
                        <a:pt x="423" y="469"/>
                      </a:cubicBezTo>
                      <a:cubicBezTo>
                        <a:pt x="424" y="469"/>
                        <a:pt x="424" y="469"/>
                        <a:pt x="424" y="469"/>
                      </a:cubicBezTo>
                      <a:close/>
                      <a:moveTo>
                        <a:pt x="426" y="467"/>
                      </a:moveTo>
                      <a:cubicBezTo>
                        <a:pt x="427" y="467"/>
                        <a:pt x="427" y="467"/>
                        <a:pt x="427" y="467"/>
                      </a:cubicBezTo>
                      <a:cubicBezTo>
                        <a:pt x="427" y="467"/>
                        <a:pt x="427" y="467"/>
                        <a:pt x="427" y="467"/>
                      </a:cubicBezTo>
                      <a:cubicBezTo>
                        <a:pt x="426" y="467"/>
                        <a:pt x="426" y="467"/>
                        <a:pt x="426" y="467"/>
                      </a:cubicBezTo>
                      <a:close/>
                      <a:moveTo>
                        <a:pt x="401" y="476"/>
                      </a:moveTo>
                      <a:cubicBezTo>
                        <a:pt x="401" y="475"/>
                        <a:pt x="402"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1" y="476"/>
                        <a:pt x="401" y="476"/>
                      </a:cubicBezTo>
                      <a:close/>
                      <a:moveTo>
                        <a:pt x="399" y="477"/>
                      </a:moveTo>
                      <a:cubicBezTo>
                        <a:pt x="400" y="477"/>
                        <a:pt x="400" y="477"/>
                        <a:pt x="401" y="477"/>
                      </a:cubicBezTo>
                      <a:cubicBezTo>
                        <a:pt x="397" y="479"/>
                        <a:pt x="394" y="481"/>
                        <a:pt x="391" y="482"/>
                      </a:cubicBezTo>
                      <a:cubicBezTo>
                        <a:pt x="391" y="482"/>
                        <a:pt x="392"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7" y="493"/>
                        <a:pt x="380" y="497"/>
                        <a:pt x="372" y="501"/>
                      </a:cubicBezTo>
                      <a:cubicBezTo>
                        <a:pt x="362" y="505"/>
                        <a:pt x="352" y="509"/>
                        <a:pt x="342" y="511"/>
                      </a:cubicBezTo>
                      <a:cubicBezTo>
                        <a:pt x="356" y="505"/>
                        <a:pt x="368" y="499"/>
                        <a:pt x="380" y="491"/>
                      </a:cubicBezTo>
                      <a:cubicBezTo>
                        <a:pt x="382" y="490"/>
                        <a:pt x="383" y="489"/>
                        <a:pt x="385" y="489"/>
                      </a:cubicBezTo>
                      <a:cubicBezTo>
                        <a:pt x="387" y="488"/>
                        <a:pt x="388" y="488"/>
                        <a:pt x="389" y="487"/>
                      </a:cubicBezTo>
                      <a:cubicBezTo>
                        <a:pt x="384" y="491"/>
                        <a:pt x="379" y="494"/>
                        <a:pt x="374" y="497"/>
                      </a:cubicBezTo>
                      <a:cubicBezTo>
                        <a:pt x="380" y="493"/>
                        <a:pt x="386"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1" y="476"/>
                        <a:pt x="362" y="477"/>
                      </a:cubicBezTo>
                      <a:cubicBezTo>
                        <a:pt x="363" y="478"/>
                        <a:pt x="364" y="480"/>
                        <a:pt x="365" y="481"/>
                      </a:cubicBezTo>
                      <a:cubicBezTo>
                        <a:pt x="364" y="482"/>
                        <a:pt x="363" y="483"/>
                        <a:pt x="363" y="484"/>
                      </a:cubicBezTo>
                      <a:cubicBezTo>
                        <a:pt x="361" y="482"/>
                        <a:pt x="360" y="480"/>
                        <a:pt x="359" y="478"/>
                      </a:cubicBezTo>
                      <a:cubicBezTo>
                        <a:pt x="358" y="478"/>
                        <a:pt x="358" y="478"/>
                        <a:pt x="358" y="479"/>
                      </a:cubicBezTo>
                      <a:cubicBezTo>
                        <a:pt x="359" y="481"/>
                        <a:pt x="360" y="483"/>
                        <a:pt x="361" y="485"/>
                      </a:cubicBezTo>
                      <a:cubicBezTo>
                        <a:pt x="359" y="487"/>
                        <a:pt x="357" y="489"/>
                        <a:pt x="355" y="491"/>
                      </a:cubicBezTo>
                      <a:cubicBezTo>
                        <a:pt x="354" y="488"/>
                        <a:pt x="352" y="486"/>
                        <a:pt x="350" y="483"/>
                      </a:cubicBezTo>
                      <a:cubicBezTo>
                        <a:pt x="352" y="481"/>
                        <a:pt x="355" y="479"/>
                        <a:pt x="357" y="477"/>
                      </a:cubicBezTo>
                      <a:cubicBezTo>
                        <a:pt x="363" y="474"/>
                        <a:pt x="369" y="472"/>
                        <a:pt x="375" y="469"/>
                      </a:cubicBezTo>
                      <a:cubicBezTo>
                        <a:pt x="372" y="473"/>
                        <a:pt x="369" y="477"/>
                        <a:pt x="366" y="480"/>
                      </a:cubicBezTo>
                      <a:cubicBezTo>
                        <a:pt x="365" y="479"/>
                        <a:pt x="364" y="477"/>
                        <a:pt x="363" y="476"/>
                      </a:cubicBezTo>
                      <a:close/>
                      <a:moveTo>
                        <a:pt x="364" y="485"/>
                      </a:moveTo>
                      <a:cubicBezTo>
                        <a:pt x="365" y="484"/>
                        <a:pt x="365" y="483"/>
                        <a:pt x="366" y="483"/>
                      </a:cubicBezTo>
                      <a:cubicBezTo>
                        <a:pt x="368" y="485"/>
                        <a:pt x="369" y="486"/>
                        <a:pt x="371" y="488"/>
                      </a:cubicBezTo>
                      <a:cubicBezTo>
                        <a:pt x="369" y="489"/>
                        <a:pt x="368" y="490"/>
                        <a:pt x="367" y="490"/>
                      </a:cubicBezTo>
                      <a:cubicBezTo>
                        <a:pt x="366" y="489"/>
                        <a:pt x="365" y="487"/>
                        <a:pt x="364" y="485"/>
                      </a:cubicBezTo>
                      <a:close/>
                      <a:moveTo>
                        <a:pt x="353" y="478"/>
                      </a:moveTo>
                      <a:cubicBezTo>
                        <a:pt x="351" y="479"/>
                        <a:pt x="350" y="480"/>
                        <a:pt x="349" y="481"/>
                      </a:cubicBezTo>
                      <a:cubicBezTo>
                        <a:pt x="349" y="481"/>
                        <a:pt x="349" y="481"/>
                        <a:pt x="348" y="480"/>
                      </a:cubicBezTo>
                      <a:cubicBezTo>
                        <a:pt x="350" y="479"/>
                        <a:pt x="351" y="479"/>
                        <a:pt x="353" y="478"/>
                      </a:cubicBezTo>
                      <a:close/>
                      <a:moveTo>
                        <a:pt x="359" y="495"/>
                      </a:moveTo>
                      <a:cubicBezTo>
                        <a:pt x="358" y="494"/>
                        <a:pt x="357" y="493"/>
                        <a:pt x="357" y="492"/>
                      </a:cubicBezTo>
                      <a:cubicBezTo>
                        <a:pt x="358" y="491"/>
                        <a:pt x="360" y="489"/>
                        <a:pt x="362" y="487"/>
                      </a:cubicBezTo>
                      <a:cubicBezTo>
                        <a:pt x="363" y="489"/>
                        <a:pt x="364" y="490"/>
                        <a:pt x="365" y="491"/>
                      </a:cubicBezTo>
                      <a:cubicBezTo>
                        <a:pt x="363" y="493"/>
                        <a:pt x="361" y="494"/>
                        <a:pt x="359" y="495"/>
                      </a:cubicBezTo>
                      <a:close/>
                      <a:moveTo>
                        <a:pt x="369" y="493"/>
                      </a:moveTo>
                      <a:cubicBezTo>
                        <a:pt x="369" y="493"/>
                        <a:pt x="368" y="492"/>
                        <a:pt x="368" y="492"/>
                      </a:cubicBezTo>
                      <a:cubicBezTo>
                        <a:pt x="369" y="491"/>
                        <a:pt x="371" y="490"/>
                        <a:pt x="373" y="489"/>
                      </a:cubicBezTo>
                      <a:cubicBezTo>
                        <a:pt x="373" y="489"/>
                        <a:pt x="374" y="489"/>
                        <a:pt x="375" y="489"/>
                      </a:cubicBezTo>
                      <a:cubicBezTo>
                        <a:pt x="375" y="489"/>
                        <a:pt x="375" y="489"/>
                        <a:pt x="376" y="489"/>
                      </a:cubicBezTo>
                      <a:cubicBezTo>
                        <a:pt x="375" y="489"/>
                        <a:pt x="375" y="489"/>
                        <a:pt x="375" y="488"/>
                      </a:cubicBezTo>
                      <a:cubicBezTo>
                        <a:pt x="375" y="488"/>
                        <a:pt x="375" y="488"/>
                        <a:pt x="375" y="488"/>
                      </a:cubicBezTo>
                      <a:cubicBezTo>
                        <a:pt x="379" y="485"/>
                        <a:pt x="383" y="482"/>
                        <a:pt x="388" y="479"/>
                      </a:cubicBezTo>
                      <a:cubicBezTo>
                        <a:pt x="389" y="479"/>
                        <a:pt x="390" y="479"/>
                        <a:pt x="391" y="479"/>
                      </a:cubicBezTo>
                      <a:cubicBezTo>
                        <a:pt x="390" y="481"/>
                        <a:pt x="388" y="482"/>
                        <a:pt x="386" y="483"/>
                      </a:cubicBezTo>
                      <a:cubicBezTo>
                        <a:pt x="382" y="486"/>
                        <a:pt x="379" y="488"/>
                        <a:pt x="375" y="490"/>
                      </a:cubicBezTo>
                      <a:cubicBezTo>
                        <a:pt x="373" y="491"/>
                        <a:pt x="371" y="492"/>
                        <a:pt x="369" y="493"/>
                      </a:cubicBezTo>
                      <a:close/>
                      <a:moveTo>
                        <a:pt x="367" y="493"/>
                      </a:moveTo>
                      <a:cubicBezTo>
                        <a:pt x="367" y="493"/>
                        <a:pt x="367" y="493"/>
                        <a:pt x="368" y="494"/>
                      </a:cubicBezTo>
                      <a:cubicBezTo>
                        <a:pt x="365" y="495"/>
                        <a:pt x="363" y="497"/>
                        <a:pt x="360" y="498"/>
                      </a:cubicBezTo>
                      <a:cubicBezTo>
                        <a:pt x="361" y="498"/>
                        <a:pt x="361" y="497"/>
                        <a:pt x="361" y="497"/>
                      </a:cubicBezTo>
                      <a:cubicBezTo>
                        <a:pt x="361" y="497"/>
                        <a:pt x="360" y="497"/>
                        <a:pt x="360" y="497"/>
                      </a:cubicBezTo>
                      <a:cubicBezTo>
                        <a:pt x="362" y="495"/>
                        <a:pt x="364" y="494"/>
                        <a:pt x="367" y="493"/>
                      </a:cubicBezTo>
                      <a:close/>
                      <a:moveTo>
                        <a:pt x="358" y="497"/>
                      </a:moveTo>
                      <a:cubicBezTo>
                        <a:pt x="358" y="498"/>
                        <a:pt x="359" y="498"/>
                        <a:pt x="359" y="499"/>
                      </a:cubicBezTo>
                      <a:cubicBezTo>
                        <a:pt x="356" y="500"/>
                        <a:pt x="353" y="501"/>
                        <a:pt x="351" y="502"/>
                      </a:cubicBezTo>
                      <a:cubicBezTo>
                        <a:pt x="349" y="503"/>
                        <a:pt x="347" y="503"/>
                        <a:pt x="344" y="504"/>
                      </a:cubicBezTo>
                      <a:cubicBezTo>
                        <a:pt x="349" y="502"/>
                        <a:pt x="353" y="500"/>
                        <a:pt x="358" y="497"/>
                      </a:cubicBezTo>
                      <a:close/>
                      <a:moveTo>
                        <a:pt x="387" y="479"/>
                      </a:moveTo>
                      <a:cubicBezTo>
                        <a:pt x="385" y="479"/>
                        <a:pt x="383" y="480"/>
                        <a:pt x="381" y="481"/>
                      </a:cubicBezTo>
                      <a:cubicBezTo>
                        <a:pt x="379" y="483"/>
                        <a:pt x="376" y="485"/>
                        <a:pt x="373" y="487"/>
                      </a:cubicBezTo>
                      <a:cubicBezTo>
                        <a:pt x="371" y="485"/>
                        <a:pt x="369" y="483"/>
                        <a:pt x="367" y="481"/>
                      </a:cubicBezTo>
                      <a:cubicBezTo>
                        <a:pt x="371" y="477"/>
                        <a:pt x="374" y="473"/>
                        <a:pt x="377" y="469"/>
                      </a:cubicBezTo>
                      <a:cubicBezTo>
                        <a:pt x="381" y="472"/>
                        <a:pt x="384" y="475"/>
                        <a:pt x="387" y="479"/>
                      </a:cubicBezTo>
                      <a:close/>
                      <a:moveTo>
                        <a:pt x="370" y="495"/>
                      </a:moveTo>
                      <a:cubicBezTo>
                        <a:pt x="370" y="494"/>
                        <a:pt x="370" y="494"/>
                        <a:pt x="369" y="494"/>
                      </a:cubicBezTo>
                      <a:cubicBezTo>
                        <a:pt x="370" y="493"/>
                        <a:pt x="371" y="493"/>
                        <a:pt x="372" y="493"/>
                      </a:cubicBezTo>
                      <a:cubicBezTo>
                        <a:pt x="373" y="492"/>
                        <a:pt x="373" y="492"/>
                        <a:pt x="374" y="492"/>
                      </a:cubicBezTo>
                      <a:cubicBezTo>
                        <a:pt x="373" y="493"/>
                        <a:pt x="371"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3" name="Freeform 176"/>
                <p:cNvSpPr/>
                <p:nvPr/>
              </p:nvSpPr>
              <p:spPr bwMode="auto">
                <a:xfrm>
                  <a:off x="-538" y="1972"/>
                  <a:ext cx="7" cy="22"/>
                </a:xfrm>
                <a:custGeom>
                  <a:avLst/>
                  <a:gdLst>
                    <a:gd name="T0" fmla="*/ 4 w 5"/>
                    <a:gd name="T1" fmla="*/ 0 h 15"/>
                    <a:gd name="T2" fmla="*/ 3 w 5"/>
                    <a:gd name="T3" fmla="*/ 1 h 15"/>
                    <a:gd name="T4" fmla="*/ 2 w 5"/>
                    <a:gd name="T5" fmla="*/ 5 h 15"/>
                    <a:gd name="T6" fmla="*/ 1 w 5"/>
                    <a:gd name="T7" fmla="*/ 6 h 15"/>
                    <a:gd name="T8" fmla="*/ 0 w 5"/>
                    <a:gd name="T9" fmla="*/ 8 h 15"/>
                    <a:gd name="T10" fmla="*/ 2 w 5"/>
                    <a:gd name="T11" fmla="*/ 15 h 15"/>
                    <a:gd name="T12" fmla="*/ 2 w 5"/>
                    <a:gd name="T13" fmla="*/ 14 h 15"/>
                    <a:gd name="T14" fmla="*/ 3 w 5"/>
                    <a:gd name="T15" fmla="*/ 8 h 15"/>
                    <a:gd name="T16" fmla="*/ 5 w 5"/>
                    <a:gd name="T17" fmla="*/ 5 h 15"/>
                    <a:gd name="T18" fmla="*/ 4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1" y="6"/>
                        <a:pt x="1" y="6"/>
                      </a:cubicBezTo>
                      <a:cubicBezTo>
                        <a:pt x="1" y="7"/>
                        <a:pt x="1" y="7"/>
                        <a:pt x="0" y="8"/>
                      </a:cubicBezTo>
                      <a:cubicBezTo>
                        <a:pt x="0" y="11"/>
                        <a:pt x="0" y="14"/>
                        <a:pt x="2" y="15"/>
                      </a:cubicBezTo>
                      <a:cubicBezTo>
                        <a:pt x="2" y="15"/>
                        <a:pt x="2" y="14"/>
                        <a:pt x="2" y="14"/>
                      </a:cubicBezTo>
                      <a:cubicBezTo>
                        <a:pt x="3" y="12"/>
                        <a:pt x="3" y="10"/>
                        <a:pt x="3" y="8"/>
                      </a:cubicBezTo>
                      <a:cubicBezTo>
                        <a:pt x="3" y="7"/>
                        <a:pt x="4" y="6"/>
                        <a:pt x="5" y="5"/>
                      </a:cubicBezTo>
                      <a:cubicBezTo>
                        <a:pt x="5" y="4"/>
                        <a:pt x="5" y="4"/>
                        <a:pt x="4" y="3"/>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4" name="Freeform 177"/>
                <p:cNvSpPr/>
                <p:nvPr/>
              </p:nvSpPr>
              <p:spPr bwMode="auto">
                <a:xfrm>
                  <a:off x="-493" y="1978"/>
                  <a:ext cx="5" cy="21"/>
                </a:xfrm>
                <a:custGeom>
                  <a:avLst/>
                  <a:gdLst>
                    <a:gd name="T0" fmla="*/ 2 w 3"/>
                    <a:gd name="T1" fmla="*/ 0 h 15"/>
                    <a:gd name="T2" fmla="*/ 0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0" y="1"/>
                      </a:cubicBezTo>
                      <a:cubicBezTo>
                        <a:pt x="0" y="7"/>
                        <a:pt x="0" y="12"/>
                        <a:pt x="0" y="15"/>
                      </a:cubicBezTo>
                      <a:cubicBezTo>
                        <a:pt x="0" y="15"/>
                        <a:pt x="1" y="14"/>
                        <a:pt x="1" y="14"/>
                      </a:cubicBezTo>
                      <a:cubicBezTo>
                        <a:pt x="2"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5" name="Freeform 178"/>
                <p:cNvSpPr/>
                <p:nvPr/>
              </p:nvSpPr>
              <p:spPr bwMode="auto">
                <a:xfrm>
                  <a:off x="-361" y="2035"/>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5" y="7"/>
                        <a:pt x="3" y="12"/>
                        <a:pt x="0" y="17"/>
                      </a:cubicBezTo>
                      <a:cubicBezTo>
                        <a:pt x="1" y="17"/>
                        <a:pt x="2" y="16"/>
                        <a:pt x="3" y="15"/>
                      </a:cubicBezTo>
                      <a:cubicBezTo>
                        <a:pt x="3" y="15"/>
                        <a:pt x="3"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6" name="Freeform 179"/>
                <p:cNvSpPr/>
                <p:nvPr/>
              </p:nvSpPr>
              <p:spPr bwMode="auto">
                <a:xfrm>
                  <a:off x="-768" y="2007"/>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9"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7" name="Freeform 180"/>
                <p:cNvSpPr/>
                <p:nvPr/>
              </p:nvSpPr>
              <p:spPr bwMode="auto">
                <a:xfrm>
                  <a:off x="-738" y="2004"/>
                  <a:ext cx="6" cy="12"/>
                </a:xfrm>
                <a:custGeom>
                  <a:avLst/>
                  <a:gdLst>
                    <a:gd name="T0" fmla="*/ 1 w 4"/>
                    <a:gd name="T1" fmla="*/ 0 h 9"/>
                    <a:gd name="T2" fmla="*/ 0 w 4"/>
                    <a:gd name="T3" fmla="*/ 1 h 9"/>
                    <a:gd name="T4" fmla="*/ 3 w 4"/>
                    <a:gd name="T5" fmla="*/ 9 h 9"/>
                    <a:gd name="T6" fmla="*/ 3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3" y="8"/>
                        <a:pt x="3"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8" name="Freeform 181"/>
                <p:cNvSpPr/>
                <p:nvPr/>
              </p:nvSpPr>
              <p:spPr bwMode="auto">
                <a:xfrm>
                  <a:off x="-920" y="2188"/>
                  <a:ext cx="33" cy="13"/>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2" y="1"/>
                        <a:pt x="22" y="1"/>
                      </a:cubicBezTo>
                      <a:cubicBezTo>
                        <a:pt x="13" y="2"/>
                        <a:pt x="6"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9" name="Freeform 182"/>
                <p:cNvSpPr/>
                <p:nvPr/>
              </p:nvSpPr>
              <p:spPr bwMode="auto">
                <a:xfrm>
                  <a:off x="-928" y="2225"/>
                  <a:ext cx="20" cy="8"/>
                </a:xfrm>
                <a:custGeom>
                  <a:avLst/>
                  <a:gdLst>
                    <a:gd name="T0" fmla="*/ 9 w 14"/>
                    <a:gd name="T1" fmla="*/ 0 h 6"/>
                    <a:gd name="T2" fmla="*/ 5 w 14"/>
                    <a:gd name="T3" fmla="*/ 2 h 6"/>
                    <a:gd name="T4" fmla="*/ 0 w 14"/>
                    <a:gd name="T5" fmla="*/ 4 h 6"/>
                    <a:gd name="T6" fmla="*/ 0 w 14"/>
                    <a:gd name="T7" fmla="*/ 5 h 6"/>
                    <a:gd name="T8" fmla="*/ 3 w 14"/>
                    <a:gd name="T9" fmla="*/ 6 h 6"/>
                    <a:gd name="T10" fmla="*/ 4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1" y="3"/>
                        <a:pt x="0" y="4"/>
                      </a:cubicBezTo>
                      <a:cubicBezTo>
                        <a:pt x="0" y="5"/>
                        <a:pt x="0" y="5"/>
                        <a:pt x="0" y="5"/>
                      </a:cubicBezTo>
                      <a:cubicBezTo>
                        <a:pt x="1" y="5"/>
                        <a:pt x="2" y="5"/>
                        <a:pt x="3" y="6"/>
                      </a:cubicBezTo>
                      <a:cubicBezTo>
                        <a:pt x="3" y="5"/>
                        <a:pt x="4" y="5"/>
                        <a:pt x="4" y="5"/>
                      </a:cubicBezTo>
                      <a:cubicBezTo>
                        <a:pt x="7"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0" name="Freeform 183"/>
                <p:cNvSpPr/>
                <p:nvPr/>
              </p:nvSpPr>
              <p:spPr bwMode="auto">
                <a:xfrm>
                  <a:off x="-820" y="2055"/>
                  <a:ext cx="22" cy="17"/>
                </a:xfrm>
                <a:custGeom>
                  <a:avLst/>
                  <a:gdLst>
                    <a:gd name="T0" fmla="*/ 1 w 16"/>
                    <a:gd name="T1" fmla="*/ 0 h 12"/>
                    <a:gd name="T2" fmla="*/ 0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0" y="0"/>
                      </a:cubicBezTo>
                      <a:cubicBezTo>
                        <a:pt x="5" y="4"/>
                        <a:pt x="9" y="7"/>
                        <a:pt x="12" y="12"/>
                      </a:cubicBezTo>
                      <a:cubicBezTo>
                        <a:pt x="13" y="12"/>
                        <a:pt x="13" y="11"/>
                        <a:pt x="15" y="11"/>
                      </a:cubicBezTo>
                      <a:cubicBezTo>
                        <a:pt x="15" y="11"/>
                        <a:pt x="15" y="11"/>
                        <a:pt x="16" y="11"/>
                      </a:cubicBezTo>
                      <a:cubicBezTo>
                        <a:pt x="15" y="10"/>
                        <a:pt x="15" y="10"/>
                        <a:pt x="14" y="9"/>
                      </a:cubicBezTo>
                      <a:cubicBezTo>
                        <a:pt x="10"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1" name="Freeform 184"/>
                <p:cNvSpPr/>
                <p:nvPr/>
              </p:nvSpPr>
              <p:spPr bwMode="auto">
                <a:xfrm>
                  <a:off x="-847" y="2083"/>
                  <a:ext cx="25" cy="16"/>
                </a:xfrm>
                <a:custGeom>
                  <a:avLst/>
                  <a:gdLst>
                    <a:gd name="T0" fmla="*/ 2 w 18"/>
                    <a:gd name="T1" fmla="*/ 1 h 11"/>
                    <a:gd name="T2" fmla="*/ 11 w 18"/>
                    <a:gd name="T3" fmla="*/ 9 h 11"/>
                    <a:gd name="T4" fmla="*/ 18 w 18"/>
                    <a:gd name="T5" fmla="*/ 10 h 11"/>
                    <a:gd name="T6" fmla="*/ 16 w 18"/>
                    <a:gd name="T7" fmla="*/ 8 h 11"/>
                    <a:gd name="T8" fmla="*/ 12 w 18"/>
                    <a:gd name="T9" fmla="*/ 7 h 11"/>
                    <a:gd name="T10" fmla="*/ 2 w 18"/>
                    <a:gd name="T11" fmla="*/ 0 h 11"/>
                    <a:gd name="T12" fmla="*/ 2 w 1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2" y="1"/>
                      </a:moveTo>
                      <a:cubicBezTo>
                        <a:pt x="4" y="4"/>
                        <a:pt x="7" y="7"/>
                        <a:pt x="11" y="9"/>
                      </a:cubicBezTo>
                      <a:cubicBezTo>
                        <a:pt x="14" y="11"/>
                        <a:pt x="17" y="11"/>
                        <a:pt x="18" y="10"/>
                      </a:cubicBezTo>
                      <a:cubicBezTo>
                        <a:pt x="17" y="9"/>
                        <a:pt x="17" y="9"/>
                        <a:pt x="16" y="8"/>
                      </a:cubicBezTo>
                      <a:cubicBezTo>
                        <a:pt x="15" y="8"/>
                        <a:pt x="13" y="7"/>
                        <a:pt x="12" y="7"/>
                      </a:cubicBezTo>
                      <a:cubicBezTo>
                        <a:pt x="8" y="5"/>
                        <a:pt x="5" y="3"/>
                        <a:pt x="2" y="0"/>
                      </a:cubicBezTo>
                      <a:cubicBezTo>
                        <a:pt x="1"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2" name="Freeform 185"/>
                <p:cNvSpPr/>
                <p:nvPr/>
              </p:nvSpPr>
              <p:spPr bwMode="auto">
                <a:xfrm>
                  <a:off x="-897" y="2157"/>
                  <a:ext cx="14"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1" y="3"/>
                        <a:pt x="5" y="4"/>
                        <a:pt x="10" y="1"/>
                      </a:cubicBezTo>
                      <a:cubicBezTo>
                        <a:pt x="9" y="1"/>
                        <a:pt x="9" y="1"/>
                        <a:pt x="9" y="1"/>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3" name="Freeform 186"/>
                <p:cNvSpPr/>
                <p:nvPr/>
              </p:nvSpPr>
              <p:spPr bwMode="auto">
                <a:xfrm>
                  <a:off x="-890" y="2148"/>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4" name="Freeform 187"/>
                <p:cNvSpPr/>
                <p:nvPr/>
              </p:nvSpPr>
              <p:spPr bwMode="auto">
                <a:xfrm>
                  <a:off x="-903" y="2168"/>
                  <a:ext cx="17" cy="2"/>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5" name="Freeform 188"/>
                <p:cNvSpPr/>
                <p:nvPr/>
              </p:nvSpPr>
              <p:spPr bwMode="auto">
                <a:xfrm>
                  <a:off x="-883" y="2143"/>
                  <a:ext cx="20" cy="8"/>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0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2" y="3"/>
                        <a:pt x="14" y="3"/>
                      </a:cubicBezTo>
                      <a:cubicBezTo>
                        <a:pt x="13" y="3"/>
                        <a:pt x="13" y="3"/>
                        <a:pt x="13" y="3"/>
                      </a:cubicBezTo>
                      <a:cubicBezTo>
                        <a:pt x="9" y="1"/>
                        <a:pt x="5" y="1"/>
                        <a:pt x="1" y="0"/>
                      </a:cubicBezTo>
                      <a:cubicBezTo>
                        <a:pt x="1" y="0"/>
                        <a:pt x="1" y="0"/>
                        <a:pt x="1" y="0"/>
                      </a:cubicBezTo>
                      <a:cubicBezTo>
                        <a:pt x="1" y="0"/>
                        <a:pt x="1" y="0"/>
                        <a:pt x="1" y="0"/>
                      </a:cubicBezTo>
                      <a:cubicBezTo>
                        <a:pt x="1" y="0"/>
                        <a:pt x="0" y="0"/>
                        <a:pt x="0" y="1"/>
                      </a:cubicBezTo>
                      <a:cubicBezTo>
                        <a:pt x="0" y="1"/>
                        <a:pt x="0" y="2"/>
                        <a:pt x="0" y="2"/>
                      </a:cubicBezTo>
                      <a:cubicBezTo>
                        <a:pt x="1" y="2"/>
                        <a:pt x="1" y="2"/>
                        <a:pt x="2" y="2"/>
                      </a:cubicBezTo>
                      <a:cubicBezTo>
                        <a:pt x="4" y="5"/>
                        <a:pt x="8" y="6"/>
                        <a:pt x="14" y="5"/>
                      </a:cubicBezTo>
                      <a:cubicBezTo>
                        <a:pt x="13" y="5"/>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6" name="Freeform 189"/>
                <p:cNvSpPr/>
                <p:nvPr/>
              </p:nvSpPr>
              <p:spPr bwMode="auto">
                <a:xfrm>
                  <a:off x="-911" y="2182"/>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7" name="Freeform 190"/>
                <p:cNvSpPr/>
                <p:nvPr/>
              </p:nvSpPr>
              <p:spPr bwMode="auto">
                <a:xfrm>
                  <a:off x="-609" y="1964"/>
                  <a:ext cx="6" cy="26"/>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2" y="18"/>
                        <a:pt x="3"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8" name="Freeform 191"/>
                <p:cNvSpPr/>
                <p:nvPr/>
              </p:nvSpPr>
              <p:spPr bwMode="auto">
                <a:xfrm>
                  <a:off x="-636" y="1975"/>
                  <a:ext cx="4" cy="16"/>
                </a:xfrm>
                <a:custGeom>
                  <a:avLst/>
                  <a:gdLst>
                    <a:gd name="T0" fmla="*/ 1 w 3"/>
                    <a:gd name="T1" fmla="*/ 0 h 11"/>
                    <a:gd name="T2" fmla="*/ 0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0" y="1"/>
                      </a:cubicBezTo>
                      <a:cubicBezTo>
                        <a:pt x="0" y="4"/>
                        <a:pt x="0" y="8"/>
                        <a:pt x="2" y="11"/>
                      </a:cubicBezTo>
                      <a:cubicBezTo>
                        <a:pt x="2"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9" name="Freeform 192"/>
                <p:cNvSpPr/>
                <p:nvPr/>
              </p:nvSpPr>
              <p:spPr bwMode="auto">
                <a:xfrm>
                  <a:off x="-650" y="1970"/>
                  <a:ext cx="7" cy="12"/>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0" name="Freeform 193"/>
                <p:cNvSpPr/>
                <p:nvPr/>
              </p:nvSpPr>
              <p:spPr bwMode="auto">
                <a:xfrm>
                  <a:off x="-659" y="1972"/>
                  <a:ext cx="13" cy="27"/>
                </a:xfrm>
                <a:custGeom>
                  <a:avLst/>
                  <a:gdLst>
                    <a:gd name="T0" fmla="*/ 4 w 9"/>
                    <a:gd name="T1" fmla="*/ 6 h 19"/>
                    <a:gd name="T2" fmla="*/ 3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3" y="5"/>
                      </a:cubicBezTo>
                      <a:cubicBezTo>
                        <a:pt x="3"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1" name="Freeform 194"/>
                <p:cNvSpPr/>
                <p:nvPr/>
              </p:nvSpPr>
              <p:spPr bwMode="auto">
                <a:xfrm>
                  <a:off x="-569" y="1967"/>
                  <a:ext cx="5" cy="21"/>
                </a:xfrm>
                <a:custGeom>
                  <a:avLst/>
                  <a:gdLst>
                    <a:gd name="T0" fmla="*/ 4 w 4"/>
                    <a:gd name="T1" fmla="*/ 0 h 15"/>
                    <a:gd name="T2" fmla="*/ 2 w 4"/>
                    <a:gd name="T3" fmla="*/ 1 h 15"/>
                    <a:gd name="T4" fmla="*/ 2 w 4"/>
                    <a:gd name="T5" fmla="*/ 15 h 15"/>
                    <a:gd name="T6" fmla="*/ 2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2" y="0"/>
                        <a:pt x="2" y="1"/>
                      </a:cubicBezTo>
                      <a:cubicBezTo>
                        <a:pt x="0" y="6"/>
                        <a:pt x="0" y="11"/>
                        <a:pt x="2" y="15"/>
                      </a:cubicBezTo>
                      <a:cubicBezTo>
                        <a:pt x="2" y="15"/>
                        <a:pt x="2" y="14"/>
                        <a:pt x="2"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2" name="Freeform 195"/>
                <p:cNvSpPr/>
                <p:nvPr/>
              </p:nvSpPr>
              <p:spPr bwMode="auto">
                <a:xfrm>
                  <a:off x="-931" y="2276"/>
                  <a:ext cx="20"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9"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3" name="Freeform 196"/>
                <p:cNvSpPr/>
                <p:nvPr/>
              </p:nvSpPr>
              <p:spPr bwMode="auto">
                <a:xfrm>
                  <a:off x="-937" y="2284"/>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4" y="6"/>
                        <a:pt x="6" y="5"/>
                      </a:cubicBezTo>
                      <a:cubicBezTo>
                        <a:pt x="9" y="4"/>
                        <a:pt x="13" y="3"/>
                        <a:pt x="16" y="1"/>
                      </a:cubicBezTo>
                      <a:cubicBezTo>
                        <a:pt x="15" y="1"/>
                        <a:pt x="15" y="1"/>
                        <a:pt x="15" y="1"/>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4" name="Freeform 197"/>
                <p:cNvSpPr/>
                <p:nvPr/>
              </p:nvSpPr>
              <p:spPr bwMode="auto">
                <a:xfrm>
                  <a:off x="-931" y="2304"/>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8" y="0"/>
                        <a:pt x="7"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5" name="Freeform 198"/>
                <p:cNvSpPr/>
                <p:nvPr/>
              </p:nvSpPr>
              <p:spPr bwMode="auto">
                <a:xfrm>
                  <a:off x="-931" y="2367"/>
                  <a:ext cx="17" cy="4"/>
                </a:xfrm>
                <a:custGeom>
                  <a:avLst/>
                  <a:gdLst>
                    <a:gd name="T0" fmla="*/ 11 w 12"/>
                    <a:gd name="T1" fmla="*/ 1 h 3"/>
                    <a:gd name="T2" fmla="*/ 3 w 12"/>
                    <a:gd name="T3" fmla="*/ 0 h 3"/>
                    <a:gd name="T4" fmla="*/ 3 w 12"/>
                    <a:gd name="T5" fmla="*/ 0 h 3"/>
                    <a:gd name="T6" fmla="*/ 2 w 12"/>
                    <a:gd name="T7" fmla="*/ 0 h 3"/>
                    <a:gd name="T8" fmla="*/ 0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8" y="0"/>
                        <a:pt x="5" y="0"/>
                        <a:pt x="3" y="0"/>
                      </a:cubicBezTo>
                      <a:cubicBezTo>
                        <a:pt x="3" y="0"/>
                        <a:pt x="3" y="0"/>
                        <a:pt x="3" y="0"/>
                      </a:cubicBezTo>
                      <a:cubicBezTo>
                        <a:pt x="2" y="0"/>
                        <a:pt x="2" y="0"/>
                        <a:pt x="2" y="0"/>
                      </a:cubicBezTo>
                      <a:cubicBezTo>
                        <a:pt x="1" y="1"/>
                        <a:pt x="1" y="1"/>
                        <a:pt x="0" y="2"/>
                      </a:cubicBezTo>
                      <a:cubicBezTo>
                        <a:pt x="0" y="2"/>
                        <a:pt x="0" y="3"/>
                        <a:pt x="0" y="3"/>
                      </a:cubicBezTo>
                      <a:cubicBezTo>
                        <a:pt x="4" y="3"/>
                        <a:pt x="8" y="2"/>
                        <a:pt x="12"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6" name="Freeform 199"/>
                <p:cNvSpPr/>
                <p:nvPr/>
              </p:nvSpPr>
              <p:spPr bwMode="auto">
                <a:xfrm>
                  <a:off x="-925" y="2358"/>
                  <a:ext cx="11" cy="6"/>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6" y="0"/>
                        <a:pt x="5" y="0"/>
                        <a:pt x="5" y="0"/>
                      </a:cubicBezTo>
                      <a:cubicBezTo>
                        <a:pt x="5" y="0"/>
                        <a:pt x="5" y="0"/>
                        <a:pt x="5" y="0"/>
                      </a:cubicBezTo>
                      <a:cubicBezTo>
                        <a:pt x="3" y="1"/>
                        <a:pt x="1" y="1"/>
                        <a:pt x="0" y="2"/>
                      </a:cubicBezTo>
                      <a:cubicBezTo>
                        <a:pt x="1" y="3"/>
                        <a:pt x="2" y="3"/>
                        <a:pt x="3" y="4"/>
                      </a:cubicBezTo>
                      <a:cubicBezTo>
                        <a:pt x="4"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7" name="Freeform 200"/>
                <p:cNvSpPr/>
                <p:nvPr/>
              </p:nvSpPr>
              <p:spPr bwMode="auto">
                <a:xfrm>
                  <a:off x="-928" y="2406"/>
                  <a:ext cx="13" cy="13"/>
                </a:xfrm>
                <a:custGeom>
                  <a:avLst/>
                  <a:gdLst>
                    <a:gd name="T0" fmla="*/ 7 w 9"/>
                    <a:gd name="T1" fmla="*/ 3 h 9"/>
                    <a:gd name="T2" fmla="*/ 9 w 9"/>
                    <a:gd name="T3" fmla="*/ 0 h 9"/>
                    <a:gd name="T4" fmla="*/ 8 w 9"/>
                    <a:gd name="T5" fmla="*/ 1 h 9"/>
                    <a:gd name="T6" fmla="*/ 0 w 9"/>
                    <a:gd name="T7" fmla="*/ 6 h 9"/>
                    <a:gd name="T8" fmla="*/ 6 w 9"/>
                    <a:gd name="T9" fmla="*/ 7 h 9"/>
                    <a:gd name="T10" fmla="*/ 5 w 9"/>
                    <a:gd name="T11" fmla="*/ 6 h 9"/>
                    <a:gd name="T12" fmla="*/ 6 w 9"/>
                    <a:gd name="T13" fmla="*/ 5 h 9"/>
                    <a:gd name="T14" fmla="*/ 7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3"/>
                      </a:moveTo>
                      <a:cubicBezTo>
                        <a:pt x="8" y="2"/>
                        <a:pt x="9" y="1"/>
                        <a:pt x="9" y="0"/>
                      </a:cubicBezTo>
                      <a:cubicBezTo>
                        <a:pt x="9" y="0"/>
                        <a:pt x="8" y="0"/>
                        <a:pt x="8" y="1"/>
                      </a:cubicBezTo>
                      <a:cubicBezTo>
                        <a:pt x="6" y="3"/>
                        <a:pt x="3" y="5"/>
                        <a:pt x="0" y="6"/>
                      </a:cubicBezTo>
                      <a:cubicBezTo>
                        <a:pt x="1" y="9"/>
                        <a:pt x="3" y="9"/>
                        <a:pt x="6" y="7"/>
                      </a:cubicBezTo>
                      <a:cubicBezTo>
                        <a:pt x="5" y="7"/>
                        <a:pt x="5" y="7"/>
                        <a:pt x="5" y="6"/>
                      </a:cubicBezTo>
                      <a:cubicBezTo>
                        <a:pt x="6" y="6"/>
                        <a:pt x="6" y="5"/>
                        <a:pt x="6" y="5"/>
                      </a:cubicBezTo>
                      <a:cubicBezTo>
                        <a:pt x="7" y="4"/>
                        <a:pt x="7"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8" name="Freeform 201"/>
                <p:cNvSpPr/>
                <p:nvPr/>
              </p:nvSpPr>
              <p:spPr bwMode="auto">
                <a:xfrm>
                  <a:off x="-928" y="2457"/>
                  <a:ext cx="11" cy="8"/>
                </a:xfrm>
                <a:custGeom>
                  <a:avLst/>
                  <a:gdLst>
                    <a:gd name="T0" fmla="*/ 7 w 8"/>
                    <a:gd name="T1" fmla="*/ 1 h 5"/>
                    <a:gd name="T2" fmla="*/ 5 w 8"/>
                    <a:gd name="T3" fmla="*/ 0 h 5"/>
                    <a:gd name="T4" fmla="*/ 5 w 8"/>
                    <a:gd name="T5" fmla="*/ 0 h 5"/>
                    <a:gd name="T6" fmla="*/ 0 w 8"/>
                    <a:gd name="T7" fmla="*/ 4 h 5"/>
                    <a:gd name="T8" fmla="*/ 0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6" y="0"/>
                        <a:pt x="5" y="0"/>
                        <a:pt x="5" y="0"/>
                      </a:cubicBezTo>
                      <a:cubicBezTo>
                        <a:pt x="5" y="0"/>
                        <a:pt x="5" y="0"/>
                        <a:pt x="5" y="0"/>
                      </a:cubicBezTo>
                      <a:cubicBezTo>
                        <a:pt x="2" y="0"/>
                        <a:pt x="0" y="2"/>
                        <a:pt x="0" y="4"/>
                      </a:cubicBezTo>
                      <a:cubicBezTo>
                        <a:pt x="0" y="5"/>
                        <a:pt x="0" y="5"/>
                        <a:pt x="0" y="5"/>
                      </a:cubicBezTo>
                      <a:cubicBezTo>
                        <a:pt x="3" y="3"/>
                        <a:pt x="5" y="2"/>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9" name="Freeform 202"/>
                <p:cNvSpPr/>
                <p:nvPr/>
              </p:nvSpPr>
              <p:spPr bwMode="auto">
                <a:xfrm>
                  <a:off x="-923" y="2457"/>
                  <a:ext cx="22" cy="13"/>
                </a:xfrm>
                <a:custGeom>
                  <a:avLst/>
                  <a:gdLst>
                    <a:gd name="T0" fmla="*/ 0 w 15"/>
                    <a:gd name="T1" fmla="*/ 9 h 9"/>
                    <a:gd name="T2" fmla="*/ 1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0" y="9"/>
                        <a:pt x="1" y="9"/>
                        <a:pt x="1" y="9"/>
                      </a:cubicBezTo>
                      <a:cubicBezTo>
                        <a:pt x="7" y="7"/>
                        <a:pt x="11" y="3"/>
                        <a:pt x="15" y="0"/>
                      </a:cubicBezTo>
                      <a:cubicBezTo>
                        <a:pt x="14" y="0"/>
                        <a:pt x="13"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0" name="Freeform 203"/>
                <p:cNvSpPr/>
                <p:nvPr/>
              </p:nvSpPr>
              <p:spPr bwMode="auto">
                <a:xfrm>
                  <a:off x="-900" y="2497"/>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8" y="0"/>
                        <a:pt x="8" y="1"/>
                      </a:cubicBezTo>
                      <a:cubicBezTo>
                        <a:pt x="5" y="5"/>
                        <a:pt x="2" y="10"/>
                        <a:pt x="0" y="15"/>
                      </a:cubicBezTo>
                      <a:cubicBezTo>
                        <a:pt x="0"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1" name="Freeform 204"/>
                <p:cNvSpPr/>
                <p:nvPr/>
              </p:nvSpPr>
              <p:spPr bwMode="auto">
                <a:xfrm>
                  <a:off x="-908" y="2494"/>
                  <a:ext cx="18"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2"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7" name="Group 406"/>
              <p:cNvGrpSpPr/>
              <p:nvPr/>
            </p:nvGrpSpPr>
            <p:grpSpPr bwMode="auto">
              <a:xfrm>
                <a:off x="-2216" y="2327"/>
                <a:ext cx="3318" cy="2953"/>
                <a:chOff x="-2216" y="2327"/>
                <a:chExt cx="3318" cy="2953"/>
              </a:xfrm>
              <a:grpFill/>
            </p:grpSpPr>
            <p:sp>
              <p:nvSpPr>
                <p:cNvPr id="92" name="Freeform 206"/>
                <p:cNvSpPr/>
                <p:nvPr/>
              </p:nvSpPr>
              <p:spPr bwMode="auto">
                <a:xfrm>
                  <a:off x="-903" y="2514"/>
                  <a:ext cx="22" cy="19"/>
                </a:xfrm>
                <a:custGeom>
                  <a:avLst/>
                  <a:gdLst>
                    <a:gd name="T0" fmla="*/ 10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1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0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0" y="6"/>
                      </a:moveTo>
                      <a:cubicBezTo>
                        <a:pt x="10" y="6"/>
                        <a:pt x="9" y="6"/>
                        <a:pt x="9" y="6"/>
                      </a:cubicBezTo>
                      <a:cubicBezTo>
                        <a:pt x="9" y="6"/>
                        <a:pt x="9" y="6"/>
                        <a:pt x="9" y="6"/>
                      </a:cubicBezTo>
                      <a:cubicBezTo>
                        <a:pt x="6" y="7"/>
                        <a:pt x="4" y="7"/>
                        <a:pt x="2" y="8"/>
                      </a:cubicBezTo>
                      <a:cubicBezTo>
                        <a:pt x="1" y="9"/>
                        <a:pt x="1" y="10"/>
                        <a:pt x="0" y="11"/>
                      </a:cubicBezTo>
                      <a:cubicBezTo>
                        <a:pt x="0" y="11"/>
                        <a:pt x="0" y="12"/>
                        <a:pt x="0" y="12"/>
                      </a:cubicBezTo>
                      <a:cubicBezTo>
                        <a:pt x="0" y="12"/>
                        <a:pt x="1" y="12"/>
                        <a:pt x="1" y="12"/>
                      </a:cubicBezTo>
                      <a:cubicBezTo>
                        <a:pt x="2" y="11"/>
                        <a:pt x="2" y="11"/>
                        <a:pt x="2" y="11"/>
                      </a:cubicBezTo>
                      <a:cubicBezTo>
                        <a:pt x="4"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3" y="0"/>
                        <a:pt x="13" y="1"/>
                      </a:cubicBezTo>
                      <a:cubicBezTo>
                        <a:pt x="12" y="2"/>
                        <a:pt x="11"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207"/>
                <p:cNvSpPr/>
                <p:nvPr/>
              </p:nvSpPr>
              <p:spPr bwMode="auto">
                <a:xfrm>
                  <a:off x="-893" y="2528"/>
                  <a:ext cx="23" cy="25"/>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2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5"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2"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208"/>
                <p:cNvSpPr/>
                <p:nvPr/>
              </p:nvSpPr>
              <p:spPr bwMode="auto">
                <a:xfrm>
                  <a:off x="-827" y="2588"/>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1" y="0"/>
                        <a:pt x="11" y="1"/>
                      </a:cubicBezTo>
                      <a:cubicBezTo>
                        <a:pt x="4" y="3"/>
                        <a:pt x="0" y="8"/>
                        <a:pt x="0" y="13"/>
                      </a:cubicBezTo>
                      <a:cubicBezTo>
                        <a:pt x="0" y="13"/>
                        <a:pt x="0" y="13"/>
                        <a:pt x="1" y="12"/>
                      </a:cubicBezTo>
                      <a:cubicBezTo>
                        <a:pt x="4"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209"/>
                <p:cNvSpPr/>
                <p:nvPr/>
              </p:nvSpPr>
              <p:spPr bwMode="auto">
                <a:xfrm>
                  <a:off x="-813" y="2596"/>
                  <a:ext cx="11" cy="19"/>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7"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6" name="Freeform 210"/>
                <p:cNvSpPr/>
                <p:nvPr/>
              </p:nvSpPr>
              <p:spPr bwMode="auto">
                <a:xfrm>
                  <a:off x="-784" y="2619"/>
                  <a:ext cx="10" cy="19"/>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6" y="0"/>
                        <a:pt x="6" y="0"/>
                        <a:pt x="5" y="1"/>
                      </a:cubicBezTo>
                      <a:cubicBezTo>
                        <a:pt x="2" y="5"/>
                        <a:pt x="0" y="9"/>
                        <a:pt x="1" y="13"/>
                      </a:cubicBezTo>
                      <a:cubicBezTo>
                        <a:pt x="1" y="13"/>
                        <a:pt x="1" y="13"/>
                        <a:pt x="2" y="12"/>
                      </a:cubicBezTo>
                      <a:cubicBezTo>
                        <a:pt x="3"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7" name="Freeform 211"/>
                <p:cNvSpPr>
                  <a:spLocks noEditPoints="1"/>
                </p:cNvSpPr>
                <p:nvPr/>
              </p:nvSpPr>
              <p:spPr bwMode="auto">
                <a:xfrm>
                  <a:off x="-32" y="2327"/>
                  <a:ext cx="756" cy="752"/>
                </a:xfrm>
                <a:custGeom>
                  <a:avLst/>
                  <a:gdLst>
                    <a:gd name="T0" fmla="*/ 14 w 533"/>
                    <a:gd name="T1" fmla="*/ 176 h 530"/>
                    <a:gd name="T2" fmla="*/ 55 w 533"/>
                    <a:gd name="T3" fmla="*/ 443 h 530"/>
                    <a:gd name="T4" fmla="*/ 461 w 533"/>
                    <a:gd name="T5" fmla="*/ 441 h 530"/>
                    <a:gd name="T6" fmla="*/ 532 w 533"/>
                    <a:gd name="T7" fmla="*/ 252 h 530"/>
                    <a:gd name="T8" fmla="*/ 348 w 533"/>
                    <a:gd name="T9" fmla="*/ 37 h 530"/>
                    <a:gd name="T10" fmla="*/ 278 w 533"/>
                    <a:gd name="T11" fmla="*/ 7 h 530"/>
                    <a:gd name="T12" fmla="*/ 380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5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6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5 w 533"/>
                    <a:gd name="T97" fmla="*/ 501 h 530"/>
                    <a:gd name="T98" fmla="*/ 237 w 533"/>
                    <a:gd name="T99" fmla="*/ 521 h 530"/>
                    <a:gd name="T100" fmla="*/ 249 w 533"/>
                    <a:gd name="T101" fmla="*/ 518 h 530"/>
                    <a:gd name="T102" fmla="*/ 238 w 533"/>
                    <a:gd name="T103" fmla="*/ 526 h 530"/>
                    <a:gd name="T104" fmla="*/ 158 w 533"/>
                    <a:gd name="T105" fmla="*/ 482 h 530"/>
                    <a:gd name="T106" fmla="*/ 170 w 533"/>
                    <a:gd name="T107" fmla="*/ 493 h 530"/>
                    <a:gd name="T108" fmla="*/ 132 w 533"/>
                    <a:gd name="T109" fmla="*/ 468 h 530"/>
                    <a:gd name="T110" fmla="*/ 143 w 533"/>
                    <a:gd name="T111" fmla="*/ 474 h 530"/>
                    <a:gd name="T112" fmla="*/ 130 w 533"/>
                    <a:gd name="T113" fmla="*/ 493 h 530"/>
                    <a:gd name="T114" fmla="*/ 160 w 533"/>
                    <a:gd name="T115" fmla="*/ 509 h 530"/>
                    <a:gd name="T116" fmla="*/ 387 w 533"/>
                    <a:gd name="T117" fmla="*/ 466 h 530"/>
                    <a:gd name="T118" fmla="*/ 427 w 533"/>
                    <a:gd name="T119" fmla="*/ 467 h 530"/>
                    <a:gd name="T120" fmla="*/ 358 w 533"/>
                    <a:gd name="T121" fmla="*/ 479 h 530"/>
                    <a:gd name="T122" fmla="*/ 367 w 533"/>
                    <a:gd name="T123"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1" y="19"/>
                        <a:pt x="356" y="16"/>
                        <a:pt x="349"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0" y="1"/>
                      </a:cubicBezTo>
                      <a:cubicBezTo>
                        <a:pt x="250" y="1"/>
                        <a:pt x="250" y="1"/>
                        <a:pt x="250" y="1"/>
                      </a:cubicBezTo>
                      <a:cubicBezTo>
                        <a:pt x="247" y="1"/>
                        <a:pt x="244" y="1"/>
                        <a:pt x="241" y="1"/>
                      </a:cubicBezTo>
                      <a:cubicBezTo>
                        <a:pt x="227" y="0"/>
                        <a:pt x="214"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5" y="44"/>
                        <a:pt x="105" y="44"/>
                        <a:pt x="105" y="45"/>
                      </a:cubicBezTo>
                      <a:cubicBezTo>
                        <a:pt x="105" y="45"/>
                        <a:pt x="105" y="46"/>
                        <a:pt x="105" y="46"/>
                      </a:cubicBezTo>
                      <a:cubicBezTo>
                        <a:pt x="101" y="48"/>
                        <a:pt x="97" y="51"/>
                        <a:pt x="95" y="55"/>
                      </a:cubicBezTo>
                      <a:cubicBezTo>
                        <a:pt x="88" y="65"/>
                        <a:pt x="80" y="74"/>
                        <a:pt x="71" y="82"/>
                      </a:cubicBezTo>
                      <a:cubicBezTo>
                        <a:pt x="66" y="88"/>
                        <a:pt x="61" y="94"/>
                        <a:pt x="56" y="101"/>
                      </a:cubicBezTo>
                      <a:cubicBezTo>
                        <a:pt x="56" y="100"/>
                        <a:pt x="56" y="100"/>
                        <a:pt x="56" y="100"/>
                      </a:cubicBezTo>
                      <a:cubicBezTo>
                        <a:pt x="55" y="100"/>
                        <a:pt x="55" y="100"/>
                        <a:pt x="55" y="100"/>
                      </a:cubicBezTo>
                      <a:cubicBezTo>
                        <a:pt x="54" y="101"/>
                        <a:pt x="54" y="101"/>
                        <a:pt x="54" y="101"/>
                      </a:cubicBezTo>
                      <a:cubicBezTo>
                        <a:pt x="54" y="101"/>
                        <a:pt x="55" y="101"/>
                        <a:pt x="55" y="102"/>
                      </a:cubicBezTo>
                      <a:cubicBezTo>
                        <a:pt x="54" y="103"/>
                        <a:pt x="53" y="104"/>
                        <a:pt x="53" y="105"/>
                      </a:cubicBezTo>
                      <a:cubicBezTo>
                        <a:pt x="43" y="117"/>
                        <a:pt x="35" y="130"/>
                        <a:pt x="27" y="144"/>
                      </a:cubicBezTo>
                      <a:cubicBezTo>
                        <a:pt x="27" y="144"/>
                        <a:pt x="27" y="144"/>
                        <a:pt x="27" y="144"/>
                      </a:cubicBezTo>
                      <a:cubicBezTo>
                        <a:pt x="26" y="144"/>
                        <a:pt x="26" y="144"/>
                        <a:pt x="26" y="144"/>
                      </a:cubicBezTo>
                      <a:cubicBezTo>
                        <a:pt x="26" y="144"/>
                        <a:pt x="27" y="144"/>
                        <a:pt x="27" y="144"/>
                      </a:cubicBezTo>
                      <a:cubicBezTo>
                        <a:pt x="27" y="145"/>
                        <a:pt x="26" y="147"/>
                        <a:pt x="25" y="148"/>
                      </a:cubicBezTo>
                      <a:cubicBezTo>
                        <a:pt x="25" y="149"/>
                        <a:pt x="25" y="149"/>
                        <a:pt x="25" y="150"/>
                      </a:cubicBezTo>
                      <a:cubicBezTo>
                        <a:pt x="25" y="151"/>
                        <a:pt x="25" y="152"/>
                        <a:pt x="25" y="153"/>
                      </a:cubicBezTo>
                      <a:cubicBezTo>
                        <a:pt x="23" y="155"/>
                        <a:pt x="22" y="157"/>
                        <a:pt x="21" y="159"/>
                      </a:cubicBezTo>
                      <a:cubicBezTo>
                        <a:pt x="19" y="163"/>
                        <a:pt x="17" y="167"/>
                        <a:pt x="15" y="171"/>
                      </a:cubicBezTo>
                      <a:cubicBezTo>
                        <a:pt x="15" y="173"/>
                        <a:pt x="15" y="175"/>
                        <a:pt x="14" y="176"/>
                      </a:cubicBezTo>
                      <a:cubicBezTo>
                        <a:pt x="13" y="179"/>
                        <a:pt x="13" y="183"/>
                        <a:pt x="13" y="186"/>
                      </a:cubicBezTo>
                      <a:cubicBezTo>
                        <a:pt x="13" y="186"/>
                        <a:pt x="13" y="187"/>
                        <a:pt x="12" y="187"/>
                      </a:cubicBezTo>
                      <a:cubicBezTo>
                        <a:pt x="12" y="188"/>
                        <a:pt x="11" y="188"/>
                        <a:pt x="11" y="189"/>
                      </a:cubicBezTo>
                      <a:cubicBezTo>
                        <a:pt x="11" y="189"/>
                        <a:pt x="11" y="190"/>
                        <a:pt x="11" y="190"/>
                      </a:cubicBezTo>
                      <a:cubicBezTo>
                        <a:pt x="11" y="191"/>
                        <a:pt x="11" y="191"/>
                        <a:pt x="11" y="192"/>
                      </a:cubicBezTo>
                      <a:cubicBezTo>
                        <a:pt x="11" y="192"/>
                        <a:pt x="11" y="193"/>
                        <a:pt x="10" y="193"/>
                      </a:cubicBezTo>
                      <a:cubicBezTo>
                        <a:pt x="10" y="194"/>
                        <a:pt x="9" y="194"/>
                        <a:pt x="9" y="195"/>
                      </a:cubicBezTo>
                      <a:cubicBezTo>
                        <a:pt x="9" y="195"/>
                        <a:pt x="9" y="196"/>
                        <a:pt x="9" y="196"/>
                      </a:cubicBezTo>
                      <a:cubicBezTo>
                        <a:pt x="9" y="198"/>
                        <a:pt x="9" y="200"/>
                        <a:pt x="9" y="202"/>
                      </a:cubicBezTo>
                      <a:cubicBezTo>
                        <a:pt x="7"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2" y="371"/>
                      </a:cubicBezTo>
                      <a:cubicBezTo>
                        <a:pt x="12" y="371"/>
                        <a:pt x="12" y="371"/>
                        <a:pt x="12" y="371"/>
                      </a:cubicBezTo>
                      <a:cubicBezTo>
                        <a:pt x="12" y="371"/>
                        <a:pt x="12" y="371"/>
                        <a:pt x="12" y="371"/>
                      </a:cubicBezTo>
                      <a:cubicBezTo>
                        <a:pt x="13" y="374"/>
                        <a:pt x="14" y="377"/>
                        <a:pt x="15" y="381"/>
                      </a:cubicBezTo>
                      <a:cubicBezTo>
                        <a:pt x="18" y="385"/>
                        <a:pt x="20" y="391"/>
                        <a:pt x="22" y="396"/>
                      </a:cubicBezTo>
                      <a:cubicBezTo>
                        <a:pt x="23" y="402"/>
                        <a:pt x="26" y="407"/>
                        <a:pt x="29" y="412"/>
                      </a:cubicBezTo>
                      <a:cubicBezTo>
                        <a:pt x="29" y="413"/>
                        <a:pt x="29" y="413"/>
                        <a:pt x="29" y="414"/>
                      </a:cubicBezTo>
                      <a:cubicBezTo>
                        <a:pt x="29" y="414"/>
                        <a:pt x="29" y="415"/>
                        <a:pt x="29" y="415"/>
                      </a:cubicBezTo>
                      <a:cubicBezTo>
                        <a:pt x="33" y="423"/>
                        <a:pt x="38" y="429"/>
                        <a:pt x="44" y="435"/>
                      </a:cubicBezTo>
                      <a:cubicBezTo>
                        <a:pt x="47" y="438"/>
                        <a:pt x="49" y="440"/>
                        <a:pt x="52" y="443"/>
                      </a:cubicBezTo>
                      <a:cubicBezTo>
                        <a:pt x="52" y="443"/>
                        <a:pt x="52" y="443"/>
                        <a:pt x="52" y="444"/>
                      </a:cubicBezTo>
                      <a:cubicBezTo>
                        <a:pt x="52" y="444"/>
                        <a:pt x="52" y="445"/>
                        <a:pt x="52" y="445"/>
                      </a:cubicBezTo>
                      <a:cubicBezTo>
                        <a:pt x="53" y="445"/>
                        <a:pt x="53" y="445"/>
                        <a:pt x="54" y="445"/>
                      </a:cubicBezTo>
                      <a:cubicBezTo>
                        <a:pt x="54" y="444"/>
                        <a:pt x="54" y="444"/>
                        <a:pt x="54" y="444"/>
                      </a:cubicBezTo>
                      <a:cubicBezTo>
                        <a:pt x="56" y="446"/>
                        <a:pt x="58" y="448"/>
                        <a:pt x="60" y="449"/>
                      </a:cubicBezTo>
                      <a:cubicBezTo>
                        <a:pt x="58" y="448"/>
                        <a:pt x="56" y="446"/>
                        <a:pt x="54" y="444"/>
                      </a:cubicBezTo>
                      <a:cubicBezTo>
                        <a:pt x="54" y="444"/>
                        <a:pt x="54" y="444"/>
                        <a:pt x="54" y="443"/>
                      </a:cubicBezTo>
                      <a:cubicBezTo>
                        <a:pt x="54" y="443"/>
                        <a:pt x="54" y="443"/>
                        <a:pt x="55" y="443"/>
                      </a:cubicBezTo>
                      <a:cubicBezTo>
                        <a:pt x="58" y="446"/>
                        <a:pt x="61" y="449"/>
                        <a:pt x="65" y="451"/>
                      </a:cubicBezTo>
                      <a:cubicBezTo>
                        <a:pt x="68" y="453"/>
                        <a:pt x="70" y="455"/>
                        <a:pt x="73" y="456"/>
                      </a:cubicBezTo>
                      <a:cubicBezTo>
                        <a:pt x="81" y="461"/>
                        <a:pt x="88" y="466"/>
                        <a:pt x="96" y="471"/>
                      </a:cubicBezTo>
                      <a:cubicBezTo>
                        <a:pt x="99" y="473"/>
                        <a:pt x="103" y="476"/>
                        <a:pt x="106" y="478"/>
                      </a:cubicBezTo>
                      <a:cubicBezTo>
                        <a:pt x="106" y="478"/>
                        <a:pt x="106" y="479"/>
                        <a:pt x="106" y="479"/>
                      </a:cubicBezTo>
                      <a:cubicBezTo>
                        <a:pt x="99" y="475"/>
                        <a:pt x="92" y="470"/>
                        <a:pt x="85" y="467"/>
                      </a:cubicBezTo>
                      <a:cubicBezTo>
                        <a:pt x="78" y="463"/>
                        <a:pt x="72" y="459"/>
                        <a:pt x="66" y="455"/>
                      </a:cubicBezTo>
                      <a:cubicBezTo>
                        <a:pt x="86" y="471"/>
                        <a:pt x="107" y="484"/>
                        <a:pt x="130" y="496"/>
                      </a:cubicBezTo>
                      <a:cubicBezTo>
                        <a:pt x="130" y="497"/>
                        <a:pt x="131" y="497"/>
                        <a:pt x="131" y="498"/>
                      </a:cubicBezTo>
                      <a:cubicBezTo>
                        <a:pt x="131" y="498"/>
                        <a:pt x="131" y="499"/>
                        <a:pt x="132" y="499"/>
                      </a:cubicBezTo>
                      <a:cubicBezTo>
                        <a:pt x="139" y="505"/>
                        <a:pt x="147" y="508"/>
                        <a:pt x="156" y="509"/>
                      </a:cubicBezTo>
                      <a:cubicBezTo>
                        <a:pt x="162" y="513"/>
                        <a:pt x="168" y="517"/>
                        <a:pt x="174" y="521"/>
                      </a:cubicBezTo>
                      <a:cubicBezTo>
                        <a:pt x="165" y="519"/>
                        <a:pt x="155" y="516"/>
                        <a:pt x="146" y="512"/>
                      </a:cubicBezTo>
                      <a:cubicBezTo>
                        <a:pt x="145" y="512"/>
                        <a:pt x="145" y="512"/>
                        <a:pt x="145" y="512"/>
                      </a:cubicBezTo>
                      <a:cubicBezTo>
                        <a:pt x="153" y="518"/>
                        <a:pt x="163" y="522"/>
                        <a:pt x="174" y="524"/>
                      </a:cubicBezTo>
                      <a:cubicBezTo>
                        <a:pt x="176" y="524"/>
                        <a:pt x="178" y="525"/>
                        <a:pt x="180" y="525"/>
                      </a:cubicBezTo>
                      <a:cubicBezTo>
                        <a:pt x="181" y="525"/>
                        <a:pt x="183" y="526"/>
                        <a:pt x="184" y="527"/>
                      </a:cubicBezTo>
                      <a:cubicBezTo>
                        <a:pt x="184" y="527"/>
                        <a:pt x="185" y="527"/>
                        <a:pt x="186" y="527"/>
                      </a:cubicBezTo>
                      <a:cubicBezTo>
                        <a:pt x="185" y="526"/>
                        <a:pt x="184" y="526"/>
                        <a:pt x="184" y="525"/>
                      </a:cubicBezTo>
                      <a:cubicBezTo>
                        <a:pt x="196" y="527"/>
                        <a:pt x="209" y="529"/>
                        <a:pt x="222" y="529"/>
                      </a:cubicBezTo>
                      <a:cubicBezTo>
                        <a:pt x="244" y="530"/>
                        <a:pt x="266" y="530"/>
                        <a:pt x="289" y="527"/>
                      </a:cubicBezTo>
                      <a:cubicBezTo>
                        <a:pt x="291" y="527"/>
                        <a:pt x="293" y="527"/>
                        <a:pt x="295" y="526"/>
                      </a:cubicBezTo>
                      <a:cubicBezTo>
                        <a:pt x="298" y="527"/>
                        <a:pt x="301" y="526"/>
                        <a:pt x="304"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0" y="470"/>
                      </a:cubicBezTo>
                      <a:cubicBezTo>
                        <a:pt x="434" y="468"/>
                        <a:pt x="437" y="466"/>
                        <a:pt x="441" y="464"/>
                      </a:cubicBezTo>
                      <a:cubicBezTo>
                        <a:pt x="440" y="464"/>
                        <a:pt x="439" y="465"/>
                        <a:pt x="439" y="465"/>
                      </a:cubicBezTo>
                      <a:cubicBezTo>
                        <a:pt x="437" y="466"/>
                        <a:pt x="435" y="467"/>
                        <a:pt x="434" y="467"/>
                      </a:cubicBezTo>
                      <a:cubicBezTo>
                        <a:pt x="438" y="463"/>
                        <a:pt x="442" y="459"/>
                        <a:pt x="446" y="455"/>
                      </a:cubicBezTo>
                      <a:cubicBezTo>
                        <a:pt x="452" y="451"/>
                        <a:pt x="457" y="447"/>
                        <a:pt x="461" y="441"/>
                      </a:cubicBezTo>
                      <a:cubicBezTo>
                        <a:pt x="461" y="441"/>
                        <a:pt x="461" y="441"/>
                        <a:pt x="461" y="440"/>
                      </a:cubicBezTo>
                      <a:cubicBezTo>
                        <a:pt x="462" y="439"/>
                        <a:pt x="463" y="439"/>
                        <a:pt x="463" y="438"/>
                      </a:cubicBezTo>
                      <a:cubicBezTo>
                        <a:pt x="464" y="437"/>
                        <a:pt x="465" y="437"/>
                        <a:pt x="466" y="436"/>
                      </a:cubicBezTo>
                      <a:cubicBezTo>
                        <a:pt x="461" y="442"/>
                        <a:pt x="457" y="448"/>
                        <a:pt x="452" y="453"/>
                      </a:cubicBezTo>
                      <a:cubicBezTo>
                        <a:pt x="453" y="453"/>
                        <a:pt x="453" y="453"/>
                        <a:pt x="454" y="453"/>
                      </a:cubicBezTo>
                      <a:cubicBezTo>
                        <a:pt x="461" y="447"/>
                        <a:pt x="467" y="439"/>
                        <a:pt x="472" y="432"/>
                      </a:cubicBezTo>
                      <a:cubicBezTo>
                        <a:pt x="477" y="428"/>
                        <a:pt x="480" y="424"/>
                        <a:pt x="484" y="419"/>
                      </a:cubicBezTo>
                      <a:cubicBezTo>
                        <a:pt x="485" y="416"/>
                        <a:pt x="487" y="413"/>
                        <a:pt x="489" y="411"/>
                      </a:cubicBezTo>
                      <a:cubicBezTo>
                        <a:pt x="494" y="405"/>
                        <a:pt x="498" y="399"/>
                        <a:pt x="501" y="391"/>
                      </a:cubicBezTo>
                      <a:cubicBezTo>
                        <a:pt x="506" y="383"/>
                        <a:pt x="509" y="376"/>
                        <a:pt x="511" y="367"/>
                      </a:cubicBezTo>
                      <a:cubicBezTo>
                        <a:pt x="512" y="365"/>
                        <a:pt x="513" y="363"/>
                        <a:pt x="513" y="360"/>
                      </a:cubicBezTo>
                      <a:cubicBezTo>
                        <a:pt x="515" y="355"/>
                        <a:pt x="517" y="349"/>
                        <a:pt x="519" y="344"/>
                      </a:cubicBezTo>
                      <a:cubicBezTo>
                        <a:pt x="519" y="345"/>
                        <a:pt x="519" y="347"/>
                        <a:pt x="519" y="348"/>
                      </a:cubicBezTo>
                      <a:cubicBezTo>
                        <a:pt x="519" y="352"/>
                        <a:pt x="518" y="355"/>
                        <a:pt x="517" y="359"/>
                      </a:cubicBezTo>
                      <a:cubicBezTo>
                        <a:pt x="518" y="357"/>
                        <a:pt x="519" y="354"/>
                        <a:pt x="520" y="351"/>
                      </a:cubicBezTo>
                      <a:cubicBezTo>
                        <a:pt x="522" y="343"/>
                        <a:pt x="523" y="335"/>
                        <a:pt x="526" y="326"/>
                      </a:cubicBezTo>
                      <a:cubicBezTo>
                        <a:pt x="526" y="323"/>
                        <a:pt x="527" y="321"/>
                        <a:pt x="528" y="318"/>
                      </a:cubicBezTo>
                      <a:cubicBezTo>
                        <a:pt x="531" y="303"/>
                        <a:pt x="532" y="288"/>
                        <a:pt x="533" y="273"/>
                      </a:cubicBezTo>
                      <a:cubicBezTo>
                        <a:pt x="532"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0" y="277"/>
                        <a:pt x="530" y="277"/>
                      </a:cubicBezTo>
                      <a:cubicBezTo>
                        <a:pt x="530" y="267"/>
                        <a:pt x="529" y="257"/>
                        <a:pt x="527" y="247"/>
                      </a:cubicBezTo>
                      <a:cubicBezTo>
                        <a:pt x="527" y="247"/>
                        <a:pt x="527" y="247"/>
                        <a:pt x="528" y="247"/>
                      </a:cubicBezTo>
                      <a:cubicBezTo>
                        <a:pt x="527" y="247"/>
                        <a:pt x="527" y="247"/>
                        <a:pt x="527" y="247"/>
                      </a:cubicBezTo>
                      <a:cubicBezTo>
                        <a:pt x="527" y="243"/>
                        <a:pt x="526" y="240"/>
                        <a:pt x="525" y="237"/>
                      </a:cubicBezTo>
                      <a:cubicBezTo>
                        <a:pt x="526" y="237"/>
                        <a:pt x="526" y="237"/>
                        <a:pt x="526" y="237"/>
                      </a:cubicBezTo>
                      <a:cubicBezTo>
                        <a:pt x="526" y="237"/>
                        <a:pt x="526" y="237"/>
                        <a:pt x="525"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0" y="241"/>
                        <a:pt x="531" y="242"/>
                        <a:pt x="531" y="243"/>
                      </a:cubicBezTo>
                      <a:cubicBezTo>
                        <a:pt x="531" y="243"/>
                        <a:pt x="531" y="243"/>
                        <a:pt x="531" y="242"/>
                      </a:cubicBezTo>
                      <a:cubicBezTo>
                        <a:pt x="529" y="228"/>
                        <a:pt x="527" y="215"/>
                        <a:pt x="522" y="202"/>
                      </a:cubicBezTo>
                      <a:cubicBezTo>
                        <a:pt x="522" y="201"/>
                        <a:pt x="522" y="199"/>
                        <a:pt x="522" y="198"/>
                      </a:cubicBezTo>
                      <a:cubicBezTo>
                        <a:pt x="518" y="189"/>
                        <a:pt x="514" y="181"/>
                        <a:pt x="509" y="172"/>
                      </a:cubicBezTo>
                      <a:cubicBezTo>
                        <a:pt x="509" y="172"/>
                        <a:pt x="509" y="172"/>
                        <a:pt x="509" y="172"/>
                      </a:cubicBezTo>
                      <a:cubicBezTo>
                        <a:pt x="509" y="171"/>
                        <a:pt x="509" y="171"/>
                        <a:pt x="509" y="171"/>
                      </a:cubicBezTo>
                      <a:cubicBezTo>
                        <a:pt x="508" y="170"/>
                        <a:pt x="507" y="169"/>
                        <a:pt x="506"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4" y="132"/>
                        <a:pt x="494" y="132"/>
                        <a:pt x="493" y="133"/>
                      </a:cubicBezTo>
                      <a:cubicBezTo>
                        <a:pt x="493" y="133"/>
                        <a:pt x="492" y="134"/>
                        <a:pt x="491" y="135"/>
                      </a:cubicBezTo>
                      <a:cubicBezTo>
                        <a:pt x="481" y="115"/>
                        <a:pt x="469" y="97"/>
                        <a:pt x="453" y="81"/>
                      </a:cubicBezTo>
                      <a:cubicBezTo>
                        <a:pt x="451" y="79"/>
                        <a:pt x="449" y="76"/>
                        <a:pt x="448" y="74"/>
                      </a:cubicBezTo>
                      <a:cubicBezTo>
                        <a:pt x="447" y="74"/>
                        <a:pt x="446" y="73"/>
                        <a:pt x="445" y="73"/>
                      </a:cubicBezTo>
                      <a:cubicBezTo>
                        <a:pt x="445" y="72"/>
                        <a:pt x="444" y="71"/>
                        <a:pt x="444" y="71"/>
                      </a:cubicBezTo>
                      <a:cubicBezTo>
                        <a:pt x="441" y="66"/>
                        <a:pt x="436" y="61"/>
                        <a:pt x="431" y="56"/>
                      </a:cubicBezTo>
                      <a:cubicBezTo>
                        <a:pt x="421" y="48"/>
                        <a:pt x="411" y="42"/>
                        <a:pt x="400" y="37"/>
                      </a:cubicBezTo>
                      <a:cubicBezTo>
                        <a:pt x="389" y="32"/>
                        <a:pt x="378" y="27"/>
                        <a:pt x="367" y="22"/>
                      </a:cubicBezTo>
                      <a:close/>
                      <a:moveTo>
                        <a:pt x="371" y="28"/>
                      </a:moveTo>
                      <a:cubicBezTo>
                        <a:pt x="370" y="28"/>
                        <a:pt x="370" y="28"/>
                        <a:pt x="369" y="29"/>
                      </a:cubicBezTo>
                      <a:cubicBezTo>
                        <a:pt x="368" y="34"/>
                        <a:pt x="365" y="40"/>
                        <a:pt x="362" y="45"/>
                      </a:cubicBezTo>
                      <a:cubicBezTo>
                        <a:pt x="362" y="45"/>
                        <a:pt x="362" y="45"/>
                        <a:pt x="362" y="46"/>
                      </a:cubicBezTo>
                      <a:cubicBezTo>
                        <a:pt x="359" y="45"/>
                        <a:pt x="357"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0" y="42"/>
                        <a:pt x="348"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5" y="34"/>
                        <a:pt x="345" y="39"/>
                      </a:cubicBezTo>
                      <a:cubicBezTo>
                        <a:pt x="345" y="39"/>
                        <a:pt x="345" y="39"/>
                        <a:pt x="344" y="40"/>
                      </a:cubicBezTo>
                      <a:cubicBezTo>
                        <a:pt x="342" y="39"/>
                        <a:pt x="339" y="38"/>
                        <a:pt x="337" y="37"/>
                      </a:cubicBezTo>
                      <a:cubicBezTo>
                        <a:pt x="337" y="37"/>
                        <a:pt x="337"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3" y="28"/>
                        <a:pt x="334" y="25"/>
                      </a:cubicBezTo>
                      <a:cubicBezTo>
                        <a:pt x="334" y="25"/>
                        <a:pt x="335" y="24"/>
                        <a:pt x="335" y="23"/>
                      </a:cubicBezTo>
                      <a:cubicBezTo>
                        <a:pt x="335" y="23"/>
                        <a:pt x="335" y="23"/>
                        <a:pt x="335" y="22"/>
                      </a:cubicBezTo>
                      <a:cubicBezTo>
                        <a:pt x="335" y="22"/>
                        <a:pt x="334" y="22"/>
                        <a:pt x="334" y="23"/>
                      </a:cubicBezTo>
                      <a:cubicBezTo>
                        <a:pt x="332" y="27"/>
                        <a:pt x="330" y="31"/>
                        <a:pt x="328" y="35"/>
                      </a:cubicBezTo>
                      <a:cubicBezTo>
                        <a:pt x="322" y="33"/>
                        <a:pt x="315" y="31"/>
                        <a:pt x="308" y="30"/>
                      </a:cubicBezTo>
                      <a:cubicBezTo>
                        <a:pt x="309" y="25"/>
                        <a:pt x="310" y="19"/>
                        <a:pt x="309" y="14"/>
                      </a:cubicBezTo>
                      <a:cubicBezTo>
                        <a:pt x="308" y="14"/>
                        <a:pt x="308" y="14"/>
                        <a:pt x="308" y="15"/>
                      </a:cubicBezTo>
                      <a:cubicBezTo>
                        <a:pt x="307" y="20"/>
                        <a:pt x="307" y="25"/>
                        <a:pt x="307" y="30"/>
                      </a:cubicBezTo>
                      <a:cubicBezTo>
                        <a:pt x="305" y="29"/>
                        <a:pt x="303" y="29"/>
                        <a:pt x="302" y="29"/>
                      </a:cubicBezTo>
                      <a:cubicBezTo>
                        <a:pt x="302" y="23"/>
                        <a:pt x="302" y="17"/>
                        <a:pt x="301" y="12"/>
                      </a:cubicBezTo>
                      <a:cubicBezTo>
                        <a:pt x="301" y="12"/>
                        <a:pt x="301" y="12"/>
                        <a:pt x="301" y="12"/>
                      </a:cubicBezTo>
                      <a:cubicBezTo>
                        <a:pt x="300" y="17"/>
                        <a:pt x="300" y="23"/>
                        <a:pt x="299" y="28"/>
                      </a:cubicBezTo>
                      <a:cubicBezTo>
                        <a:pt x="291" y="27"/>
                        <a:pt x="282" y="26"/>
                        <a:pt x="274" y="26"/>
                      </a:cubicBezTo>
                      <a:cubicBezTo>
                        <a:pt x="274" y="19"/>
                        <a:pt x="274" y="13"/>
                        <a:pt x="273" y="6"/>
                      </a:cubicBezTo>
                      <a:cubicBezTo>
                        <a:pt x="274" y="7"/>
                        <a:pt x="275" y="7"/>
                        <a:pt x="276" y="7"/>
                      </a:cubicBezTo>
                      <a:cubicBezTo>
                        <a:pt x="276" y="9"/>
                        <a:pt x="276" y="11"/>
                        <a:pt x="276" y="13"/>
                      </a:cubicBezTo>
                      <a:cubicBezTo>
                        <a:pt x="276" y="17"/>
                        <a:pt x="276" y="21"/>
                        <a:pt x="276" y="25"/>
                      </a:cubicBezTo>
                      <a:cubicBezTo>
                        <a:pt x="276" y="25"/>
                        <a:pt x="277" y="24"/>
                        <a:pt x="278" y="23"/>
                      </a:cubicBezTo>
                      <a:cubicBezTo>
                        <a:pt x="278" y="23"/>
                        <a:pt x="278" y="22"/>
                        <a:pt x="278" y="22"/>
                      </a:cubicBezTo>
                      <a:cubicBezTo>
                        <a:pt x="278" y="18"/>
                        <a:pt x="278" y="14"/>
                        <a:pt x="278" y="11"/>
                      </a:cubicBezTo>
                      <a:cubicBezTo>
                        <a:pt x="278" y="9"/>
                        <a:pt x="278" y="8"/>
                        <a:pt x="278" y="7"/>
                      </a:cubicBezTo>
                      <a:cubicBezTo>
                        <a:pt x="291" y="7"/>
                        <a:pt x="303" y="9"/>
                        <a:pt x="315" y="10"/>
                      </a:cubicBezTo>
                      <a:cubicBezTo>
                        <a:pt x="316" y="10"/>
                        <a:pt x="317" y="10"/>
                        <a:pt x="318" y="10"/>
                      </a:cubicBezTo>
                      <a:cubicBezTo>
                        <a:pt x="317" y="12"/>
                        <a:pt x="317" y="14"/>
                        <a:pt x="318" y="16"/>
                      </a:cubicBezTo>
                      <a:cubicBezTo>
                        <a:pt x="317" y="16"/>
                        <a:pt x="317" y="17"/>
                        <a:pt x="317" y="17"/>
                      </a:cubicBezTo>
                      <a:cubicBezTo>
                        <a:pt x="316" y="18"/>
                        <a:pt x="316" y="18"/>
                        <a:pt x="316" y="19"/>
                      </a:cubicBezTo>
                      <a:cubicBezTo>
                        <a:pt x="316" y="19"/>
                        <a:pt x="316" y="20"/>
                        <a:pt x="315" y="20"/>
                      </a:cubicBezTo>
                      <a:cubicBezTo>
                        <a:pt x="314" y="24"/>
                        <a:pt x="314" y="27"/>
                        <a:pt x="315" y="29"/>
                      </a:cubicBezTo>
                      <a:cubicBezTo>
                        <a:pt x="315" y="29"/>
                        <a:pt x="316" y="28"/>
                        <a:pt x="316" y="28"/>
                      </a:cubicBezTo>
                      <a:cubicBezTo>
                        <a:pt x="318" y="22"/>
                        <a:pt x="319" y="17"/>
                        <a:pt x="320" y="11"/>
                      </a:cubicBezTo>
                      <a:cubicBezTo>
                        <a:pt x="320" y="11"/>
                        <a:pt x="320" y="11"/>
                        <a:pt x="320" y="11"/>
                      </a:cubicBezTo>
                      <a:cubicBezTo>
                        <a:pt x="335" y="13"/>
                        <a:pt x="349" y="17"/>
                        <a:pt x="362" y="23"/>
                      </a:cubicBezTo>
                      <a:cubicBezTo>
                        <a:pt x="362" y="23"/>
                        <a:pt x="363" y="23"/>
                        <a:pt x="363" y="24"/>
                      </a:cubicBezTo>
                      <a:cubicBezTo>
                        <a:pt x="363" y="24"/>
                        <a:pt x="363" y="24"/>
                        <a:pt x="363" y="24"/>
                      </a:cubicBezTo>
                      <a:cubicBezTo>
                        <a:pt x="363" y="24"/>
                        <a:pt x="363" y="25"/>
                        <a:pt x="364" y="25"/>
                      </a:cubicBezTo>
                      <a:cubicBezTo>
                        <a:pt x="364" y="25"/>
                        <a:pt x="365" y="26"/>
                        <a:pt x="365" y="26"/>
                      </a:cubicBezTo>
                      <a:cubicBezTo>
                        <a:pt x="367" y="27"/>
                        <a:pt x="369" y="27"/>
                        <a:pt x="370" y="27"/>
                      </a:cubicBezTo>
                      <a:cubicBezTo>
                        <a:pt x="371" y="27"/>
                        <a:pt x="371" y="28"/>
                        <a:pt x="371" y="28"/>
                      </a:cubicBezTo>
                      <a:cubicBezTo>
                        <a:pt x="373" y="30"/>
                        <a:pt x="375" y="31"/>
                        <a:pt x="377" y="33"/>
                      </a:cubicBezTo>
                      <a:cubicBezTo>
                        <a:pt x="378" y="33"/>
                        <a:pt x="379" y="34"/>
                        <a:pt x="379" y="34"/>
                      </a:cubicBezTo>
                      <a:cubicBezTo>
                        <a:pt x="384" y="35"/>
                        <a:pt x="389" y="37"/>
                        <a:pt x="394" y="39"/>
                      </a:cubicBezTo>
                      <a:cubicBezTo>
                        <a:pt x="394" y="40"/>
                        <a:pt x="393" y="41"/>
                        <a:pt x="393" y="43"/>
                      </a:cubicBezTo>
                      <a:cubicBezTo>
                        <a:pt x="393" y="43"/>
                        <a:pt x="392" y="44"/>
                        <a:pt x="392" y="44"/>
                      </a:cubicBezTo>
                      <a:cubicBezTo>
                        <a:pt x="389" y="48"/>
                        <a:pt x="386" y="51"/>
                        <a:pt x="384" y="55"/>
                      </a:cubicBezTo>
                      <a:cubicBezTo>
                        <a:pt x="383" y="55"/>
                        <a:pt x="383" y="55"/>
                        <a:pt x="383" y="55"/>
                      </a:cubicBezTo>
                      <a:cubicBezTo>
                        <a:pt x="383" y="53"/>
                        <a:pt x="384" y="51"/>
                        <a:pt x="384" y="48"/>
                      </a:cubicBezTo>
                      <a:cubicBezTo>
                        <a:pt x="385" y="48"/>
                        <a:pt x="385" y="48"/>
                        <a:pt x="386" y="48"/>
                      </a:cubicBezTo>
                      <a:cubicBezTo>
                        <a:pt x="385" y="47"/>
                        <a:pt x="385" y="47"/>
                        <a:pt x="385" y="47"/>
                      </a:cubicBezTo>
                      <a:cubicBezTo>
                        <a:pt x="385" y="46"/>
                        <a:pt x="385" y="45"/>
                        <a:pt x="385" y="44"/>
                      </a:cubicBezTo>
                      <a:cubicBezTo>
                        <a:pt x="385" y="44"/>
                        <a:pt x="384" y="44"/>
                        <a:pt x="384" y="45"/>
                      </a:cubicBezTo>
                      <a:cubicBezTo>
                        <a:pt x="384" y="45"/>
                        <a:pt x="384" y="45"/>
                        <a:pt x="383" y="45"/>
                      </a:cubicBezTo>
                      <a:cubicBezTo>
                        <a:pt x="383" y="45"/>
                        <a:pt x="382" y="44"/>
                        <a:pt x="382" y="44"/>
                      </a:cubicBezTo>
                      <a:cubicBezTo>
                        <a:pt x="382" y="43"/>
                        <a:pt x="382" y="43"/>
                        <a:pt x="382" y="42"/>
                      </a:cubicBezTo>
                      <a:cubicBezTo>
                        <a:pt x="382" y="40"/>
                        <a:pt x="382" y="38"/>
                        <a:pt x="381" y="36"/>
                      </a:cubicBezTo>
                      <a:cubicBezTo>
                        <a:pt x="381" y="36"/>
                        <a:pt x="380" y="36"/>
                        <a:pt x="380"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1" y="51"/>
                        <a:pt x="382" y="52"/>
                      </a:cubicBezTo>
                      <a:cubicBezTo>
                        <a:pt x="381" y="52"/>
                        <a:pt x="381" y="53"/>
                        <a:pt x="381" y="54"/>
                      </a:cubicBezTo>
                      <a:cubicBezTo>
                        <a:pt x="378"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6" y="44"/>
                        <a:pt x="378" y="40"/>
                        <a:pt x="379" y="36"/>
                      </a:cubicBezTo>
                      <a:cubicBezTo>
                        <a:pt x="378" y="36"/>
                        <a:pt x="378" y="36"/>
                        <a:pt x="377" y="37"/>
                      </a:cubicBezTo>
                      <a:cubicBezTo>
                        <a:pt x="375" y="40"/>
                        <a:pt x="373" y="43"/>
                        <a:pt x="372" y="47"/>
                      </a:cubicBezTo>
                      <a:cubicBezTo>
                        <a:pt x="371" y="47"/>
                        <a:pt x="369" y="48"/>
                        <a:pt x="368" y="48"/>
                      </a:cubicBezTo>
                      <a:cubicBezTo>
                        <a:pt x="367" y="47"/>
                        <a:pt x="365" y="47"/>
                        <a:pt x="364" y="46"/>
                      </a:cubicBezTo>
                      <a:cubicBezTo>
                        <a:pt x="364" y="46"/>
                        <a:pt x="364" y="45"/>
                        <a:pt x="364" y="45"/>
                      </a:cubicBezTo>
                      <a:cubicBezTo>
                        <a:pt x="365" y="44"/>
                        <a:pt x="365" y="44"/>
                        <a:pt x="365" y="43"/>
                      </a:cubicBezTo>
                      <a:cubicBezTo>
                        <a:pt x="369" y="38"/>
                        <a:pt x="371" y="33"/>
                        <a:pt x="371" y="28"/>
                      </a:cubicBezTo>
                      <a:close/>
                      <a:moveTo>
                        <a:pt x="350" y="47"/>
                      </a:moveTo>
                      <a:cubicBezTo>
                        <a:pt x="350" y="47"/>
                        <a:pt x="350" y="47"/>
                        <a:pt x="350" y="47"/>
                      </a:cubicBezTo>
                      <a:cubicBezTo>
                        <a:pt x="350" y="47"/>
                        <a:pt x="350" y="47"/>
                        <a:pt x="350" y="47"/>
                      </a:cubicBezTo>
                      <a:cubicBezTo>
                        <a:pt x="353" y="49"/>
                        <a:pt x="357" y="50"/>
                        <a:pt x="360" y="52"/>
                      </a:cubicBezTo>
                      <a:cubicBezTo>
                        <a:pt x="358" y="51"/>
                        <a:pt x="357" y="51"/>
                        <a:pt x="355" y="50"/>
                      </a:cubicBezTo>
                      <a:cubicBezTo>
                        <a:pt x="351" y="49"/>
                        <a:pt x="347" y="47"/>
                        <a:pt x="343" y="46"/>
                      </a:cubicBezTo>
                      <a:cubicBezTo>
                        <a:pt x="343" y="45"/>
                        <a:pt x="344" y="45"/>
                        <a:pt x="344" y="44"/>
                      </a:cubicBezTo>
                      <a:cubicBezTo>
                        <a:pt x="346" y="45"/>
                        <a:pt x="348" y="46"/>
                        <a:pt x="350" y="47"/>
                      </a:cubicBezTo>
                      <a:close/>
                      <a:moveTo>
                        <a:pt x="382" y="56"/>
                      </a:moveTo>
                      <a:cubicBezTo>
                        <a:pt x="383" y="56"/>
                        <a:pt x="383" y="56"/>
                        <a:pt x="383" y="56"/>
                      </a:cubicBezTo>
                      <a:cubicBezTo>
                        <a:pt x="383" y="57"/>
                        <a:pt x="383" y="57"/>
                        <a:pt x="383" y="57"/>
                      </a:cubicBezTo>
                      <a:cubicBezTo>
                        <a:pt x="383" y="56"/>
                        <a:pt x="383" y="56"/>
                        <a:pt x="382" y="56"/>
                      </a:cubicBezTo>
                      <a:close/>
                      <a:moveTo>
                        <a:pt x="403" y="46"/>
                      </a:moveTo>
                      <a:cubicBezTo>
                        <a:pt x="403" y="46"/>
                        <a:pt x="402" y="46"/>
                        <a:pt x="402" y="47"/>
                      </a:cubicBezTo>
                      <a:cubicBezTo>
                        <a:pt x="397" y="51"/>
                        <a:pt x="395" y="56"/>
                        <a:pt x="395" y="61"/>
                      </a:cubicBezTo>
                      <a:cubicBezTo>
                        <a:pt x="392" y="59"/>
                        <a:pt x="389" y="58"/>
                        <a:pt x="386" y="56"/>
                      </a:cubicBezTo>
                      <a:cubicBezTo>
                        <a:pt x="389"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3" y="75"/>
                        <a:pt x="442" y="73"/>
                        <a:pt x="441" y="72"/>
                      </a:cubicBezTo>
                      <a:cubicBezTo>
                        <a:pt x="440" y="72"/>
                        <a:pt x="440" y="72"/>
                        <a:pt x="440" y="72"/>
                      </a:cubicBezTo>
                      <a:cubicBezTo>
                        <a:pt x="441" y="73"/>
                        <a:pt x="443" y="74"/>
                        <a:pt x="443" y="75"/>
                      </a:cubicBezTo>
                      <a:cubicBezTo>
                        <a:pt x="443" y="75"/>
                        <a:pt x="443" y="75"/>
                        <a:pt x="443" y="75"/>
                      </a:cubicBezTo>
                      <a:cubicBezTo>
                        <a:pt x="442" y="75"/>
                        <a:pt x="442" y="75"/>
                        <a:pt x="441" y="75"/>
                      </a:cubicBezTo>
                      <a:cubicBezTo>
                        <a:pt x="441" y="74"/>
                        <a:pt x="441" y="74"/>
                        <a:pt x="441" y="74"/>
                      </a:cubicBezTo>
                      <a:cubicBezTo>
                        <a:pt x="441" y="74"/>
                        <a:pt x="441" y="74"/>
                        <a:pt x="440"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7" y="86"/>
                      </a:cubicBezTo>
                      <a:cubicBezTo>
                        <a:pt x="439" y="83"/>
                        <a:pt x="440" y="80"/>
                        <a:pt x="440" y="77"/>
                      </a:cubicBezTo>
                      <a:cubicBezTo>
                        <a:pt x="440" y="77"/>
                        <a:pt x="440" y="77"/>
                        <a:pt x="441" y="76"/>
                      </a:cubicBezTo>
                      <a:cubicBezTo>
                        <a:pt x="443" y="79"/>
                        <a:pt x="446" y="81"/>
                        <a:pt x="448" y="84"/>
                      </a:cubicBezTo>
                      <a:cubicBezTo>
                        <a:pt x="448" y="84"/>
                        <a:pt x="447" y="85"/>
                        <a:pt x="447" y="85"/>
                      </a:cubicBezTo>
                      <a:cubicBezTo>
                        <a:pt x="444" y="89"/>
                        <a:pt x="441" y="93"/>
                        <a:pt x="441" y="97"/>
                      </a:cubicBezTo>
                      <a:cubicBezTo>
                        <a:pt x="441" y="97"/>
                        <a:pt x="442" y="97"/>
                        <a:pt x="442" y="96"/>
                      </a:cubicBezTo>
                      <a:cubicBezTo>
                        <a:pt x="445" y="92"/>
                        <a:pt x="447" y="89"/>
                        <a:pt x="449" y="85"/>
                      </a:cubicBezTo>
                      <a:cubicBezTo>
                        <a:pt x="453" y="89"/>
                        <a:pt x="456" y="93"/>
                        <a:pt x="460" y="97"/>
                      </a:cubicBezTo>
                      <a:cubicBezTo>
                        <a:pt x="456" y="100"/>
                        <a:pt x="452" y="103"/>
                        <a:pt x="449" y="106"/>
                      </a:cubicBezTo>
                      <a:cubicBezTo>
                        <a:pt x="449" y="106"/>
                        <a:pt x="449" y="106"/>
                        <a:pt x="449" y="106"/>
                      </a:cubicBezTo>
                      <a:cubicBezTo>
                        <a:pt x="446" y="103"/>
                        <a:pt x="443" y="100"/>
                        <a:pt x="441" y="97"/>
                      </a:cubicBezTo>
                      <a:cubicBezTo>
                        <a:pt x="437" y="93"/>
                        <a:pt x="432" y="88"/>
                        <a:pt x="427"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6" y="66"/>
                        <a:pt x="407" y="65"/>
                      </a:cubicBezTo>
                      <a:cubicBezTo>
                        <a:pt x="409" y="60"/>
                        <a:pt x="411"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7" y="178"/>
                        <a:pt x="505" y="171"/>
                      </a:cubicBezTo>
                      <a:cubicBezTo>
                        <a:pt x="505" y="171"/>
                        <a:pt x="505" y="171"/>
                        <a:pt x="505" y="171"/>
                      </a:cubicBezTo>
                      <a:cubicBezTo>
                        <a:pt x="507" y="175"/>
                        <a:pt x="509" y="179"/>
                        <a:pt x="511" y="183"/>
                      </a:cubicBezTo>
                      <a:close/>
                      <a:moveTo>
                        <a:pt x="516" y="201"/>
                      </a:moveTo>
                      <a:cubicBezTo>
                        <a:pt x="516" y="202"/>
                        <a:pt x="516" y="203"/>
                        <a:pt x="517" y="204"/>
                      </a:cubicBezTo>
                      <a:cubicBezTo>
                        <a:pt x="516" y="204"/>
                        <a:pt x="516" y="204"/>
                        <a:pt x="516" y="204"/>
                      </a:cubicBezTo>
                      <a:cubicBezTo>
                        <a:pt x="514" y="199"/>
                        <a:pt x="512" y="194"/>
                        <a:pt x="510" y="189"/>
                      </a:cubicBezTo>
                      <a:cubicBezTo>
                        <a:pt x="510" y="189"/>
                        <a:pt x="511" y="189"/>
                        <a:pt x="511" y="189"/>
                      </a:cubicBezTo>
                      <a:cubicBezTo>
                        <a:pt x="513" y="193"/>
                        <a:pt x="514" y="197"/>
                        <a:pt x="516" y="201"/>
                      </a:cubicBezTo>
                      <a:close/>
                      <a:moveTo>
                        <a:pt x="519" y="205"/>
                      </a:moveTo>
                      <a:cubicBezTo>
                        <a:pt x="519" y="205"/>
                        <a:pt x="519" y="205"/>
                        <a:pt x="520" y="205"/>
                      </a:cubicBezTo>
                      <a:cubicBezTo>
                        <a:pt x="519" y="205"/>
                        <a:pt x="519" y="205"/>
                        <a:pt x="519" y="205"/>
                      </a:cubicBezTo>
                      <a:cubicBezTo>
                        <a:pt x="518" y="201"/>
                        <a:pt x="517" y="197"/>
                        <a:pt x="516" y="193"/>
                      </a:cubicBezTo>
                      <a:cubicBezTo>
                        <a:pt x="516"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3" y="205"/>
                        <a:pt x="515" y="205"/>
                      </a:cubicBezTo>
                      <a:cubicBezTo>
                        <a:pt x="516" y="211"/>
                        <a:pt x="518" y="217"/>
                        <a:pt x="519" y="223"/>
                      </a:cubicBezTo>
                      <a:cubicBezTo>
                        <a:pt x="519" y="224"/>
                        <a:pt x="520" y="226"/>
                        <a:pt x="520" y="228"/>
                      </a:cubicBezTo>
                      <a:cubicBezTo>
                        <a:pt x="519" y="227"/>
                        <a:pt x="518" y="227"/>
                        <a:pt x="517" y="227"/>
                      </a:cubicBezTo>
                      <a:cubicBezTo>
                        <a:pt x="517" y="227"/>
                        <a:pt x="517" y="227"/>
                        <a:pt x="517" y="227"/>
                      </a:cubicBezTo>
                      <a:cubicBezTo>
                        <a:pt x="517" y="226"/>
                        <a:pt x="517" y="226"/>
                        <a:pt x="516" y="226"/>
                      </a:cubicBezTo>
                      <a:cubicBezTo>
                        <a:pt x="514" y="226"/>
                        <a:pt x="512" y="225"/>
                        <a:pt x="510" y="225"/>
                      </a:cubicBezTo>
                      <a:cubicBezTo>
                        <a:pt x="505" y="223"/>
                        <a:pt x="501" y="222"/>
                        <a:pt x="496" y="221"/>
                      </a:cubicBezTo>
                      <a:cubicBezTo>
                        <a:pt x="495" y="216"/>
                        <a:pt x="493" y="211"/>
                        <a:pt x="492" y="206"/>
                      </a:cubicBezTo>
                      <a:cubicBezTo>
                        <a:pt x="493" y="208"/>
                        <a:pt x="494" y="210"/>
                        <a:pt x="496" y="212"/>
                      </a:cubicBezTo>
                      <a:cubicBezTo>
                        <a:pt x="496" y="211"/>
                        <a:pt x="496" y="210"/>
                        <a:pt x="495" y="209"/>
                      </a:cubicBezTo>
                      <a:cubicBezTo>
                        <a:pt x="499" y="211"/>
                        <a:pt x="503" y="211"/>
                        <a:pt x="508" y="209"/>
                      </a:cubicBezTo>
                      <a:cubicBezTo>
                        <a:pt x="507" y="209"/>
                        <a:pt x="507" y="209"/>
                        <a:pt x="507" y="209"/>
                      </a:cubicBezTo>
                      <a:cubicBezTo>
                        <a:pt x="503" y="209"/>
                        <a:pt x="499" y="208"/>
                        <a:pt x="495" y="207"/>
                      </a:cubicBezTo>
                      <a:cubicBezTo>
                        <a:pt x="495" y="200"/>
                        <a:pt x="494" y="194"/>
                        <a:pt x="493" y="187"/>
                      </a:cubicBezTo>
                      <a:cubicBezTo>
                        <a:pt x="497" y="189"/>
                        <a:pt x="501" y="190"/>
                        <a:pt x="506" y="190"/>
                      </a:cubicBezTo>
                      <a:cubicBezTo>
                        <a:pt x="507" y="193"/>
                        <a:pt x="507" y="196"/>
                        <a:pt x="508" y="199"/>
                      </a:cubicBezTo>
                      <a:cubicBezTo>
                        <a:pt x="508" y="199"/>
                        <a:pt x="509" y="199"/>
                        <a:pt x="509" y="198"/>
                      </a:cubicBezTo>
                      <a:cubicBezTo>
                        <a:pt x="509" y="198"/>
                        <a:pt x="510" y="198"/>
                        <a:pt x="510" y="197"/>
                      </a:cubicBezTo>
                      <a:cubicBezTo>
                        <a:pt x="509" y="195"/>
                        <a:pt x="509" y="192"/>
                        <a:pt x="509" y="190"/>
                      </a:cubicBezTo>
                      <a:cubicBezTo>
                        <a:pt x="511" y="194"/>
                        <a:pt x="512" y="199"/>
                        <a:pt x="514" y="203"/>
                      </a:cubicBezTo>
                      <a:cubicBezTo>
                        <a:pt x="509" y="202"/>
                        <a:pt x="505" y="199"/>
                        <a:pt x="502" y="196"/>
                      </a:cubicBezTo>
                      <a:cubicBezTo>
                        <a:pt x="500" y="196"/>
                        <a:pt x="499" y="196"/>
                        <a:pt x="501" y="197"/>
                      </a:cubicBezTo>
                      <a:cubicBezTo>
                        <a:pt x="503" y="199"/>
                        <a:pt x="505" y="200"/>
                        <a:pt x="507" y="202"/>
                      </a:cubicBezTo>
                      <a:cubicBezTo>
                        <a:pt x="505" y="201"/>
                        <a:pt x="502" y="199"/>
                        <a:pt x="500" y="198"/>
                      </a:cubicBezTo>
                      <a:cubicBezTo>
                        <a:pt x="499" y="198"/>
                        <a:pt x="499" y="198"/>
                        <a:pt x="499" y="198"/>
                      </a:cubicBezTo>
                      <a:cubicBezTo>
                        <a:pt x="500" y="201"/>
                        <a:pt x="503"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0" y="252"/>
                        <a:pt x="520" y="256"/>
                        <a:pt x="520" y="261"/>
                      </a:cubicBezTo>
                      <a:cubicBezTo>
                        <a:pt x="515" y="259"/>
                        <a:pt x="511" y="259"/>
                        <a:pt x="506" y="258"/>
                      </a:cubicBezTo>
                      <a:cubicBezTo>
                        <a:pt x="505" y="258"/>
                        <a:pt x="504" y="258"/>
                        <a:pt x="504" y="258"/>
                      </a:cubicBezTo>
                      <a:cubicBezTo>
                        <a:pt x="509" y="262"/>
                        <a:pt x="514" y="263"/>
                        <a:pt x="520" y="261"/>
                      </a:cubicBezTo>
                      <a:cubicBezTo>
                        <a:pt x="520" y="266"/>
                        <a:pt x="520" y="271"/>
                        <a:pt x="519" y="276"/>
                      </a:cubicBezTo>
                      <a:cubicBezTo>
                        <a:pt x="519" y="275"/>
                        <a:pt x="518" y="275"/>
                        <a:pt x="517" y="275"/>
                      </a:cubicBezTo>
                      <a:cubicBezTo>
                        <a:pt x="517" y="272"/>
                        <a:pt x="517" y="269"/>
                        <a:pt x="517" y="266"/>
                      </a:cubicBezTo>
                      <a:cubicBezTo>
                        <a:pt x="516" y="268"/>
                        <a:pt x="515" y="271"/>
                        <a:pt x="515" y="274"/>
                      </a:cubicBezTo>
                      <a:cubicBezTo>
                        <a:pt x="513" y="273"/>
                        <a:pt x="511" y="273"/>
                        <a:pt x="510" y="272"/>
                      </a:cubicBezTo>
                      <a:cubicBezTo>
                        <a:pt x="509" y="272"/>
                        <a:pt x="509" y="272"/>
                        <a:pt x="509" y="272"/>
                      </a:cubicBezTo>
                      <a:cubicBezTo>
                        <a:pt x="511" y="274"/>
                        <a:pt x="512" y="275"/>
                        <a:pt x="515" y="276"/>
                      </a:cubicBezTo>
                      <a:cubicBezTo>
                        <a:pt x="514" y="277"/>
                        <a:pt x="514" y="278"/>
                        <a:pt x="514" y="280"/>
                      </a:cubicBezTo>
                      <a:cubicBezTo>
                        <a:pt x="514" y="281"/>
                        <a:pt x="514" y="283"/>
                        <a:pt x="514" y="285"/>
                      </a:cubicBezTo>
                      <a:cubicBezTo>
                        <a:pt x="510" y="285"/>
                        <a:pt x="506" y="285"/>
                        <a:pt x="502" y="284"/>
                      </a:cubicBezTo>
                      <a:cubicBezTo>
                        <a:pt x="500" y="284"/>
                        <a:pt x="500" y="284"/>
                        <a:pt x="500" y="284"/>
                      </a:cubicBezTo>
                      <a:cubicBezTo>
                        <a:pt x="505" y="287"/>
                        <a:pt x="509" y="289"/>
                        <a:pt x="514" y="289"/>
                      </a:cubicBezTo>
                      <a:cubicBezTo>
                        <a:pt x="514" y="290"/>
                        <a:pt x="514" y="291"/>
                        <a:pt x="514" y="293"/>
                      </a:cubicBezTo>
                      <a:cubicBezTo>
                        <a:pt x="510" y="292"/>
                        <a:pt x="507" y="291"/>
                        <a:pt x="503" y="292"/>
                      </a:cubicBezTo>
                      <a:cubicBezTo>
                        <a:pt x="502" y="292"/>
                        <a:pt x="502" y="292"/>
                        <a:pt x="502" y="292"/>
                      </a:cubicBezTo>
                      <a:cubicBezTo>
                        <a:pt x="506" y="293"/>
                        <a:pt x="510" y="294"/>
                        <a:pt x="514" y="295"/>
                      </a:cubicBezTo>
                      <a:cubicBezTo>
                        <a:pt x="513"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6" y="306"/>
                        <a:pt x="511" y="307"/>
                      </a:cubicBezTo>
                      <a:cubicBezTo>
                        <a:pt x="510" y="310"/>
                        <a:pt x="509" y="313"/>
                        <a:pt x="509" y="316"/>
                      </a:cubicBezTo>
                      <a:cubicBezTo>
                        <a:pt x="505" y="316"/>
                        <a:pt x="501" y="316"/>
                        <a:pt x="497" y="316"/>
                      </a:cubicBezTo>
                      <a:cubicBezTo>
                        <a:pt x="496" y="316"/>
                        <a:pt x="496" y="316"/>
                        <a:pt x="496" y="316"/>
                      </a:cubicBezTo>
                      <a:cubicBezTo>
                        <a:pt x="500" y="316"/>
                        <a:pt x="504" y="317"/>
                        <a:pt x="508" y="317"/>
                      </a:cubicBezTo>
                      <a:cubicBezTo>
                        <a:pt x="508" y="319"/>
                        <a:pt x="507"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89" y="340"/>
                        <a:pt x="491" y="334"/>
                      </a:cubicBezTo>
                      <a:cubicBezTo>
                        <a:pt x="495" y="337"/>
                        <a:pt x="499" y="339"/>
                        <a:pt x="503" y="341"/>
                      </a:cubicBezTo>
                      <a:cubicBezTo>
                        <a:pt x="503" y="341"/>
                        <a:pt x="503" y="340"/>
                        <a:pt x="502" y="340"/>
                      </a:cubicBezTo>
                      <a:cubicBezTo>
                        <a:pt x="499" y="337"/>
                        <a:pt x="495" y="334"/>
                        <a:pt x="491" y="333"/>
                      </a:cubicBezTo>
                      <a:cubicBezTo>
                        <a:pt x="494" y="322"/>
                        <a:pt x="495" y="311"/>
                        <a:pt x="497" y="301"/>
                      </a:cubicBezTo>
                      <a:cubicBezTo>
                        <a:pt x="498" y="292"/>
                        <a:pt x="499" y="283"/>
                        <a:pt x="499" y="274"/>
                      </a:cubicBezTo>
                      <a:cubicBezTo>
                        <a:pt x="500" y="258"/>
                        <a:pt x="499" y="242"/>
                        <a:pt x="497" y="226"/>
                      </a:cubicBezTo>
                      <a:cubicBezTo>
                        <a:pt x="504" y="227"/>
                        <a:pt x="512" y="229"/>
                        <a:pt x="520" y="229"/>
                      </a:cubicBezTo>
                      <a:cubicBezTo>
                        <a:pt x="520" y="231"/>
                        <a:pt x="520" y="233"/>
                        <a:pt x="520" y="236"/>
                      </a:cubicBezTo>
                      <a:cubicBezTo>
                        <a:pt x="514" y="234"/>
                        <a:pt x="509" y="232"/>
                        <a:pt x="504" y="228"/>
                      </a:cubicBezTo>
                      <a:cubicBezTo>
                        <a:pt x="502" y="228"/>
                        <a:pt x="502" y="228"/>
                        <a:pt x="502" y="228"/>
                      </a:cubicBezTo>
                      <a:cubicBezTo>
                        <a:pt x="508" y="233"/>
                        <a:pt x="514" y="236"/>
                        <a:pt x="521" y="237"/>
                      </a:cubicBezTo>
                      <a:close/>
                      <a:moveTo>
                        <a:pt x="431" y="98"/>
                      </a:moveTo>
                      <a:cubicBezTo>
                        <a:pt x="430" y="99"/>
                        <a:pt x="430" y="99"/>
                        <a:pt x="430"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0" y="101"/>
                        <a:pt x="447" y="121"/>
                      </a:cubicBezTo>
                      <a:cubicBezTo>
                        <a:pt x="467" y="145"/>
                        <a:pt x="479" y="171"/>
                        <a:pt x="483" y="201"/>
                      </a:cubicBezTo>
                      <a:cubicBezTo>
                        <a:pt x="483" y="200"/>
                        <a:pt x="483" y="198"/>
                        <a:pt x="483" y="197"/>
                      </a:cubicBezTo>
                      <a:cubicBezTo>
                        <a:pt x="484" y="205"/>
                        <a:pt x="485" y="214"/>
                        <a:pt x="486" y="223"/>
                      </a:cubicBezTo>
                      <a:cubicBezTo>
                        <a:pt x="486" y="223"/>
                        <a:pt x="487" y="223"/>
                        <a:pt x="487" y="222"/>
                      </a:cubicBezTo>
                      <a:cubicBezTo>
                        <a:pt x="487" y="222"/>
                        <a:pt x="488" y="222"/>
                        <a:pt x="488" y="221"/>
                      </a:cubicBezTo>
                      <a:cubicBezTo>
                        <a:pt x="488" y="215"/>
                        <a:pt x="487" y="209"/>
                        <a:pt x="487" y="202"/>
                      </a:cubicBezTo>
                      <a:cubicBezTo>
                        <a:pt x="487" y="207"/>
                        <a:pt x="489" y="213"/>
                        <a:pt x="490" y="218"/>
                      </a:cubicBezTo>
                      <a:cubicBezTo>
                        <a:pt x="490" y="218"/>
                        <a:pt x="490" y="219"/>
                        <a:pt x="490" y="220"/>
                      </a:cubicBezTo>
                      <a:cubicBezTo>
                        <a:pt x="489" y="220"/>
                        <a:pt x="489" y="220"/>
                        <a:pt x="489" y="220"/>
                      </a:cubicBezTo>
                      <a:cubicBezTo>
                        <a:pt x="488" y="220"/>
                        <a:pt x="488" y="220"/>
                        <a:pt x="488" y="220"/>
                      </a:cubicBezTo>
                      <a:cubicBezTo>
                        <a:pt x="489" y="220"/>
                        <a:pt x="489" y="221"/>
                        <a:pt x="490" y="221"/>
                      </a:cubicBezTo>
                      <a:cubicBezTo>
                        <a:pt x="491" y="231"/>
                        <a:pt x="492" y="241"/>
                        <a:pt x="492" y="252"/>
                      </a:cubicBezTo>
                      <a:cubicBezTo>
                        <a:pt x="491" y="251"/>
                        <a:pt x="491" y="249"/>
                        <a:pt x="491" y="248"/>
                      </a:cubicBezTo>
                      <a:cubicBezTo>
                        <a:pt x="489" y="251"/>
                        <a:pt x="489" y="256"/>
                        <a:pt x="489" y="261"/>
                      </a:cubicBezTo>
                      <a:cubicBezTo>
                        <a:pt x="490" y="266"/>
                        <a:pt x="491" y="271"/>
                        <a:pt x="491" y="277"/>
                      </a:cubicBezTo>
                      <a:cubicBezTo>
                        <a:pt x="489" y="301"/>
                        <a:pt x="485" y="325"/>
                        <a:pt x="480" y="349"/>
                      </a:cubicBezTo>
                      <a:cubicBezTo>
                        <a:pt x="479" y="350"/>
                        <a:pt x="478" y="351"/>
                        <a:pt x="477" y="353"/>
                      </a:cubicBezTo>
                      <a:cubicBezTo>
                        <a:pt x="476" y="358"/>
                        <a:pt x="474" y="363"/>
                        <a:pt x="472" y="367"/>
                      </a:cubicBezTo>
                      <a:cubicBezTo>
                        <a:pt x="471" y="367"/>
                        <a:pt x="471" y="368"/>
                        <a:pt x="470" y="368"/>
                      </a:cubicBezTo>
                      <a:cubicBezTo>
                        <a:pt x="470" y="369"/>
                        <a:pt x="471" y="370"/>
                        <a:pt x="471" y="370"/>
                      </a:cubicBezTo>
                      <a:cubicBezTo>
                        <a:pt x="459" y="399"/>
                        <a:pt x="440" y="424"/>
                        <a:pt x="415" y="444"/>
                      </a:cubicBezTo>
                      <a:cubicBezTo>
                        <a:pt x="407" y="449"/>
                        <a:pt x="400" y="453"/>
                        <a:pt x="393" y="458"/>
                      </a:cubicBezTo>
                      <a:cubicBezTo>
                        <a:pt x="388" y="459"/>
                        <a:pt x="384" y="460"/>
                        <a:pt x="379" y="462"/>
                      </a:cubicBezTo>
                      <a:cubicBezTo>
                        <a:pt x="369" y="468"/>
                        <a:pt x="358" y="473"/>
                        <a:pt x="347" y="477"/>
                      </a:cubicBezTo>
                      <a:cubicBezTo>
                        <a:pt x="345" y="475"/>
                        <a:pt x="344" y="473"/>
                        <a:pt x="343" y="470"/>
                      </a:cubicBezTo>
                      <a:cubicBezTo>
                        <a:pt x="343" y="471"/>
                        <a:pt x="343" y="471"/>
                        <a:pt x="343" y="471"/>
                      </a:cubicBezTo>
                      <a:cubicBezTo>
                        <a:pt x="343" y="473"/>
                        <a:pt x="344"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89" y="496"/>
                        <a:pt x="285" y="497"/>
                        <a:pt x="281" y="497"/>
                      </a:cubicBezTo>
                      <a:cubicBezTo>
                        <a:pt x="281" y="497"/>
                        <a:pt x="281" y="497"/>
                        <a:pt x="281" y="496"/>
                      </a:cubicBezTo>
                      <a:cubicBezTo>
                        <a:pt x="281" y="496"/>
                        <a:pt x="281" y="497"/>
                        <a:pt x="280" y="497"/>
                      </a:cubicBezTo>
                      <a:cubicBezTo>
                        <a:pt x="280" y="497"/>
                        <a:pt x="280" y="497"/>
                        <a:pt x="280" y="498"/>
                      </a:cubicBezTo>
                      <a:cubicBezTo>
                        <a:pt x="280" y="498"/>
                        <a:pt x="279" y="498"/>
                        <a:pt x="279" y="498"/>
                      </a:cubicBezTo>
                      <a:cubicBezTo>
                        <a:pt x="274" y="497"/>
                        <a:pt x="269" y="497"/>
                        <a:pt x="265" y="496"/>
                      </a:cubicBezTo>
                      <a:cubicBezTo>
                        <a:pt x="265" y="495"/>
                        <a:pt x="265" y="495"/>
                        <a:pt x="265" y="494"/>
                      </a:cubicBezTo>
                      <a:cubicBezTo>
                        <a:pt x="264" y="494"/>
                        <a:pt x="263" y="494"/>
                        <a:pt x="263" y="494"/>
                      </a:cubicBezTo>
                      <a:cubicBezTo>
                        <a:pt x="262" y="494"/>
                        <a:pt x="261" y="495"/>
                        <a:pt x="261" y="495"/>
                      </a:cubicBezTo>
                      <a:cubicBezTo>
                        <a:pt x="247" y="494"/>
                        <a:pt x="234" y="493"/>
                        <a:pt x="220" y="491"/>
                      </a:cubicBezTo>
                      <a:cubicBezTo>
                        <a:pt x="208" y="491"/>
                        <a:pt x="196" y="489"/>
                        <a:pt x="185" y="487"/>
                      </a:cubicBezTo>
                      <a:cubicBezTo>
                        <a:pt x="185" y="487"/>
                        <a:pt x="185" y="487"/>
                        <a:pt x="185" y="487"/>
                      </a:cubicBezTo>
                      <a:cubicBezTo>
                        <a:pt x="185" y="486"/>
                        <a:pt x="185" y="486"/>
                        <a:pt x="185" y="486"/>
                      </a:cubicBezTo>
                      <a:cubicBezTo>
                        <a:pt x="185" y="486"/>
                        <a:pt x="185" y="486"/>
                        <a:pt x="185" y="487"/>
                      </a:cubicBezTo>
                      <a:cubicBezTo>
                        <a:pt x="179" y="485"/>
                        <a:pt x="175" y="483"/>
                        <a:pt x="170" y="481"/>
                      </a:cubicBezTo>
                      <a:cubicBezTo>
                        <a:pt x="169" y="481"/>
                        <a:pt x="168" y="480"/>
                        <a:pt x="168" y="480"/>
                      </a:cubicBezTo>
                      <a:cubicBezTo>
                        <a:pt x="167" y="480"/>
                        <a:pt x="167" y="480"/>
                        <a:pt x="167" y="480"/>
                      </a:cubicBezTo>
                      <a:cubicBezTo>
                        <a:pt x="161" y="478"/>
                        <a:pt x="156" y="475"/>
                        <a:pt x="150" y="472"/>
                      </a:cubicBezTo>
                      <a:cubicBezTo>
                        <a:pt x="146" y="470"/>
                        <a:pt x="141" y="467"/>
                        <a:pt x="137" y="465"/>
                      </a:cubicBezTo>
                      <a:cubicBezTo>
                        <a:pt x="137" y="465"/>
                        <a:pt x="137" y="464"/>
                        <a:pt x="137" y="464"/>
                      </a:cubicBezTo>
                      <a:cubicBezTo>
                        <a:pt x="137" y="464"/>
                        <a:pt x="137" y="464"/>
                        <a:pt x="136" y="465"/>
                      </a:cubicBezTo>
                      <a:cubicBezTo>
                        <a:pt x="119" y="454"/>
                        <a:pt x="102" y="442"/>
                        <a:pt x="86" y="429"/>
                      </a:cubicBezTo>
                      <a:cubicBezTo>
                        <a:pt x="70" y="411"/>
                        <a:pt x="57" y="391"/>
                        <a:pt x="47" y="369"/>
                      </a:cubicBezTo>
                      <a:cubicBezTo>
                        <a:pt x="45" y="365"/>
                        <a:pt x="45" y="361"/>
                        <a:pt x="43" y="357"/>
                      </a:cubicBezTo>
                      <a:cubicBezTo>
                        <a:pt x="44" y="357"/>
                        <a:pt x="45" y="357"/>
                        <a:pt x="45" y="357"/>
                      </a:cubicBezTo>
                      <a:cubicBezTo>
                        <a:pt x="47" y="360"/>
                        <a:pt x="48" y="363"/>
                        <a:pt x="50" y="365"/>
                      </a:cubicBezTo>
                      <a:cubicBezTo>
                        <a:pt x="50" y="365"/>
                        <a:pt x="50"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3" y="322"/>
                        <a:pt x="31" y="311"/>
                        <a:pt x="29" y="299"/>
                      </a:cubicBezTo>
                      <a:cubicBezTo>
                        <a:pt x="30" y="299"/>
                        <a:pt x="30" y="299"/>
                        <a:pt x="30" y="299"/>
                      </a:cubicBezTo>
                      <a:cubicBezTo>
                        <a:pt x="29" y="299"/>
                        <a:pt x="29" y="299"/>
                        <a:pt x="29"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6" y="206"/>
                      </a:cubicBezTo>
                      <a:cubicBezTo>
                        <a:pt x="37" y="202"/>
                        <a:pt x="39" y="197"/>
                        <a:pt x="41" y="193"/>
                      </a:cubicBezTo>
                      <a:cubicBezTo>
                        <a:pt x="43" y="187"/>
                        <a:pt x="45" y="180"/>
                        <a:pt x="47" y="173"/>
                      </a:cubicBezTo>
                      <a:cubicBezTo>
                        <a:pt x="55" y="155"/>
                        <a:pt x="66" y="139"/>
                        <a:pt x="79" y="124"/>
                      </a:cubicBezTo>
                      <a:cubicBezTo>
                        <a:pt x="77" y="125"/>
                        <a:pt x="75" y="127"/>
                        <a:pt x="73" y="128"/>
                      </a:cubicBezTo>
                      <a:cubicBezTo>
                        <a:pt x="73" y="128"/>
                        <a:pt x="73" y="127"/>
                        <a:pt x="74" y="127"/>
                      </a:cubicBezTo>
                      <a:cubicBezTo>
                        <a:pt x="79" y="120"/>
                        <a:pt x="84" y="113"/>
                        <a:pt x="89" y="106"/>
                      </a:cubicBezTo>
                      <a:cubicBezTo>
                        <a:pt x="91" y="104"/>
                        <a:pt x="91" y="104"/>
                        <a:pt x="91" y="104"/>
                      </a:cubicBezTo>
                      <a:cubicBezTo>
                        <a:pt x="97" y="97"/>
                        <a:pt x="104" y="90"/>
                        <a:pt x="110" y="83"/>
                      </a:cubicBezTo>
                      <a:cubicBezTo>
                        <a:pt x="113" y="82"/>
                        <a:pt x="116" y="80"/>
                        <a:pt x="118"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0" y="44"/>
                        <a:pt x="181" y="43"/>
                      </a:cubicBezTo>
                      <a:cubicBezTo>
                        <a:pt x="185" y="42"/>
                        <a:pt x="189" y="41"/>
                        <a:pt x="193" y="41"/>
                      </a:cubicBezTo>
                      <a:cubicBezTo>
                        <a:pt x="195" y="40"/>
                        <a:pt x="196" y="40"/>
                        <a:pt x="198" y="40"/>
                      </a:cubicBezTo>
                      <a:cubicBezTo>
                        <a:pt x="198" y="40"/>
                        <a:pt x="198" y="40"/>
                        <a:pt x="198" y="40"/>
                      </a:cubicBezTo>
                      <a:cubicBezTo>
                        <a:pt x="198" y="40"/>
                        <a:pt x="198" y="40"/>
                        <a:pt x="199" y="40"/>
                      </a:cubicBezTo>
                      <a:cubicBezTo>
                        <a:pt x="224" y="38"/>
                        <a:pt x="249" y="37"/>
                        <a:pt x="274" y="38"/>
                      </a:cubicBezTo>
                      <a:cubicBezTo>
                        <a:pt x="276" y="39"/>
                        <a:pt x="278" y="39"/>
                        <a:pt x="280" y="39"/>
                      </a:cubicBezTo>
                      <a:cubicBezTo>
                        <a:pt x="279" y="39"/>
                        <a:pt x="279" y="39"/>
                        <a:pt x="279" y="39"/>
                      </a:cubicBezTo>
                      <a:cubicBezTo>
                        <a:pt x="282" y="39"/>
                        <a:pt x="285" y="39"/>
                        <a:pt x="288" y="39"/>
                      </a:cubicBezTo>
                      <a:cubicBezTo>
                        <a:pt x="285" y="39"/>
                        <a:pt x="282" y="38"/>
                        <a:pt x="279" y="38"/>
                      </a:cubicBezTo>
                      <a:cubicBezTo>
                        <a:pt x="279" y="38"/>
                        <a:pt x="278" y="38"/>
                        <a:pt x="278" y="38"/>
                      </a:cubicBezTo>
                      <a:cubicBezTo>
                        <a:pt x="277" y="38"/>
                        <a:pt x="276" y="37"/>
                        <a:pt x="276" y="37"/>
                      </a:cubicBezTo>
                      <a:cubicBezTo>
                        <a:pt x="295" y="39"/>
                        <a:pt x="315" y="43"/>
                        <a:pt x="335" y="50"/>
                      </a:cubicBezTo>
                      <a:cubicBezTo>
                        <a:pt x="335" y="50"/>
                        <a:pt x="335" y="51"/>
                        <a:pt x="335" y="51"/>
                      </a:cubicBezTo>
                      <a:cubicBezTo>
                        <a:pt x="336" y="51"/>
                        <a:pt x="336" y="51"/>
                        <a:pt x="337" y="52"/>
                      </a:cubicBezTo>
                      <a:cubicBezTo>
                        <a:pt x="338" y="52"/>
                        <a:pt x="339" y="53"/>
                        <a:pt x="340" y="53"/>
                      </a:cubicBezTo>
                      <a:cubicBezTo>
                        <a:pt x="340" y="53"/>
                        <a:pt x="341" y="53"/>
                        <a:pt x="342" y="53"/>
                      </a:cubicBezTo>
                      <a:cubicBezTo>
                        <a:pt x="341" y="52"/>
                        <a:pt x="340" y="52"/>
                        <a:pt x="339" y="51"/>
                      </a:cubicBezTo>
                      <a:cubicBezTo>
                        <a:pt x="317" y="43"/>
                        <a:pt x="295" y="36"/>
                        <a:pt x="271" y="33"/>
                      </a:cubicBezTo>
                      <a:cubicBezTo>
                        <a:pt x="289" y="34"/>
                        <a:pt x="307" y="37"/>
                        <a:pt x="325" y="41"/>
                      </a:cubicBezTo>
                      <a:cubicBezTo>
                        <a:pt x="325" y="41"/>
                        <a:pt x="325" y="41"/>
                        <a:pt x="325" y="41"/>
                      </a:cubicBezTo>
                      <a:cubicBezTo>
                        <a:pt x="330" y="42"/>
                        <a:pt x="335" y="44"/>
                        <a:pt x="341" y="46"/>
                      </a:cubicBezTo>
                      <a:cubicBezTo>
                        <a:pt x="340" y="47"/>
                        <a:pt x="340" y="48"/>
                        <a:pt x="340" y="49"/>
                      </a:cubicBezTo>
                      <a:cubicBezTo>
                        <a:pt x="341" y="49"/>
                        <a:pt x="342" y="48"/>
                        <a:pt x="343" y="47"/>
                      </a:cubicBezTo>
                      <a:cubicBezTo>
                        <a:pt x="343" y="47"/>
                        <a:pt x="343" y="47"/>
                        <a:pt x="343" y="47"/>
                      </a:cubicBezTo>
                      <a:cubicBezTo>
                        <a:pt x="359" y="53"/>
                        <a:pt x="376" y="60"/>
                        <a:pt x="391" y="69"/>
                      </a:cubicBezTo>
                      <a:cubicBezTo>
                        <a:pt x="386" y="65"/>
                        <a:pt x="381" y="62"/>
                        <a:pt x="375"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29" y="92"/>
                      </a:cubicBezTo>
                      <a:cubicBezTo>
                        <a:pt x="433" y="95"/>
                        <a:pt x="437" y="98"/>
                        <a:pt x="441" y="101"/>
                      </a:cubicBezTo>
                      <a:cubicBezTo>
                        <a:pt x="443" y="103"/>
                        <a:pt x="445" y="106"/>
                        <a:pt x="447" y="109"/>
                      </a:cubicBezTo>
                      <a:cubicBezTo>
                        <a:pt x="446" y="107"/>
                        <a:pt x="445" y="105"/>
                        <a:pt x="443" y="104"/>
                      </a:cubicBezTo>
                      <a:cubicBezTo>
                        <a:pt x="442" y="106"/>
                        <a:pt x="442" y="108"/>
                        <a:pt x="445" y="111"/>
                      </a:cubicBezTo>
                      <a:cubicBezTo>
                        <a:pt x="452" y="117"/>
                        <a:pt x="458" y="125"/>
                        <a:pt x="462" y="134"/>
                      </a:cubicBezTo>
                      <a:cubicBezTo>
                        <a:pt x="463" y="135"/>
                        <a:pt x="464" y="137"/>
                        <a:pt x="464" y="138"/>
                      </a:cubicBezTo>
                      <a:cubicBezTo>
                        <a:pt x="455" y="124"/>
                        <a:pt x="445" y="110"/>
                        <a:pt x="431" y="98"/>
                      </a:cubicBezTo>
                      <a:close/>
                      <a:moveTo>
                        <a:pt x="463" y="104"/>
                      </a:moveTo>
                      <a:cubicBezTo>
                        <a:pt x="463" y="104"/>
                        <a:pt x="462" y="104"/>
                        <a:pt x="462" y="105"/>
                      </a:cubicBezTo>
                      <a:cubicBezTo>
                        <a:pt x="459" y="107"/>
                        <a:pt x="456" y="109"/>
                        <a:pt x="453" y="111"/>
                      </a:cubicBezTo>
                      <a:cubicBezTo>
                        <a:pt x="451" y="110"/>
                        <a:pt x="451" y="109"/>
                        <a:pt x="450" y="108"/>
                      </a:cubicBezTo>
                      <a:cubicBezTo>
                        <a:pt x="450" y="107"/>
                        <a:pt x="451" y="107"/>
                        <a:pt x="452" y="107"/>
                      </a:cubicBezTo>
                      <a:cubicBezTo>
                        <a:pt x="452" y="106"/>
                        <a:pt x="453" y="106"/>
                        <a:pt x="453" y="105"/>
                      </a:cubicBezTo>
                      <a:cubicBezTo>
                        <a:pt x="456" y="103"/>
                        <a:pt x="459" y="101"/>
                        <a:pt x="460" y="98"/>
                      </a:cubicBezTo>
                      <a:cubicBezTo>
                        <a:pt x="463" y="101"/>
                        <a:pt x="466" y="105"/>
                        <a:pt x="469" y="109"/>
                      </a:cubicBezTo>
                      <a:cubicBezTo>
                        <a:pt x="469" y="109"/>
                        <a:pt x="469" y="109"/>
                        <a:pt x="469" y="109"/>
                      </a:cubicBezTo>
                      <a:cubicBezTo>
                        <a:pt x="466" y="113"/>
                        <a:pt x="463" y="116"/>
                        <a:pt x="459" y="120"/>
                      </a:cubicBezTo>
                      <a:cubicBezTo>
                        <a:pt x="457" y="117"/>
                        <a:pt x="456" y="115"/>
                        <a:pt x="454" y="113"/>
                      </a:cubicBezTo>
                      <a:cubicBezTo>
                        <a:pt x="454" y="113"/>
                        <a:pt x="454" y="113"/>
                        <a:pt x="454" y="113"/>
                      </a:cubicBezTo>
                      <a:cubicBezTo>
                        <a:pt x="459" y="111"/>
                        <a:pt x="462" y="108"/>
                        <a:pt x="463" y="104"/>
                      </a:cubicBezTo>
                      <a:close/>
                      <a:moveTo>
                        <a:pt x="462"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2" y="132"/>
                        <a:pt x="483" y="135"/>
                        <a:pt x="485" y="138"/>
                      </a:cubicBezTo>
                      <a:cubicBezTo>
                        <a:pt x="483" y="139"/>
                        <a:pt x="480" y="139"/>
                        <a:pt x="478" y="140"/>
                      </a:cubicBezTo>
                      <a:cubicBezTo>
                        <a:pt x="478" y="141"/>
                        <a:pt x="478" y="141"/>
                        <a:pt x="478" y="141"/>
                      </a:cubicBezTo>
                      <a:cubicBezTo>
                        <a:pt x="481" y="141"/>
                        <a:pt x="484" y="141"/>
                        <a:pt x="486" y="141"/>
                      </a:cubicBezTo>
                      <a:cubicBezTo>
                        <a:pt x="488" y="146"/>
                        <a:pt x="491" y="151"/>
                        <a:pt x="494" y="156"/>
                      </a:cubicBezTo>
                      <a:cubicBezTo>
                        <a:pt x="495" y="159"/>
                        <a:pt x="497" y="161"/>
                        <a:pt x="498" y="164"/>
                      </a:cubicBezTo>
                      <a:cubicBezTo>
                        <a:pt x="496" y="163"/>
                        <a:pt x="494" y="163"/>
                        <a:pt x="492" y="162"/>
                      </a:cubicBezTo>
                      <a:cubicBezTo>
                        <a:pt x="491" y="162"/>
                        <a:pt x="490" y="162"/>
                        <a:pt x="490" y="162"/>
                      </a:cubicBezTo>
                      <a:cubicBezTo>
                        <a:pt x="493" y="165"/>
                        <a:pt x="496" y="166"/>
                        <a:pt x="499" y="166"/>
                      </a:cubicBezTo>
                      <a:cubicBezTo>
                        <a:pt x="500" y="167"/>
                        <a:pt x="501" y="169"/>
                        <a:pt x="501" y="170"/>
                      </a:cubicBezTo>
                      <a:cubicBezTo>
                        <a:pt x="502" y="170"/>
                        <a:pt x="502" y="170"/>
                        <a:pt x="502" y="170"/>
                      </a:cubicBezTo>
                      <a:cubicBezTo>
                        <a:pt x="496" y="169"/>
                        <a:pt x="491" y="167"/>
                        <a:pt x="485" y="165"/>
                      </a:cubicBezTo>
                      <a:cubicBezTo>
                        <a:pt x="483" y="159"/>
                        <a:pt x="480" y="153"/>
                        <a:pt x="477" y="147"/>
                      </a:cubicBezTo>
                      <a:cubicBezTo>
                        <a:pt x="474" y="144"/>
                        <a:pt x="472" y="140"/>
                        <a:pt x="470" y="137"/>
                      </a:cubicBezTo>
                      <a:cubicBezTo>
                        <a:pt x="472" y="136"/>
                        <a:pt x="474" y="135"/>
                        <a:pt x="476" y="133"/>
                      </a:cubicBezTo>
                      <a:cubicBezTo>
                        <a:pt x="476" y="132"/>
                        <a:pt x="476" y="132"/>
                        <a:pt x="476" y="131"/>
                      </a:cubicBezTo>
                      <a:cubicBezTo>
                        <a:pt x="476" y="131"/>
                        <a:pt x="476" y="130"/>
                        <a:pt x="476" y="130"/>
                      </a:cubicBezTo>
                      <a:cubicBezTo>
                        <a:pt x="476" y="129"/>
                        <a:pt x="477" y="128"/>
                        <a:pt x="478" y="127"/>
                      </a:cubicBezTo>
                      <a:cubicBezTo>
                        <a:pt x="478" y="126"/>
                        <a:pt x="478" y="126"/>
                        <a:pt x="477"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3" y="130"/>
                      </a:cubicBezTo>
                      <a:cubicBezTo>
                        <a:pt x="473" y="131"/>
                        <a:pt x="473" y="132"/>
                        <a:pt x="473" y="133"/>
                      </a:cubicBezTo>
                      <a:cubicBezTo>
                        <a:pt x="472" y="133"/>
                        <a:pt x="470" y="135"/>
                        <a:pt x="469" y="136"/>
                      </a:cubicBezTo>
                      <a:cubicBezTo>
                        <a:pt x="469" y="135"/>
                        <a:pt x="469" y="135"/>
                        <a:pt x="469" y="135"/>
                      </a:cubicBezTo>
                      <a:cubicBezTo>
                        <a:pt x="467" y="131"/>
                        <a:pt x="465" y="128"/>
                        <a:pt x="462" y="125"/>
                      </a:cubicBezTo>
                      <a:close/>
                      <a:moveTo>
                        <a:pt x="460" y="121"/>
                      </a:moveTo>
                      <a:cubicBezTo>
                        <a:pt x="462" y="119"/>
                        <a:pt x="465" y="117"/>
                        <a:pt x="467" y="115"/>
                      </a:cubicBezTo>
                      <a:cubicBezTo>
                        <a:pt x="465" y="118"/>
                        <a:pt x="463" y="121"/>
                        <a:pt x="461" y="122"/>
                      </a:cubicBezTo>
                      <a:cubicBezTo>
                        <a:pt x="461" y="122"/>
                        <a:pt x="460" y="121"/>
                        <a:pt x="460" y="121"/>
                      </a:cubicBezTo>
                      <a:close/>
                      <a:moveTo>
                        <a:pt x="465" y="135"/>
                      </a:moveTo>
                      <a:cubicBezTo>
                        <a:pt x="466" y="136"/>
                        <a:pt x="466"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5" y="135"/>
                      </a:cubicBezTo>
                      <a:close/>
                      <a:moveTo>
                        <a:pt x="395" y="62"/>
                      </a:moveTo>
                      <a:cubicBezTo>
                        <a:pt x="395" y="62"/>
                        <a:pt x="395" y="63"/>
                        <a:pt x="395" y="63"/>
                      </a:cubicBezTo>
                      <a:cubicBezTo>
                        <a:pt x="391" y="61"/>
                        <a:pt x="388" y="59"/>
                        <a:pt x="385" y="57"/>
                      </a:cubicBezTo>
                      <a:cubicBezTo>
                        <a:pt x="385" y="57"/>
                        <a:pt x="385" y="57"/>
                        <a:pt x="385" y="57"/>
                      </a:cubicBezTo>
                      <a:cubicBezTo>
                        <a:pt x="388" y="59"/>
                        <a:pt x="391" y="60"/>
                        <a:pt x="395" y="62"/>
                      </a:cubicBezTo>
                      <a:close/>
                      <a:moveTo>
                        <a:pt x="395" y="64"/>
                      </a:moveTo>
                      <a:cubicBezTo>
                        <a:pt x="395" y="63"/>
                        <a:pt x="395" y="63"/>
                        <a:pt x="396" y="63"/>
                      </a:cubicBezTo>
                      <a:cubicBezTo>
                        <a:pt x="401" y="65"/>
                        <a:pt x="405" y="69"/>
                        <a:pt x="410" y="72"/>
                      </a:cubicBezTo>
                      <a:cubicBezTo>
                        <a:pt x="415" y="76"/>
                        <a:pt x="420" y="80"/>
                        <a:pt x="425" y="85"/>
                      </a:cubicBezTo>
                      <a:cubicBezTo>
                        <a:pt x="425" y="85"/>
                        <a:pt x="425" y="85"/>
                        <a:pt x="425" y="85"/>
                      </a:cubicBezTo>
                      <a:cubicBezTo>
                        <a:pt x="416" y="77"/>
                        <a:pt x="406" y="70"/>
                        <a:pt x="395" y="64"/>
                      </a:cubicBezTo>
                      <a:close/>
                      <a:moveTo>
                        <a:pt x="426" y="86"/>
                      </a:moveTo>
                      <a:cubicBezTo>
                        <a:pt x="426" y="86"/>
                        <a:pt x="426" y="86"/>
                        <a:pt x="426" y="86"/>
                      </a:cubicBezTo>
                      <a:cubicBezTo>
                        <a:pt x="428" y="87"/>
                        <a:pt x="429" y="89"/>
                        <a:pt x="431" y="90"/>
                      </a:cubicBezTo>
                      <a:cubicBezTo>
                        <a:pt x="429" y="89"/>
                        <a:pt x="428" y="87"/>
                        <a:pt x="426" y="86"/>
                      </a:cubicBezTo>
                      <a:close/>
                      <a:moveTo>
                        <a:pt x="504" y="171"/>
                      </a:moveTo>
                      <a:cubicBezTo>
                        <a:pt x="504" y="171"/>
                        <a:pt x="504" y="171"/>
                        <a:pt x="504" y="171"/>
                      </a:cubicBezTo>
                      <a:cubicBezTo>
                        <a:pt x="504" y="170"/>
                        <a:pt x="504" y="169"/>
                        <a:pt x="504" y="169"/>
                      </a:cubicBezTo>
                      <a:cubicBezTo>
                        <a:pt x="504" y="169"/>
                        <a:pt x="504" y="170"/>
                        <a:pt x="505" y="171"/>
                      </a:cubicBezTo>
                      <a:cubicBezTo>
                        <a:pt x="505" y="171"/>
                        <a:pt x="505" y="171"/>
                        <a:pt x="504" y="171"/>
                      </a:cubicBezTo>
                      <a:close/>
                      <a:moveTo>
                        <a:pt x="502" y="171"/>
                      </a:moveTo>
                      <a:cubicBezTo>
                        <a:pt x="502" y="173"/>
                        <a:pt x="503" y="174"/>
                        <a:pt x="503" y="176"/>
                      </a:cubicBezTo>
                      <a:cubicBezTo>
                        <a:pt x="503" y="175"/>
                        <a:pt x="502" y="173"/>
                        <a:pt x="501" y="172"/>
                      </a:cubicBezTo>
                      <a:cubicBezTo>
                        <a:pt x="500" y="172"/>
                        <a:pt x="500" y="172"/>
                        <a:pt x="500" y="172"/>
                      </a:cubicBezTo>
                      <a:cubicBezTo>
                        <a:pt x="502" y="175"/>
                        <a:pt x="503" y="177"/>
                        <a:pt x="504" y="179"/>
                      </a:cubicBezTo>
                      <a:cubicBezTo>
                        <a:pt x="505" y="182"/>
                        <a:pt x="505" y="185"/>
                        <a:pt x="506" y="189"/>
                      </a:cubicBezTo>
                      <a:cubicBezTo>
                        <a:pt x="501" y="188"/>
                        <a:pt x="497" y="187"/>
                        <a:pt x="492" y="186"/>
                      </a:cubicBezTo>
                      <a:cubicBezTo>
                        <a:pt x="491" y="179"/>
                        <a:pt x="489" y="173"/>
                        <a:pt x="486" y="167"/>
                      </a:cubicBezTo>
                      <a:cubicBezTo>
                        <a:pt x="491" y="169"/>
                        <a:pt x="496" y="171"/>
                        <a:pt x="502" y="171"/>
                      </a:cubicBezTo>
                      <a:close/>
                      <a:moveTo>
                        <a:pt x="508" y="185"/>
                      </a:moveTo>
                      <a:cubicBezTo>
                        <a:pt x="507" y="183"/>
                        <a:pt x="507" y="182"/>
                        <a:pt x="507" y="181"/>
                      </a:cubicBezTo>
                      <a:cubicBezTo>
                        <a:pt x="508" y="183"/>
                        <a:pt x="509" y="186"/>
                        <a:pt x="511" y="189"/>
                      </a:cubicBezTo>
                      <a:cubicBezTo>
                        <a:pt x="510" y="189"/>
                        <a:pt x="510" y="189"/>
                        <a:pt x="510" y="189"/>
                      </a:cubicBezTo>
                      <a:cubicBezTo>
                        <a:pt x="509" y="187"/>
                        <a:pt x="508" y="186"/>
                        <a:pt x="508" y="185"/>
                      </a:cubicBezTo>
                      <a:close/>
                      <a:moveTo>
                        <a:pt x="496" y="225"/>
                      </a:moveTo>
                      <a:cubicBezTo>
                        <a:pt x="496" y="225"/>
                        <a:pt x="496" y="224"/>
                        <a:pt x="496" y="223"/>
                      </a:cubicBezTo>
                      <a:cubicBezTo>
                        <a:pt x="498" y="223"/>
                        <a:pt x="500" y="224"/>
                        <a:pt x="502" y="225"/>
                      </a:cubicBezTo>
                      <a:cubicBezTo>
                        <a:pt x="500" y="225"/>
                        <a:pt x="498" y="225"/>
                        <a:pt x="496" y="225"/>
                      </a:cubicBezTo>
                      <a:close/>
                      <a:moveTo>
                        <a:pt x="493" y="305"/>
                      </a:moveTo>
                      <a:cubicBezTo>
                        <a:pt x="493" y="306"/>
                        <a:pt x="493" y="307"/>
                        <a:pt x="492" y="309"/>
                      </a:cubicBezTo>
                      <a:cubicBezTo>
                        <a:pt x="493" y="308"/>
                        <a:pt x="493" y="307"/>
                        <a:pt x="493" y="305"/>
                      </a:cubicBezTo>
                      <a:cubicBezTo>
                        <a:pt x="493" y="303"/>
                        <a:pt x="493" y="301"/>
                        <a:pt x="494" y="298"/>
                      </a:cubicBezTo>
                      <a:cubicBezTo>
                        <a:pt x="494" y="300"/>
                        <a:pt x="493" y="302"/>
                        <a:pt x="493" y="305"/>
                      </a:cubicBezTo>
                      <a:close/>
                      <a:moveTo>
                        <a:pt x="503" y="353"/>
                      </a:moveTo>
                      <a:cubicBezTo>
                        <a:pt x="503" y="353"/>
                        <a:pt x="503" y="353"/>
                        <a:pt x="503" y="353"/>
                      </a:cubicBezTo>
                      <a:cubicBezTo>
                        <a:pt x="502" y="354"/>
                        <a:pt x="502" y="355"/>
                        <a:pt x="502" y="355"/>
                      </a:cubicBezTo>
                      <a:cubicBezTo>
                        <a:pt x="502" y="355"/>
                        <a:pt x="502" y="354"/>
                        <a:pt x="503" y="353"/>
                      </a:cubicBezTo>
                      <a:close/>
                      <a:moveTo>
                        <a:pt x="503" y="352"/>
                      </a:moveTo>
                      <a:cubicBezTo>
                        <a:pt x="503" y="351"/>
                        <a:pt x="503" y="351"/>
                        <a:pt x="503" y="351"/>
                      </a:cubicBezTo>
                      <a:cubicBezTo>
                        <a:pt x="505" y="346"/>
                        <a:pt x="506" y="341"/>
                        <a:pt x="507" y="336"/>
                      </a:cubicBezTo>
                      <a:cubicBezTo>
                        <a:pt x="506" y="341"/>
                        <a:pt x="505" y="346"/>
                        <a:pt x="503" y="351"/>
                      </a:cubicBezTo>
                      <a:cubicBezTo>
                        <a:pt x="503" y="351"/>
                        <a:pt x="503" y="351"/>
                        <a:pt x="503" y="352"/>
                      </a:cubicBezTo>
                      <a:close/>
                      <a:moveTo>
                        <a:pt x="507" y="351"/>
                      </a:moveTo>
                      <a:cubicBezTo>
                        <a:pt x="507" y="351"/>
                        <a:pt x="507" y="352"/>
                        <a:pt x="507" y="352"/>
                      </a:cubicBezTo>
                      <a:cubicBezTo>
                        <a:pt x="505" y="356"/>
                        <a:pt x="504" y="360"/>
                        <a:pt x="502" y="364"/>
                      </a:cubicBezTo>
                      <a:cubicBezTo>
                        <a:pt x="502" y="363"/>
                        <a:pt x="502" y="363"/>
                        <a:pt x="502" y="363"/>
                      </a:cubicBezTo>
                      <a:cubicBezTo>
                        <a:pt x="502" y="363"/>
                        <a:pt x="502" y="362"/>
                        <a:pt x="503" y="361"/>
                      </a:cubicBezTo>
                      <a:cubicBezTo>
                        <a:pt x="504" y="358"/>
                        <a:pt x="506" y="354"/>
                        <a:pt x="507" y="351"/>
                      </a:cubicBezTo>
                      <a:close/>
                      <a:moveTo>
                        <a:pt x="421" y="447"/>
                      </a:moveTo>
                      <a:cubicBezTo>
                        <a:pt x="421" y="447"/>
                        <a:pt x="421" y="447"/>
                        <a:pt x="421" y="446"/>
                      </a:cubicBezTo>
                      <a:cubicBezTo>
                        <a:pt x="427" y="442"/>
                        <a:pt x="433" y="438"/>
                        <a:pt x="437" y="433"/>
                      </a:cubicBezTo>
                      <a:cubicBezTo>
                        <a:pt x="437" y="434"/>
                        <a:pt x="436" y="435"/>
                        <a:pt x="436" y="435"/>
                      </a:cubicBezTo>
                      <a:cubicBezTo>
                        <a:pt x="440" y="434"/>
                        <a:pt x="443" y="432"/>
                        <a:pt x="447" y="429"/>
                      </a:cubicBezTo>
                      <a:cubicBezTo>
                        <a:pt x="448" y="432"/>
                        <a:pt x="450" y="434"/>
                        <a:pt x="453" y="436"/>
                      </a:cubicBezTo>
                      <a:cubicBezTo>
                        <a:pt x="450" y="440"/>
                        <a:pt x="447" y="443"/>
                        <a:pt x="444" y="447"/>
                      </a:cubicBezTo>
                      <a:cubicBezTo>
                        <a:pt x="442" y="446"/>
                        <a:pt x="441" y="445"/>
                        <a:pt x="439" y="444"/>
                      </a:cubicBezTo>
                      <a:cubicBezTo>
                        <a:pt x="439" y="444"/>
                        <a:pt x="439" y="444"/>
                        <a:pt x="439" y="444"/>
                      </a:cubicBezTo>
                      <a:cubicBezTo>
                        <a:pt x="438" y="445"/>
                        <a:pt x="438" y="445"/>
                        <a:pt x="438" y="445"/>
                      </a:cubicBezTo>
                      <a:cubicBezTo>
                        <a:pt x="439" y="445"/>
                        <a:pt x="439" y="446"/>
                        <a:pt x="440" y="447"/>
                      </a:cubicBezTo>
                      <a:cubicBezTo>
                        <a:pt x="441" y="447"/>
                        <a:pt x="441" y="448"/>
                        <a:pt x="443" y="448"/>
                      </a:cubicBezTo>
                      <a:cubicBezTo>
                        <a:pt x="441" y="449"/>
                        <a:pt x="441" y="449"/>
                        <a:pt x="440" y="451"/>
                      </a:cubicBezTo>
                      <a:cubicBezTo>
                        <a:pt x="437" y="448"/>
                        <a:pt x="433" y="446"/>
                        <a:pt x="430" y="444"/>
                      </a:cubicBezTo>
                      <a:cubicBezTo>
                        <a:pt x="429" y="445"/>
                        <a:pt x="429" y="445"/>
                        <a:pt x="429" y="445"/>
                      </a:cubicBezTo>
                      <a:cubicBezTo>
                        <a:pt x="432" y="447"/>
                        <a:pt x="435" y="449"/>
                        <a:pt x="438" y="452"/>
                      </a:cubicBezTo>
                      <a:cubicBezTo>
                        <a:pt x="437" y="453"/>
                        <a:pt x="436" y="454"/>
                        <a:pt x="435" y="455"/>
                      </a:cubicBezTo>
                      <a:cubicBezTo>
                        <a:pt x="430" y="453"/>
                        <a:pt x="425" y="450"/>
                        <a:pt x="421" y="447"/>
                      </a:cubicBezTo>
                      <a:close/>
                      <a:moveTo>
                        <a:pt x="501" y="365"/>
                      </a:moveTo>
                      <a:cubicBezTo>
                        <a:pt x="501" y="365"/>
                        <a:pt x="501" y="365"/>
                        <a:pt x="502" y="365"/>
                      </a:cubicBezTo>
                      <a:cubicBezTo>
                        <a:pt x="500"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3" y="367"/>
                        <a:pt x="493" y="368"/>
                        <a:pt x="492" y="369"/>
                      </a:cubicBezTo>
                      <a:cubicBezTo>
                        <a:pt x="490" y="368"/>
                        <a:pt x="488" y="366"/>
                        <a:pt x="485" y="364"/>
                      </a:cubicBezTo>
                      <a:cubicBezTo>
                        <a:pt x="483" y="364"/>
                        <a:pt x="483" y="365"/>
                        <a:pt x="485" y="366"/>
                      </a:cubicBezTo>
                      <a:cubicBezTo>
                        <a:pt x="487" y="367"/>
                        <a:pt x="490" y="369"/>
                        <a:pt x="491" y="371"/>
                      </a:cubicBezTo>
                      <a:cubicBezTo>
                        <a:pt x="490" y="376"/>
                        <a:pt x="488" y="380"/>
                        <a:pt x="488" y="383"/>
                      </a:cubicBezTo>
                      <a:cubicBezTo>
                        <a:pt x="487" y="383"/>
                        <a:pt x="485" y="382"/>
                        <a:pt x="485" y="381"/>
                      </a:cubicBezTo>
                      <a:cubicBezTo>
                        <a:pt x="485" y="380"/>
                        <a:pt x="485" y="379"/>
                        <a:pt x="485" y="378"/>
                      </a:cubicBezTo>
                      <a:cubicBezTo>
                        <a:pt x="485" y="379"/>
                        <a:pt x="485" y="380"/>
                        <a:pt x="484" y="381"/>
                      </a:cubicBezTo>
                      <a:cubicBezTo>
                        <a:pt x="483" y="380"/>
                        <a:pt x="482" y="379"/>
                        <a:pt x="481" y="378"/>
                      </a:cubicBezTo>
                      <a:cubicBezTo>
                        <a:pt x="480" y="378"/>
                        <a:pt x="480" y="378"/>
                        <a:pt x="480"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79" y="393"/>
                        <a:pt x="479" y="395"/>
                        <a:pt x="477" y="398"/>
                      </a:cubicBezTo>
                      <a:cubicBezTo>
                        <a:pt x="477" y="397"/>
                        <a:pt x="477" y="397"/>
                        <a:pt x="477" y="397"/>
                      </a:cubicBezTo>
                      <a:cubicBezTo>
                        <a:pt x="476" y="394"/>
                        <a:pt x="474" y="393"/>
                        <a:pt x="472" y="392"/>
                      </a:cubicBezTo>
                      <a:cubicBezTo>
                        <a:pt x="471" y="392"/>
                        <a:pt x="471" y="392"/>
                        <a:pt x="471" y="392"/>
                      </a:cubicBezTo>
                      <a:cubicBezTo>
                        <a:pt x="473" y="395"/>
                        <a:pt x="475" y="397"/>
                        <a:pt x="477" y="399"/>
                      </a:cubicBezTo>
                      <a:cubicBezTo>
                        <a:pt x="476" y="401"/>
                        <a:pt x="475" y="403"/>
                        <a:pt x="474" y="406"/>
                      </a:cubicBezTo>
                      <a:cubicBezTo>
                        <a:pt x="471" y="404"/>
                        <a:pt x="469" y="401"/>
                        <a:pt x="467" y="398"/>
                      </a:cubicBezTo>
                      <a:cubicBezTo>
                        <a:pt x="467" y="398"/>
                        <a:pt x="467" y="398"/>
                        <a:pt x="467" y="398"/>
                      </a:cubicBezTo>
                      <a:cubicBezTo>
                        <a:pt x="471" y="390"/>
                        <a:pt x="474" y="383"/>
                        <a:pt x="478" y="374"/>
                      </a:cubicBezTo>
                      <a:cubicBezTo>
                        <a:pt x="481" y="367"/>
                        <a:pt x="483" y="360"/>
                        <a:pt x="486" y="353"/>
                      </a:cubicBezTo>
                      <a:cubicBezTo>
                        <a:pt x="489" y="355"/>
                        <a:pt x="492" y="359"/>
                        <a:pt x="496" y="362"/>
                      </a:cubicBezTo>
                      <a:close/>
                      <a:moveTo>
                        <a:pt x="499" y="376"/>
                      </a:moveTo>
                      <a:cubicBezTo>
                        <a:pt x="499" y="376"/>
                        <a:pt x="499" y="376"/>
                        <a:pt x="499" y="376"/>
                      </a:cubicBezTo>
                      <a:cubicBezTo>
                        <a:pt x="499" y="375"/>
                        <a:pt x="500" y="375"/>
                        <a:pt x="500" y="374"/>
                      </a:cubicBezTo>
                      <a:cubicBezTo>
                        <a:pt x="500" y="375"/>
                        <a:pt x="499" y="375"/>
                        <a:pt x="499" y="376"/>
                      </a:cubicBezTo>
                      <a:close/>
                      <a:moveTo>
                        <a:pt x="498" y="378"/>
                      </a:moveTo>
                      <a:cubicBezTo>
                        <a:pt x="498" y="378"/>
                        <a:pt x="498" y="378"/>
                        <a:pt x="498" y="379"/>
                      </a:cubicBezTo>
                      <a:cubicBezTo>
                        <a:pt x="497" y="382"/>
                        <a:pt x="496" y="385"/>
                        <a:pt x="494" y="389"/>
                      </a:cubicBezTo>
                      <a:cubicBezTo>
                        <a:pt x="494" y="388"/>
                        <a:pt x="493" y="387"/>
                        <a:pt x="493" y="387"/>
                      </a:cubicBezTo>
                      <a:cubicBezTo>
                        <a:pt x="494" y="384"/>
                        <a:pt x="496" y="381"/>
                        <a:pt x="498" y="378"/>
                      </a:cubicBezTo>
                      <a:close/>
                      <a:moveTo>
                        <a:pt x="472" y="377"/>
                      </a:moveTo>
                      <a:cubicBezTo>
                        <a:pt x="473" y="377"/>
                        <a:pt x="473" y="376"/>
                        <a:pt x="473" y="376"/>
                      </a:cubicBezTo>
                      <a:cubicBezTo>
                        <a:pt x="467" y="390"/>
                        <a:pt x="460" y="403"/>
                        <a:pt x="451" y="416"/>
                      </a:cubicBezTo>
                      <a:cubicBezTo>
                        <a:pt x="448" y="418"/>
                        <a:pt x="445" y="420"/>
                        <a:pt x="443" y="423"/>
                      </a:cubicBezTo>
                      <a:cubicBezTo>
                        <a:pt x="454" y="409"/>
                        <a:pt x="464" y="394"/>
                        <a:pt x="472" y="377"/>
                      </a:cubicBezTo>
                      <a:close/>
                      <a:moveTo>
                        <a:pt x="487" y="387"/>
                      </a:moveTo>
                      <a:cubicBezTo>
                        <a:pt x="487" y="387"/>
                        <a:pt x="488" y="386"/>
                        <a:pt x="488" y="386"/>
                      </a:cubicBezTo>
                      <a:cubicBezTo>
                        <a:pt x="488" y="386"/>
                        <a:pt x="488" y="386"/>
                        <a:pt x="488" y="386"/>
                      </a:cubicBezTo>
                      <a:cubicBezTo>
                        <a:pt x="487" y="388"/>
                        <a:pt x="486" y="390"/>
                        <a:pt x="485" y="392"/>
                      </a:cubicBezTo>
                      <a:cubicBezTo>
                        <a:pt x="485" y="391"/>
                        <a:pt x="483" y="391"/>
                        <a:pt x="483" y="390"/>
                      </a:cubicBezTo>
                      <a:cubicBezTo>
                        <a:pt x="483" y="387"/>
                        <a:pt x="484" y="385"/>
                        <a:pt x="484" y="382"/>
                      </a:cubicBezTo>
                      <a:cubicBezTo>
                        <a:pt x="485" y="383"/>
                        <a:pt x="486" y="384"/>
                        <a:pt x="487" y="385"/>
                      </a:cubicBezTo>
                      <a:cubicBezTo>
                        <a:pt x="487" y="386"/>
                        <a:pt x="487" y="387"/>
                        <a:pt x="487" y="387"/>
                      </a:cubicBezTo>
                      <a:close/>
                      <a:moveTo>
                        <a:pt x="479" y="401"/>
                      </a:moveTo>
                      <a:cubicBezTo>
                        <a:pt x="479" y="401"/>
                        <a:pt x="479" y="401"/>
                        <a:pt x="480" y="401"/>
                      </a:cubicBezTo>
                      <a:cubicBezTo>
                        <a:pt x="479" y="402"/>
                        <a:pt x="479" y="402"/>
                        <a:pt x="478" y="403"/>
                      </a:cubicBezTo>
                      <a:cubicBezTo>
                        <a:pt x="479" y="402"/>
                        <a:pt x="479" y="401"/>
                        <a:pt x="479" y="401"/>
                      </a:cubicBezTo>
                      <a:close/>
                      <a:moveTo>
                        <a:pt x="484" y="396"/>
                      </a:moveTo>
                      <a:cubicBezTo>
                        <a:pt x="483" y="397"/>
                        <a:pt x="482" y="399"/>
                        <a:pt x="481" y="400"/>
                      </a:cubicBezTo>
                      <a:cubicBezTo>
                        <a:pt x="480" y="400"/>
                        <a:pt x="480" y="399"/>
                        <a:pt x="479" y="399"/>
                      </a:cubicBezTo>
                      <a:cubicBezTo>
                        <a:pt x="481" y="397"/>
                        <a:pt x="481" y="394"/>
                        <a:pt x="482" y="391"/>
                      </a:cubicBezTo>
                      <a:cubicBezTo>
                        <a:pt x="483" y="392"/>
                        <a:pt x="484" y="393"/>
                        <a:pt x="485" y="394"/>
                      </a:cubicBezTo>
                      <a:cubicBezTo>
                        <a:pt x="484" y="395"/>
                        <a:pt x="484" y="395"/>
                        <a:pt x="484" y="396"/>
                      </a:cubicBezTo>
                      <a:close/>
                      <a:moveTo>
                        <a:pt x="483" y="402"/>
                      </a:moveTo>
                      <a:cubicBezTo>
                        <a:pt x="484" y="400"/>
                        <a:pt x="485" y="398"/>
                        <a:pt x="486" y="396"/>
                      </a:cubicBezTo>
                      <a:cubicBezTo>
                        <a:pt x="486" y="396"/>
                        <a:pt x="486" y="396"/>
                        <a:pt x="487" y="396"/>
                      </a:cubicBezTo>
                      <a:cubicBezTo>
                        <a:pt x="487" y="397"/>
                        <a:pt x="488" y="398"/>
                        <a:pt x="489" y="399"/>
                      </a:cubicBezTo>
                      <a:cubicBezTo>
                        <a:pt x="489" y="401"/>
                        <a:pt x="488" y="402"/>
                        <a:pt x="487" y="404"/>
                      </a:cubicBezTo>
                      <a:cubicBezTo>
                        <a:pt x="485" y="403"/>
                        <a:pt x="484" y="403"/>
                        <a:pt x="483" y="402"/>
                      </a:cubicBezTo>
                      <a:close/>
                      <a:moveTo>
                        <a:pt x="491" y="389"/>
                      </a:moveTo>
                      <a:cubicBezTo>
                        <a:pt x="492" y="389"/>
                        <a:pt x="493" y="390"/>
                        <a:pt x="493" y="391"/>
                      </a:cubicBezTo>
                      <a:cubicBezTo>
                        <a:pt x="492" y="393"/>
                        <a:pt x="491" y="395"/>
                        <a:pt x="491" y="396"/>
                      </a:cubicBezTo>
                      <a:cubicBezTo>
                        <a:pt x="489" y="395"/>
                        <a:pt x="489" y="395"/>
                        <a:pt x="488" y="394"/>
                      </a:cubicBezTo>
                      <a:cubicBezTo>
                        <a:pt x="489" y="392"/>
                        <a:pt x="490" y="391"/>
                        <a:pt x="491" y="389"/>
                      </a:cubicBezTo>
                      <a:close/>
                      <a:moveTo>
                        <a:pt x="495" y="389"/>
                      </a:moveTo>
                      <a:cubicBezTo>
                        <a:pt x="497" y="386"/>
                        <a:pt x="499" y="383"/>
                        <a:pt x="500" y="379"/>
                      </a:cubicBezTo>
                      <a:cubicBezTo>
                        <a:pt x="500" y="379"/>
                        <a:pt x="501" y="379"/>
                        <a:pt x="501" y="379"/>
                      </a:cubicBezTo>
                      <a:cubicBezTo>
                        <a:pt x="499" y="383"/>
                        <a:pt x="497" y="386"/>
                        <a:pt x="496" y="389"/>
                      </a:cubicBezTo>
                      <a:cubicBezTo>
                        <a:pt x="496" y="389"/>
                        <a:pt x="496" y="389"/>
                        <a:pt x="495" y="389"/>
                      </a:cubicBezTo>
                      <a:close/>
                      <a:moveTo>
                        <a:pt x="496" y="395"/>
                      </a:moveTo>
                      <a:cubicBezTo>
                        <a:pt x="496" y="395"/>
                        <a:pt x="496" y="395"/>
                        <a:pt x="496" y="394"/>
                      </a:cubicBezTo>
                      <a:cubicBezTo>
                        <a:pt x="496" y="395"/>
                        <a:pt x="495" y="396"/>
                        <a:pt x="495" y="397"/>
                      </a:cubicBezTo>
                      <a:cubicBezTo>
                        <a:pt x="494" y="397"/>
                        <a:pt x="494" y="398"/>
                        <a:pt x="493"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1" y="399"/>
                        <a:pt x="492" y="399"/>
                        <a:pt x="493" y="399"/>
                      </a:cubicBezTo>
                      <a:cubicBezTo>
                        <a:pt x="493" y="399"/>
                        <a:pt x="493" y="399"/>
                        <a:pt x="493" y="399"/>
                      </a:cubicBezTo>
                      <a:cubicBezTo>
                        <a:pt x="492" y="401"/>
                        <a:pt x="491" y="403"/>
                        <a:pt x="489" y="405"/>
                      </a:cubicBezTo>
                      <a:cubicBezTo>
                        <a:pt x="489" y="405"/>
                        <a:pt x="488" y="405"/>
                        <a:pt x="488" y="405"/>
                      </a:cubicBezTo>
                      <a:cubicBezTo>
                        <a:pt x="489" y="403"/>
                        <a:pt x="490" y="401"/>
                        <a:pt x="491" y="399"/>
                      </a:cubicBezTo>
                      <a:close/>
                      <a:moveTo>
                        <a:pt x="467" y="412"/>
                      </a:moveTo>
                      <a:cubicBezTo>
                        <a:pt x="465" y="411"/>
                        <a:pt x="463" y="409"/>
                        <a:pt x="461" y="408"/>
                      </a:cubicBezTo>
                      <a:cubicBezTo>
                        <a:pt x="463" y="405"/>
                        <a:pt x="465" y="401"/>
                        <a:pt x="467" y="399"/>
                      </a:cubicBezTo>
                      <a:cubicBezTo>
                        <a:pt x="468" y="402"/>
                        <a:pt x="470" y="405"/>
                        <a:pt x="473" y="408"/>
                      </a:cubicBezTo>
                      <a:cubicBezTo>
                        <a:pt x="473" y="408"/>
                        <a:pt x="473" y="409"/>
                        <a:pt x="473" y="409"/>
                      </a:cubicBezTo>
                      <a:cubicBezTo>
                        <a:pt x="471" y="411"/>
                        <a:pt x="469" y="413"/>
                        <a:pt x="468" y="414"/>
                      </a:cubicBezTo>
                      <a:cubicBezTo>
                        <a:pt x="468" y="414"/>
                        <a:pt x="467" y="414"/>
                        <a:pt x="467" y="414"/>
                      </a:cubicBezTo>
                      <a:cubicBezTo>
                        <a:pt x="467" y="413"/>
                        <a:pt x="467" y="413"/>
                        <a:pt x="467" y="412"/>
                      </a:cubicBezTo>
                      <a:close/>
                      <a:moveTo>
                        <a:pt x="461" y="409"/>
                      </a:moveTo>
                      <a:cubicBezTo>
                        <a:pt x="462" y="412"/>
                        <a:pt x="464"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6" y="417"/>
                        <a:pt x="456" y="417"/>
                        <a:pt x="457" y="417"/>
                      </a:cubicBezTo>
                      <a:cubicBezTo>
                        <a:pt x="458" y="418"/>
                        <a:pt x="460" y="419"/>
                        <a:pt x="461" y="421"/>
                      </a:cubicBezTo>
                      <a:cubicBezTo>
                        <a:pt x="459" y="422"/>
                        <a:pt x="457" y="424"/>
                        <a:pt x="456" y="425"/>
                      </a:cubicBezTo>
                      <a:cubicBezTo>
                        <a:pt x="457" y="425"/>
                        <a:pt x="457" y="425"/>
                        <a:pt x="458" y="425"/>
                      </a:cubicBezTo>
                      <a:cubicBezTo>
                        <a:pt x="459" y="423"/>
                        <a:pt x="461" y="422"/>
                        <a:pt x="462" y="421"/>
                      </a:cubicBezTo>
                      <a:cubicBezTo>
                        <a:pt x="462" y="422"/>
                        <a:pt x="463" y="422"/>
                        <a:pt x="463" y="423"/>
                      </a:cubicBezTo>
                      <a:cubicBezTo>
                        <a:pt x="463" y="423"/>
                        <a:pt x="463" y="423"/>
                        <a:pt x="464" y="423"/>
                      </a:cubicBezTo>
                      <a:cubicBezTo>
                        <a:pt x="465" y="423"/>
                        <a:pt x="465" y="424"/>
                        <a:pt x="467" y="424"/>
                      </a:cubicBezTo>
                      <a:cubicBezTo>
                        <a:pt x="465" y="427"/>
                        <a:pt x="464" y="430"/>
                        <a:pt x="463" y="433"/>
                      </a:cubicBezTo>
                      <a:cubicBezTo>
                        <a:pt x="462" y="434"/>
                        <a:pt x="462" y="435"/>
                        <a:pt x="461" y="436"/>
                      </a:cubicBezTo>
                      <a:cubicBezTo>
                        <a:pt x="464" y="432"/>
                        <a:pt x="466" y="428"/>
                        <a:pt x="469" y="424"/>
                      </a:cubicBezTo>
                      <a:cubicBezTo>
                        <a:pt x="469" y="425"/>
                        <a:pt x="469" y="425"/>
                        <a:pt x="470" y="425"/>
                      </a:cubicBezTo>
                      <a:cubicBezTo>
                        <a:pt x="467" y="430"/>
                        <a:pt x="463" y="434"/>
                        <a:pt x="460" y="439"/>
                      </a:cubicBezTo>
                      <a:cubicBezTo>
                        <a:pt x="459" y="438"/>
                        <a:pt x="458" y="438"/>
                        <a:pt x="458" y="437"/>
                      </a:cubicBezTo>
                      <a:cubicBezTo>
                        <a:pt x="458" y="437"/>
                        <a:pt x="458" y="437"/>
                        <a:pt x="457" y="437"/>
                      </a:cubicBezTo>
                      <a:cubicBezTo>
                        <a:pt x="457" y="436"/>
                        <a:pt x="456" y="436"/>
                        <a:pt x="455" y="435"/>
                      </a:cubicBezTo>
                      <a:cubicBezTo>
                        <a:pt x="458" y="431"/>
                        <a:pt x="461" y="427"/>
                        <a:pt x="463" y="423"/>
                      </a:cubicBezTo>
                      <a:cubicBezTo>
                        <a:pt x="460" y="427"/>
                        <a:pt x="457" y="431"/>
                        <a:pt x="455" y="434"/>
                      </a:cubicBezTo>
                      <a:cubicBezTo>
                        <a:pt x="452" y="432"/>
                        <a:pt x="450" y="430"/>
                        <a:pt x="447" y="428"/>
                      </a:cubicBezTo>
                      <a:cubicBezTo>
                        <a:pt x="449" y="426"/>
                        <a:pt x="452" y="424"/>
                        <a:pt x="453" y="421"/>
                      </a:cubicBezTo>
                      <a:cubicBezTo>
                        <a:pt x="455" y="419"/>
                        <a:pt x="455" y="418"/>
                        <a:pt x="456" y="417"/>
                      </a:cubicBezTo>
                      <a:close/>
                      <a:moveTo>
                        <a:pt x="468" y="416"/>
                      </a:moveTo>
                      <a:cubicBezTo>
                        <a:pt x="469" y="416"/>
                        <a:pt x="469" y="417"/>
                        <a:pt x="469" y="417"/>
                      </a:cubicBezTo>
                      <a:cubicBezTo>
                        <a:pt x="469" y="418"/>
                        <a:pt x="468" y="420"/>
                        <a:pt x="468" y="421"/>
                      </a:cubicBezTo>
                      <a:cubicBezTo>
                        <a:pt x="467" y="421"/>
                        <a:pt x="466" y="421"/>
                        <a:pt x="465" y="421"/>
                      </a:cubicBezTo>
                      <a:cubicBezTo>
                        <a:pt x="465" y="421"/>
                        <a:pt x="464" y="421"/>
                        <a:pt x="464" y="421"/>
                      </a:cubicBezTo>
                      <a:cubicBezTo>
                        <a:pt x="464" y="421"/>
                        <a:pt x="463" y="420"/>
                        <a:pt x="463" y="420"/>
                      </a:cubicBezTo>
                      <a:cubicBezTo>
                        <a:pt x="465" y="419"/>
                        <a:pt x="467" y="417"/>
                        <a:pt x="468" y="416"/>
                      </a:cubicBezTo>
                      <a:close/>
                      <a:moveTo>
                        <a:pt x="442" y="452"/>
                      </a:moveTo>
                      <a:cubicBezTo>
                        <a:pt x="443" y="451"/>
                        <a:pt x="444" y="450"/>
                        <a:pt x="445" y="449"/>
                      </a:cubicBezTo>
                      <a:cubicBezTo>
                        <a:pt x="446" y="449"/>
                        <a:pt x="447" y="449"/>
                        <a:pt x="447" y="449"/>
                      </a:cubicBezTo>
                      <a:cubicBezTo>
                        <a:pt x="447" y="449"/>
                        <a:pt x="447" y="448"/>
                        <a:pt x="446" y="448"/>
                      </a:cubicBezTo>
                      <a:cubicBezTo>
                        <a:pt x="446" y="448"/>
                        <a:pt x="446" y="448"/>
                        <a:pt x="446" y="448"/>
                      </a:cubicBezTo>
                      <a:cubicBezTo>
                        <a:pt x="449" y="444"/>
                        <a:pt x="452" y="440"/>
                        <a:pt x="455" y="437"/>
                      </a:cubicBezTo>
                      <a:cubicBezTo>
                        <a:pt x="455" y="437"/>
                        <a:pt x="455" y="437"/>
                        <a:pt x="455" y="437"/>
                      </a:cubicBezTo>
                      <a:cubicBezTo>
                        <a:pt x="455" y="437"/>
                        <a:pt x="455" y="437"/>
                        <a:pt x="455" y="438"/>
                      </a:cubicBezTo>
                      <a:cubicBezTo>
                        <a:pt x="456" y="438"/>
                        <a:pt x="456" y="439"/>
                        <a:pt x="456" y="439"/>
                      </a:cubicBezTo>
                      <a:cubicBezTo>
                        <a:pt x="456" y="439"/>
                        <a:pt x="457" y="439"/>
                        <a:pt x="457" y="440"/>
                      </a:cubicBezTo>
                      <a:cubicBezTo>
                        <a:pt x="453" y="443"/>
                        <a:pt x="449" y="447"/>
                        <a:pt x="445" y="452"/>
                      </a:cubicBezTo>
                      <a:cubicBezTo>
                        <a:pt x="444" y="452"/>
                        <a:pt x="444" y="452"/>
                        <a:pt x="444" y="452"/>
                      </a:cubicBezTo>
                      <a:cubicBezTo>
                        <a:pt x="443" y="452"/>
                        <a:pt x="443" y="452"/>
                        <a:pt x="442" y="452"/>
                      </a:cubicBezTo>
                      <a:close/>
                      <a:moveTo>
                        <a:pt x="469" y="432"/>
                      </a:moveTo>
                      <a:cubicBezTo>
                        <a:pt x="468" y="433"/>
                        <a:pt x="466" y="434"/>
                        <a:pt x="465" y="436"/>
                      </a:cubicBezTo>
                      <a:cubicBezTo>
                        <a:pt x="467" y="433"/>
                        <a:pt x="468" y="431"/>
                        <a:pt x="469" y="428"/>
                      </a:cubicBezTo>
                      <a:cubicBezTo>
                        <a:pt x="470" y="427"/>
                        <a:pt x="471" y="426"/>
                        <a:pt x="471" y="425"/>
                      </a:cubicBezTo>
                      <a:cubicBezTo>
                        <a:pt x="472" y="424"/>
                        <a:pt x="472" y="423"/>
                        <a:pt x="473" y="422"/>
                      </a:cubicBezTo>
                      <a:cubicBezTo>
                        <a:pt x="474" y="421"/>
                        <a:pt x="476" y="421"/>
                        <a:pt x="478" y="419"/>
                      </a:cubicBezTo>
                      <a:cubicBezTo>
                        <a:pt x="475" y="424"/>
                        <a:pt x="472" y="428"/>
                        <a:pt x="469" y="432"/>
                      </a:cubicBezTo>
                      <a:close/>
                      <a:moveTo>
                        <a:pt x="458" y="440"/>
                      </a:moveTo>
                      <a:cubicBezTo>
                        <a:pt x="458" y="440"/>
                        <a:pt x="458" y="440"/>
                        <a:pt x="458" y="440"/>
                      </a:cubicBezTo>
                      <a:cubicBezTo>
                        <a:pt x="457" y="442"/>
                        <a:pt x="456" y="443"/>
                        <a:pt x="455" y="444"/>
                      </a:cubicBezTo>
                      <a:cubicBezTo>
                        <a:pt x="455" y="445"/>
                        <a:pt x="455" y="445"/>
                        <a:pt x="455" y="445"/>
                      </a:cubicBezTo>
                      <a:cubicBezTo>
                        <a:pt x="455" y="443"/>
                        <a:pt x="457" y="441"/>
                        <a:pt x="458" y="440"/>
                      </a:cubicBezTo>
                      <a:close/>
                      <a:moveTo>
                        <a:pt x="482" y="403"/>
                      </a:moveTo>
                      <a:cubicBezTo>
                        <a:pt x="483" y="404"/>
                        <a:pt x="485" y="405"/>
                        <a:pt x="486" y="406"/>
                      </a:cubicBezTo>
                      <a:cubicBezTo>
                        <a:pt x="485" y="408"/>
                        <a:pt x="483" y="410"/>
                        <a:pt x="483" y="411"/>
                      </a:cubicBezTo>
                      <a:cubicBezTo>
                        <a:pt x="481" y="411"/>
                        <a:pt x="480" y="410"/>
                        <a:pt x="479" y="410"/>
                      </a:cubicBezTo>
                      <a:cubicBezTo>
                        <a:pt x="480" y="407"/>
                        <a:pt x="481" y="405"/>
                        <a:pt x="482" y="403"/>
                      </a:cubicBezTo>
                      <a:close/>
                      <a:moveTo>
                        <a:pt x="485" y="410"/>
                      </a:moveTo>
                      <a:cubicBezTo>
                        <a:pt x="486" y="409"/>
                        <a:pt x="487" y="408"/>
                        <a:pt x="487" y="407"/>
                      </a:cubicBezTo>
                      <a:cubicBezTo>
                        <a:pt x="487" y="407"/>
                        <a:pt x="487" y="407"/>
                        <a:pt x="488" y="407"/>
                      </a:cubicBezTo>
                      <a:cubicBezTo>
                        <a:pt x="487" y="408"/>
                        <a:pt x="486" y="409"/>
                        <a:pt x="485" y="410"/>
                      </a:cubicBezTo>
                      <a:close/>
                      <a:moveTo>
                        <a:pt x="476" y="410"/>
                      </a:moveTo>
                      <a:cubicBezTo>
                        <a:pt x="476" y="410"/>
                        <a:pt x="477" y="410"/>
                        <a:pt x="477" y="411"/>
                      </a:cubicBezTo>
                      <a:cubicBezTo>
                        <a:pt x="476" y="413"/>
                        <a:pt x="475" y="415"/>
                        <a:pt x="474" y="417"/>
                      </a:cubicBezTo>
                      <a:cubicBezTo>
                        <a:pt x="473" y="417"/>
                        <a:pt x="473" y="417"/>
                        <a:pt x="473" y="416"/>
                      </a:cubicBezTo>
                      <a:cubicBezTo>
                        <a:pt x="474" y="414"/>
                        <a:pt x="475" y="412"/>
                        <a:pt x="476" y="410"/>
                      </a:cubicBezTo>
                      <a:close/>
                      <a:moveTo>
                        <a:pt x="471" y="413"/>
                      </a:moveTo>
                      <a:cubicBezTo>
                        <a:pt x="471" y="414"/>
                        <a:pt x="471" y="415"/>
                        <a:pt x="470" y="415"/>
                      </a:cubicBezTo>
                      <a:cubicBezTo>
                        <a:pt x="470" y="415"/>
                        <a:pt x="469" y="415"/>
                        <a:pt x="469" y="415"/>
                      </a:cubicBezTo>
                      <a:cubicBezTo>
                        <a:pt x="470" y="414"/>
                        <a:pt x="471" y="414"/>
                        <a:pt x="471" y="413"/>
                      </a:cubicBezTo>
                      <a:close/>
                      <a:moveTo>
                        <a:pt x="479" y="407"/>
                      </a:moveTo>
                      <a:cubicBezTo>
                        <a:pt x="479" y="408"/>
                        <a:pt x="478" y="408"/>
                        <a:pt x="478" y="409"/>
                      </a:cubicBezTo>
                      <a:cubicBezTo>
                        <a:pt x="477" y="409"/>
                        <a:pt x="477" y="408"/>
                        <a:pt x="477" y="408"/>
                      </a:cubicBezTo>
                      <a:cubicBezTo>
                        <a:pt x="477" y="407"/>
                        <a:pt x="477" y="407"/>
                        <a:pt x="477" y="407"/>
                      </a:cubicBezTo>
                      <a:cubicBezTo>
                        <a:pt x="478" y="406"/>
                        <a:pt x="479" y="404"/>
                        <a:pt x="481" y="403"/>
                      </a:cubicBezTo>
                      <a:cubicBezTo>
                        <a:pt x="480" y="404"/>
                        <a:pt x="479" y="406"/>
                        <a:pt x="479" y="407"/>
                      </a:cubicBezTo>
                      <a:close/>
                      <a:moveTo>
                        <a:pt x="472" y="418"/>
                      </a:moveTo>
                      <a:cubicBezTo>
                        <a:pt x="473" y="418"/>
                        <a:pt x="473" y="418"/>
                        <a:pt x="473" y="418"/>
                      </a:cubicBezTo>
                      <a:cubicBezTo>
                        <a:pt x="473" y="420"/>
                        <a:pt x="471" y="421"/>
                        <a:pt x="471" y="423"/>
                      </a:cubicBezTo>
                      <a:cubicBezTo>
                        <a:pt x="470" y="423"/>
                        <a:pt x="470" y="423"/>
                        <a:pt x="470" y="422"/>
                      </a:cubicBezTo>
                      <a:cubicBezTo>
                        <a:pt x="471" y="421"/>
                        <a:pt x="471" y="419"/>
                        <a:pt x="472" y="418"/>
                      </a:cubicBezTo>
                      <a:close/>
                      <a:moveTo>
                        <a:pt x="473" y="421"/>
                      </a:moveTo>
                      <a:cubicBezTo>
                        <a:pt x="474" y="421"/>
                        <a:pt x="474" y="419"/>
                        <a:pt x="475" y="419"/>
                      </a:cubicBezTo>
                      <a:cubicBezTo>
                        <a:pt x="475" y="419"/>
                        <a:pt x="476" y="419"/>
                        <a:pt x="476" y="419"/>
                      </a:cubicBezTo>
                      <a:cubicBezTo>
                        <a:pt x="475" y="420"/>
                        <a:pt x="474" y="421"/>
                        <a:pt x="473" y="421"/>
                      </a:cubicBezTo>
                      <a:close/>
                      <a:moveTo>
                        <a:pt x="477" y="418"/>
                      </a:moveTo>
                      <a:cubicBezTo>
                        <a:pt x="477" y="418"/>
                        <a:pt x="476" y="417"/>
                        <a:pt x="475" y="417"/>
                      </a:cubicBezTo>
                      <a:cubicBezTo>
                        <a:pt x="476" y="415"/>
                        <a:pt x="477" y="413"/>
                        <a:pt x="478" y="411"/>
                      </a:cubicBezTo>
                      <a:cubicBezTo>
                        <a:pt x="479" y="412"/>
                        <a:pt x="481" y="413"/>
                        <a:pt x="481" y="413"/>
                      </a:cubicBezTo>
                      <a:cubicBezTo>
                        <a:pt x="481" y="414"/>
                        <a:pt x="481" y="415"/>
                        <a:pt x="480" y="415"/>
                      </a:cubicBezTo>
                      <a:cubicBezTo>
                        <a:pt x="479" y="416"/>
                        <a:pt x="478" y="417"/>
                        <a:pt x="477" y="418"/>
                      </a:cubicBezTo>
                      <a:close/>
                      <a:moveTo>
                        <a:pt x="481" y="417"/>
                      </a:moveTo>
                      <a:cubicBezTo>
                        <a:pt x="482" y="416"/>
                        <a:pt x="483" y="416"/>
                        <a:pt x="483" y="415"/>
                      </a:cubicBezTo>
                      <a:cubicBezTo>
                        <a:pt x="482" y="417"/>
                        <a:pt x="480" y="419"/>
                        <a:pt x="479" y="422"/>
                      </a:cubicBezTo>
                      <a:cubicBezTo>
                        <a:pt x="480" y="420"/>
                        <a:pt x="481" y="419"/>
                        <a:pt x="481" y="417"/>
                      </a:cubicBezTo>
                      <a:close/>
                      <a:moveTo>
                        <a:pt x="517" y="277"/>
                      </a:moveTo>
                      <a:cubicBezTo>
                        <a:pt x="518" y="277"/>
                        <a:pt x="519" y="277"/>
                        <a:pt x="519" y="277"/>
                      </a:cubicBezTo>
                      <a:cubicBezTo>
                        <a:pt x="519" y="280"/>
                        <a:pt x="519" y="283"/>
                        <a:pt x="519" y="286"/>
                      </a:cubicBezTo>
                      <a:cubicBezTo>
                        <a:pt x="518" y="286"/>
                        <a:pt x="518" y="286"/>
                        <a:pt x="517" y="286"/>
                      </a:cubicBezTo>
                      <a:cubicBezTo>
                        <a:pt x="517" y="283"/>
                        <a:pt x="517" y="280"/>
                        <a:pt x="517"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5" y="273"/>
                        <a:pt x="526" y="277"/>
                      </a:cubicBezTo>
                      <a:cubicBezTo>
                        <a:pt x="525" y="277"/>
                        <a:pt x="525" y="277"/>
                        <a:pt x="525" y="277"/>
                      </a:cubicBezTo>
                      <a:close/>
                      <a:moveTo>
                        <a:pt x="525" y="278"/>
                      </a:moveTo>
                      <a:cubicBezTo>
                        <a:pt x="525" y="278"/>
                        <a:pt x="525" y="278"/>
                        <a:pt x="526" y="278"/>
                      </a:cubicBezTo>
                      <a:cubicBezTo>
                        <a:pt x="526" y="290"/>
                        <a:pt x="525" y="301"/>
                        <a:pt x="525" y="313"/>
                      </a:cubicBezTo>
                      <a:cubicBezTo>
                        <a:pt x="524" y="314"/>
                        <a:pt x="524" y="315"/>
                        <a:pt x="524" y="315"/>
                      </a:cubicBezTo>
                      <a:cubicBezTo>
                        <a:pt x="522" y="321"/>
                        <a:pt x="521" y="327"/>
                        <a:pt x="519" y="333"/>
                      </a:cubicBezTo>
                      <a:cubicBezTo>
                        <a:pt x="521" y="325"/>
                        <a:pt x="522" y="316"/>
                        <a:pt x="523" y="307"/>
                      </a:cubicBezTo>
                      <a:cubicBezTo>
                        <a:pt x="523" y="307"/>
                        <a:pt x="523" y="307"/>
                        <a:pt x="524" y="307"/>
                      </a:cubicBezTo>
                      <a:cubicBezTo>
                        <a:pt x="523" y="307"/>
                        <a:pt x="523" y="307"/>
                        <a:pt x="523" y="307"/>
                      </a:cubicBezTo>
                      <a:cubicBezTo>
                        <a:pt x="524" y="297"/>
                        <a:pt x="525" y="287"/>
                        <a:pt x="525" y="278"/>
                      </a:cubicBezTo>
                      <a:close/>
                      <a:moveTo>
                        <a:pt x="517" y="289"/>
                      </a:moveTo>
                      <a:cubicBezTo>
                        <a:pt x="518" y="288"/>
                        <a:pt x="518" y="288"/>
                        <a:pt x="519" y="288"/>
                      </a:cubicBezTo>
                      <a:cubicBezTo>
                        <a:pt x="518" y="290"/>
                        <a:pt x="518" y="292"/>
                        <a:pt x="518" y="294"/>
                      </a:cubicBezTo>
                      <a:cubicBezTo>
                        <a:pt x="518" y="294"/>
                        <a:pt x="517" y="294"/>
                        <a:pt x="517" y="294"/>
                      </a:cubicBezTo>
                      <a:cubicBezTo>
                        <a:pt x="517" y="292"/>
                        <a:pt x="517" y="290"/>
                        <a:pt x="517" y="289"/>
                      </a:cubicBezTo>
                      <a:close/>
                      <a:moveTo>
                        <a:pt x="517" y="296"/>
                      </a:moveTo>
                      <a:cubicBezTo>
                        <a:pt x="517" y="296"/>
                        <a:pt x="517" y="296"/>
                        <a:pt x="518" y="296"/>
                      </a:cubicBezTo>
                      <a:cubicBezTo>
                        <a:pt x="517" y="299"/>
                        <a:pt x="517" y="303"/>
                        <a:pt x="517" y="306"/>
                      </a:cubicBezTo>
                      <a:cubicBezTo>
                        <a:pt x="517" y="306"/>
                        <a:pt x="516" y="306"/>
                        <a:pt x="516" y="306"/>
                      </a:cubicBezTo>
                      <a:cubicBezTo>
                        <a:pt x="516" y="302"/>
                        <a:pt x="517" y="299"/>
                        <a:pt x="517" y="296"/>
                      </a:cubicBezTo>
                      <a:close/>
                      <a:moveTo>
                        <a:pt x="516" y="307"/>
                      </a:moveTo>
                      <a:cubicBezTo>
                        <a:pt x="516" y="307"/>
                        <a:pt x="517" y="307"/>
                        <a:pt x="517" y="307"/>
                      </a:cubicBezTo>
                      <a:cubicBezTo>
                        <a:pt x="516" y="310"/>
                        <a:pt x="516" y="313"/>
                        <a:pt x="515" y="317"/>
                      </a:cubicBezTo>
                      <a:cubicBezTo>
                        <a:pt x="515" y="316"/>
                        <a:pt x="515" y="316"/>
                        <a:pt x="515" y="316"/>
                      </a:cubicBezTo>
                      <a:cubicBezTo>
                        <a:pt x="515" y="313"/>
                        <a:pt x="515" y="310"/>
                        <a:pt x="516" y="307"/>
                      </a:cubicBezTo>
                      <a:close/>
                      <a:moveTo>
                        <a:pt x="513" y="307"/>
                      </a:moveTo>
                      <a:cubicBezTo>
                        <a:pt x="513" y="307"/>
                        <a:pt x="513" y="307"/>
                        <a:pt x="513" y="307"/>
                      </a:cubicBezTo>
                      <a:cubicBezTo>
                        <a:pt x="513" y="309"/>
                        <a:pt x="512" y="310"/>
                        <a:pt x="512" y="312"/>
                      </a:cubicBezTo>
                      <a:cubicBezTo>
                        <a:pt x="512" y="310"/>
                        <a:pt x="512" y="309"/>
                        <a:pt x="513" y="307"/>
                      </a:cubicBezTo>
                      <a:close/>
                      <a:moveTo>
                        <a:pt x="515" y="317"/>
                      </a:moveTo>
                      <a:cubicBezTo>
                        <a:pt x="515" y="320"/>
                        <a:pt x="515" y="323"/>
                        <a:pt x="514" y="326"/>
                      </a:cubicBezTo>
                      <a:cubicBezTo>
                        <a:pt x="514" y="326"/>
                        <a:pt x="514" y="326"/>
                        <a:pt x="513" y="327"/>
                      </a:cubicBezTo>
                      <a:cubicBezTo>
                        <a:pt x="513" y="328"/>
                        <a:pt x="513" y="329"/>
                        <a:pt x="513" y="330"/>
                      </a:cubicBezTo>
                      <a:cubicBezTo>
                        <a:pt x="512" y="332"/>
                        <a:pt x="511" y="333"/>
                        <a:pt x="511" y="335"/>
                      </a:cubicBezTo>
                      <a:cubicBezTo>
                        <a:pt x="512" y="329"/>
                        <a:pt x="513" y="323"/>
                        <a:pt x="515" y="317"/>
                      </a:cubicBezTo>
                      <a:cubicBezTo>
                        <a:pt x="515" y="317"/>
                        <a:pt x="515" y="317"/>
                        <a:pt x="515" y="317"/>
                      </a:cubicBezTo>
                      <a:close/>
                      <a:moveTo>
                        <a:pt x="105" y="56"/>
                      </a:moveTo>
                      <a:cubicBezTo>
                        <a:pt x="105" y="56"/>
                        <a:pt x="105" y="56"/>
                        <a:pt x="105" y="56"/>
                      </a:cubicBezTo>
                      <a:cubicBezTo>
                        <a:pt x="104" y="55"/>
                        <a:pt x="104" y="55"/>
                        <a:pt x="103" y="54"/>
                      </a:cubicBezTo>
                      <a:cubicBezTo>
                        <a:pt x="103" y="54"/>
                        <a:pt x="103" y="55"/>
                        <a:pt x="102" y="55"/>
                      </a:cubicBezTo>
                      <a:cubicBezTo>
                        <a:pt x="102" y="55"/>
                        <a:pt x="102" y="56"/>
                        <a:pt x="103" y="56"/>
                      </a:cubicBezTo>
                      <a:cubicBezTo>
                        <a:pt x="103" y="57"/>
                        <a:pt x="103" y="58"/>
                        <a:pt x="104" y="59"/>
                      </a:cubicBezTo>
                      <a:cubicBezTo>
                        <a:pt x="105" y="59"/>
                        <a:pt x="105" y="60"/>
                        <a:pt x="106" y="60"/>
                      </a:cubicBezTo>
                      <a:cubicBezTo>
                        <a:pt x="109" y="66"/>
                        <a:pt x="113" y="71"/>
                        <a:pt x="118" y="73"/>
                      </a:cubicBezTo>
                      <a:cubicBezTo>
                        <a:pt x="103" y="86"/>
                        <a:pt x="89" y="101"/>
                        <a:pt x="76" y="117"/>
                      </a:cubicBezTo>
                      <a:cubicBezTo>
                        <a:pt x="74" y="119"/>
                        <a:pt x="72" y="123"/>
                        <a:pt x="70" y="125"/>
                      </a:cubicBezTo>
                      <a:cubicBezTo>
                        <a:pt x="63" y="123"/>
                        <a:pt x="57" y="120"/>
                        <a:pt x="51" y="116"/>
                      </a:cubicBezTo>
                      <a:cubicBezTo>
                        <a:pt x="50" y="116"/>
                        <a:pt x="49" y="116"/>
                        <a:pt x="49" y="116"/>
                      </a:cubicBezTo>
                      <a:cubicBezTo>
                        <a:pt x="48" y="116"/>
                        <a:pt x="48" y="116"/>
                        <a:pt x="48" y="116"/>
                      </a:cubicBezTo>
                      <a:cubicBezTo>
                        <a:pt x="48" y="117"/>
                        <a:pt x="48" y="118"/>
                        <a:pt x="48" y="118"/>
                      </a:cubicBezTo>
                      <a:cubicBezTo>
                        <a:pt x="55" y="121"/>
                        <a:pt x="61" y="123"/>
                        <a:pt x="68" y="127"/>
                      </a:cubicBezTo>
                      <a:cubicBezTo>
                        <a:pt x="68" y="127"/>
                        <a:pt x="68" y="127"/>
                        <a:pt x="69" y="127"/>
                      </a:cubicBezTo>
                      <a:cubicBezTo>
                        <a:pt x="65" y="132"/>
                        <a:pt x="63" y="137"/>
                        <a:pt x="60" y="141"/>
                      </a:cubicBezTo>
                      <a:cubicBezTo>
                        <a:pt x="60" y="142"/>
                        <a:pt x="60" y="142"/>
                        <a:pt x="60" y="142"/>
                      </a:cubicBezTo>
                      <a:cubicBezTo>
                        <a:pt x="56" y="147"/>
                        <a:pt x="53" y="151"/>
                        <a:pt x="50" y="156"/>
                      </a:cubicBezTo>
                      <a:cubicBezTo>
                        <a:pt x="40" y="172"/>
                        <a:pt x="33" y="189"/>
                        <a:pt x="31" y="207"/>
                      </a:cubicBezTo>
                      <a:cubicBezTo>
                        <a:pt x="25" y="206"/>
                        <a:pt x="19" y="206"/>
                        <a:pt x="13" y="206"/>
                      </a:cubicBezTo>
                      <a:cubicBezTo>
                        <a:pt x="13" y="206"/>
                        <a:pt x="13" y="206"/>
                        <a:pt x="13" y="206"/>
                      </a:cubicBezTo>
                      <a:cubicBezTo>
                        <a:pt x="12" y="206"/>
                        <a:pt x="12" y="206"/>
                        <a:pt x="12" y="206"/>
                      </a:cubicBezTo>
                      <a:cubicBezTo>
                        <a:pt x="11" y="207"/>
                        <a:pt x="11" y="207"/>
                        <a:pt x="10" y="208"/>
                      </a:cubicBezTo>
                      <a:cubicBezTo>
                        <a:pt x="11" y="203"/>
                        <a:pt x="12" y="199"/>
                        <a:pt x="12" y="195"/>
                      </a:cubicBezTo>
                      <a:cubicBezTo>
                        <a:pt x="13" y="195"/>
                        <a:pt x="13" y="194"/>
                        <a:pt x="13" y="193"/>
                      </a:cubicBezTo>
                      <a:cubicBezTo>
                        <a:pt x="14" y="193"/>
                        <a:pt x="14" y="193"/>
                        <a:pt x="14" y="192"/>
                      </a:cubicBezTo>
                      <a:cubicBezTo>
                        <a:pt x="14" y="192"/>
                        <a:pt x="14" y="191"/>
                        <a:pt x="14" y="191"/>
                      </a:cubicBezTo>
                      <a:cubicBezTo>
                        <a:pt x="14" y="190"/>
                        <a:pt x="14" y="190"/>
                        <a:pt x="14" y="189"/>
                      </a:cubicBezTo>
                      <a:cubicBezTo>
                        <a:pt x="15" y="189"/>
                        <a:pt x="15" y="188"/>
                        <a:pt x="15" y="187"/>
                      </a:cubicBezTo>
                      <a:cubicBezTo>
                        <a:pt x="16" y="187"/>
                        <a:pt x="16" y="187"/>
                        <a:pt x="16" y="186"/>
                      </a:cubicBezTo>
                      <a:cubicBezTo>
                        <a:pt x="21"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7" y="180"/>
                        <a:pt x="18" y="179"/>
                        <a:pt x="18" y="179"/>
                      </a:cubicBezTo>
                      <a:cubicBezTo>
                        <a:pt x="18" y="178"/>
                        <a:pt x="18" y="177"/>
                        <a:pt x="18" y="176"/>
                      </a:cubicBezTo>
                      <a:cubicBezTo>
                        <a:pt x="18" y="174"/>
                        <a:pt x="18" y="173"/>
                        <a:pt x="18" y="171"/>
                      </a:cubicBezTo>
                      <a:cubicBezTo>
                        <a:pt x="20" y="168"/>
                        <a:pt x="22" y="165"/>
                        <a:pt x="23" y="162"/>
                      </a:cubicBezTo>
                      <a:cubicBezTo>
                        <a:pt x="26" y="158"/>
                        <a:pt x="27" y="153"/>
                        <a:pt x="29" y="149"/>
                      </a:cubicBezTo>
                      <a:cubicBezTo>
                        <a:pt x="29" y="148"/>
                        <a:pt x="30" y="147"/>
                        <a:pt x="30" y="145"/>
                      </a:cubicBezTo>
                      <a:cubicBezTo>
                        <a:pt x="37" y="148"/>
                        <a:pt x="44" y="149"/>
                        <a:pt x="52" y="149"/>
                      </a:cubicBezTo>
                      <a:cubicBezTo>
                        <a:pt x="51" y="149"/>
                        <a:pt x="51" y="149"/>
                        <a:pt x="51" y="149"/>
                      </a:cubicBezTo>
                      <a:cubicBezTo>
                        <a:pt x="44" y="147"/>
                        <a:pt x="37"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69" y="117"/>
                        <a:pt x="70" y="117"/>
                        <a:pt x="70" y="118"/>
                      </a:cubicBezTo>
                      <a:cubicBezTo>
                        <a:pt x="71" y="118"/>
                        <a:pt x="71" y="119"/>
                        <a:pt x="72" y="119"/>
                      </a:cubicBezTo>
                      <a:cubicBezTo>
                        <a:pt x="72"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3" y="107"/>
                        <a:pt x="71" y="109"/>
                        <a:pt x="78" y="111"/>
                      </a:cubicBezTo>
                      <a:cubicBezTo>
                        <a:pt x="77" y="111"/>
                        <a:pt x="77" y="111"/>
                        <a:pt x="77" y="111"/>
                      </a:cubicBezTo>
                      <a:cubicBezTo>
                        <a:pt x="71" y="107"/>
                        <a:pt x="64" y="105"/>
                        <a:pt x="58" y="101"/>
                      </a:cubicBezTo>
                      <a:cubicBezTo>
                        <a:pt x="60" y="99"/>
                        <a:pt x="63" y="96"/>
                        <a:pt x="65" y="93"/>
                      </a:cubicBezTo>
                      <a:cubicBezTo>
                        <a:pt x="67" y="97"/>
                        <a:pt x="71"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0" y="88"/>
                        <a:pt x="74" y="85"/>
                        <a:pt x="78" y="81"/>
                      </a:cubicBezTo>
                      <a:cubicBezTo>
                        <a:pt x="78" y="81"/>
                        <a:pt x="79" y="80"/>
                        <a:pt x="79" y="79"/>
                      </a:cubicBezTo>
                      <a:cubicBezTo>
                        <a:pt x="83" y="83"/>
                        <a:pt x="86" y="86"/>
                        <a:pt x="90" y="89"/>
                      </a:cubicBezTo>
                      <a:cubicBezTo>
                        <a:pt x="90" y="89"/>
                        <a:pt x="91" y="89"/>
                        <a:pt x="91" y="88"/>
                      </a:cubicBezTo>
                      <a:cubicBezTo>
                        <a:pt x="91" y="88"/>
                        <a:pt x="91" y="88"/>
                        <a:pt x="91" y="87"/>
                      </a:cubicBezTo>
                      <a:cubicBezTo>
                        <a:pt x="90" y="87"/>
                        <a:pt x="90" y="86"/>
                        <a:pt x="89" y="86"/>
                      </a:cubicBezTo>
                      <a:cubicBezTo>
                        <a:pt x="86" y="83"/>
                        <a:pt x="83" y="81"/>
                        <a:pt x="79" y="78"/>
                      </a:cubicBezTo>
                      <a:cubicBezTo>
                        <a:pt x="81" y="75"/>
                        <a:pt x="83" y="73"/>
                        <a:pt x="85" y="70"/>
                      </a:cubicBezTo>
                      <a:cubicBezTo>
                        <a:pt x="92" y="61"/>
                        <a:pt x="99" y="53"/>
                        <a:pt x="108" y="47"/>
                      </a:cubicBezTo>
                      <a:cubicBezTo>
                        <a:pt x="109" y="49"/>
                        <a:pt x="110" y="51"/>
                        <a:pt x="111" y="53"/>
                      </a:cubicBezTo>
                      <a:cubicBezTo>
                        <a:pt x="111" y="53"/>
                        <a:pt x="111" y="53"/>
                        <a:pt x="111" y="53"/>
                      </a:cubicBezTo>
                      <a:cubicBezTo>
                        <a:pt x="112" y="56"/>
                        <a:pt x="113" y="60"/>
                        <a:pt x="116" y="63"/>
                      </a:cubicBezTo>
                      <a:cubicBezTo>
                        <a:pt x="117" y="63"/>
                        <a:pt x="118" y="63"/>
                        <a:pt x="119" y="63"/>
                      </a:cubicBezTo>
                      <a:cubicBezTo>
                        <a:pt x="120" y="63"/>
                        <a:pt x="121" y="64"/>
                        <a:pt x="122" y="65"/>
                      </a:cubicBezTo>
                      <a:cubicBezTo>
                        <a:pt x="123" y="65"/>
                        <a:pt x="124" y="65"/>
                        <a:pt x="126" y="65"/>
                      </a:cubicBezTo>
                      <a:cubicBezTo>
                        <a:pt x="125" y="65"/>
                        <a:pt x="125" y="65"/>
                        <a:pt x="125" y="65"/>
                      </a:cubicBezTo>
                      <a:cubicBezTo>
                        <a:pt x="118" y="60"/>
                        <a:pt x="113" y="54"/>
                        <a:pt x="109" y="46"/>
                      </a:cubicBezTo>
                      <a:cubicBezTo>
                        <a:pt x="111" y="45"/>
                        <a:pt x="112" y="44"/>
                        <a:pt x="113" y="43"/>
                      </a:cubicBezTo>
                      <a:cubicBezTo>
                        <a:pt x="115" y="45"/>
                        <a:pt x="118" y="48"/>
                        <a:pt x="120" y="51"/>
                      </a:cubicBezTo>
                      <a:cubicBezTo>
                        <a:pt x="122" y="55"/>
                        <a:pt x="125" y="56"/>
                        <a:pt x="127" y="56"/>
                      </a:cubicBezTo>
                      <a:cubicBezTo>
                        <a:pt x="127" y="56"/>
                        <a:pt x="127" y="56"/>
                        <a:pt x="127" y="55"/>
                      </a:cubicBezTo>
                      <a:cubicBezTo>
                        <a:pt x="127" y="55"/>
                        <a:pt x="127" y="55"/>
                        <a:pt x="128" y="55"/>
                      </a:cubicBezTo>
                      <a:cubicBezTo>
                        <a:pt x="127" y="55"/>
                        <a:pt x="127" y="55"/>
                        <a:pt x="127" y="54"/>
                      </a:cubicBezTo>
                      <a:cubicBezTo>
                        <a:pt x="123" y="50"/>
                        <a:pt x="119" y="46"/>
                        <a:pt x="114" y="43"/>
                      </a:cubicBezTo>
                      <a:cubicBezTo>
                        <a:pt x="121" y="38"/>
                        <a:pt x="130" y="33"/>
                        <a:pt x="139" y="30"/>
                      </a:cubicBezTo>
                      <a:cubicBezTo>
                        <a:pt x="141" y="35"/>
                        <a:pt x="142" y="39"/>
                        <a:pt x="144" y="43"/>
                      </a:cubicBezTo>
                      <a:cubicBezTo>
                        <a:pt x="144"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4" y="41"/>
                      </a:cubicBezTo>
                      <a:cubicBezTo>
                        <a:pt x="155" y="40"/>
                        <a:pt x="155" y="39"/>
                        <a:pt x="156" y="39"/>
                      </a:cubicBezTo>
                      <a:cubicBezTo>
                        <a:pt x="156" y="38"/>
                        <a:pt x="155" y="38"/>
                        <a:pt x="155" y="37"/>
                      </a:cubicBezTo>
                      <a:cubicBezTo>
                        <a:pt x="155" y="36"/>
                        <a:pt x="154" y="35"/>
                        <a:pt x="154" y="34"/>
                      </a:cubicBezTo>
                      <a:cubicBezTo>
                        <a:pt x="154" y="34"/>
                        <a:pt x="154" y="33"/>
                        <a:pt x="153" y="33"/>
                      </a:cubicBezTo>
                      <a:cubicBezTo>
                        <a:pt x="153" y="32"/>
                        <a:pt x="153" y="31"/>
                        <a:pt x="153" y="30"/>
                      </a:cubicBezTo>
                      <a:cubicBezTo>
                        <a:pt x="153" y="29"/>
                        <a:pt x="152" y="29"/>
                        <a:pt x="151" y="28"/>
                      </a:cubicBezTo>
                      <a:cubicBezTo>
                        <a:pt x="151" y="28"/>
                        <a:pt x="151" y="28"/>
                        <a:pt x="151" y="28"/>
                      </a:cubicBezTo>
                      <a:cubicBezTo>
                        <a:pt x="154" y="27"/>
                        <a:pt x="158" y="26"/>
                        <a:pt x="161" y="24"/>
                      </a:cubicBezTo>
                      <a:cubicBezTo>
                        <a:pt x="161" y="26"/>
                        <a:pt x="162" y="29"/>
                        <a:pt x="163" y="31"/>
                      </a:cubicBezTo>
                      <a:cubicBezTo>
                        <a:pt x="165" y="36"/>
                        <a:pt x="167" y="39"/>
                        <a:pt x="170" y="40"/>
                      </a:cubicBezTo>
                      <a:cubicBezTo>
                        <a:pt x="159" y="43"/>
                        <a:pt x="149" y="49"/>
                        <a:pt x="139" y="56"/>
                      </a:cubicBezTo>
                      <a:cubicBezTo>
                        <a:pt x="132" y="61"/>
                        <a:pt x="125" y="67"/>
                        <a:pt x="118"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5" y="57"/>
                        <a:pt x="105" y="56"/>
                        <a:pt x="105" y="56"/>
                      </a:cubicBezTo>
                      <a:close/>
                      <a:moveTo>
                        <a:pt x="140" y="30"/>
                      </a:moveTo>
                      <a:cubicBezTo>
                        <a:pt x="141" y="30"/>
                        <a:pt x="141" y="29"/>
                        <a:pt x="142" y="29"/>
                      </a:cubicBezTo>
                      <a:cubicBezTo>
                        <a:pt x="143" y="29"/>
                        <a:pt x="143" y="29"/>
                        <a:pt x="144" y="29"/>
                      </a:cubicBezTo>
                      <a:cubicBezTo>
                        <a:pt x="144" y="33"/>
                        <a:pt x="145" y="36"/>
                        <a:pt x="145" y="39"/>
                      </a:cubicBezTo>
                      <a:cubicBezTo>
                        <a:pt x="144" y="36"/>
                        <a:pt x="142" y="33"/>
                        <a:pt x="140" y="30"/>
                      </a:cubicBezTo>
                      <a:close/>
                      <a:moveTo>
                        <a:pt x="168" y="19"/>
                      </a:moveTo>
                      <a:cubicBezTo>
                        <a:pt x="170" y="19"/>
                        <a:pt x="173" y="19"/>
                        <a:pt x="175" y="18"/>
                      </a:cubicBezTo>
                      <a:cubicBezTo>
                        <a:pt x="176" y="25"/>
                        <a:pt x="178" y="31"/>
                        <a:pt x="179" y="37"/>
                      </a:cubicBezTo>
                      <a:cubicBezTo>
                        <a:pt x="179" y="37"/>
                        <a:pt x="178" y="37"/>
                        <a:pt x="178" y="37"/>
                      </a:cubicBezTo>
                      <a:cubicBezTo>
                        <a:pt x="178" y="32"/>
                        <a:pt x="176"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1"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5" y="20"/>
                      </a:cubicBezTo>
                      <a:cubicBezTo>
                        <a:pt x="185" y="19"/>
                        <a:pt x="185" y="17"/>
                        <a:pt x="185" y="16"/>
                      </a:cubicBezTo>
                      <a:cubicBezTo>
                        <a:pt x="186" y="16"/>
                        <a:pt x="187" y="15"/>
                        <a:pt x="189" y="15"/>
                      </a:cubicBezTo>
                      <a:cubicBezTo>
                        <a:pt x="190" y="22"/>
                        <a:pt x="193" y="27"/>
                        <a:pt x="199" y="31"/>
                      </a:cubicBezTo>
                      <a:cubicBezTo>
                        <a:pt x="199" y="31"/>
                        <a:pt x="199" y="30"/>
                        <a:pt x="199" y="30"/>
                      </a:cubicBezTo>
                      <a:cubicBezTo>
                        <a:pt x="195" y="25"/>
                        <a:pt x="192" y="20"/>
                        <a:pt x="190" y="14"/>
                      </a:cubicBezTo>
                      <a:cubicBezTo>
                        <a:pt x="191" y="14"/>
                        <a:pt x="192" y="14"/>
                        <a:pt x="192" y="13"/>
                      </a:cubicBezTo>
                      <a:cubicBezTo>
                        <a:pt x="194" y="13"/>
                        <a:pt x="195" y="13"/>
                        <a:pt x="197" y="12"/>
                      </a:cubicBezTo>
                      <a:cubicBezTo>
                        <a:pt x="197" y="17"/>
                        <a:pt x="199" y="23"/>
                        <a:pt x="204" y="27"/>
                      </a:cubicBezTo>
                      <a:cubicBezTo>
                        <a:pt x="204" y="27"/>
                        <a:pt x="204" y="26"/>
                        <a:pt x="205" y="25"/>
                      </a:cubicBezTo>
                      <a:cubicBezTo>
                        <a:pt x="204" y="25"/>
                        <a:pt x="204" y="24"/>
                        <a:pt x="203" y="23"/>
                      </a:cubicBezTo>
                      <a:cubicBezTo>
                        <a:pt x="201" y="20"/>
                        <a:pt x="199" y="16"/>
                        <a:pt x="198" y="11"/>
                      </a:cubicBezTo>
                      <a:cubicBezTo>
                        <a:pt x="211" y="7"/>
                        <a:pt x="226" y="5"/>
                        <a:pt x="241" y="5"/>
                      </a:cubicBezTo>
                      <a:cubicBezTo>
                        <a:pt x="244" y="5"/>
                        <a:pt x="247" y="5"/>
                        <a:pt x="250" y="5"/>
                      </a:cubicBezTo>
                      <a:cubicBezTo>
                        <a:pt x="250" y="11"/>
                        <a:pt x="250" y="17"/>
                        <a:pt x="250" y="23"/>
                      </a:cubicBezTo>
                      <a:cubicBezTo>
                        <a:pt x="250" y="23"/>
                        <a:pt x="251" y="22"/>
                        <a:pt x="252" y="21"/>
                      </a:cubicBezTo>
                      <a:cubicBezTo>
                        <a:pt x="252" y="21"/>
                        <a:pt x="252" y="20"/>
                        <a:pt x="252" y="20"/>
                      </a:cubicBezTo>
                      <a:cubicBezTo>
                        <a:pt x="252" y="15"/>
                        <a:pt x="252" y="10"/>
                        <a:pt x="251" y="5"/>
                      </a:cubicBezTo>
                      <a:cubicBezTo>
                        <a:pt x="254" y="5"/>
                        <a:pt x="256"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7" y="26"/>
                        <a:pt x="237" y="27"/>
                        <a:pt x="236" y="27"/>
                      </a:cubicBezTo>
                      <a:cubicBezTo>
                        <a:pt x="235" y="27"/>
                        <a:pt x="234" y="28"/>
                        <a:pt x="233" y="28"/>
                      </a:cubicBezTo>
                      <a:cubicBezTo>
                        <a:pt x="232" y="24"/>
                        <a:pt x="231" y="20"/>
                        <a:pt x="229" y="16"/>
                      </a:cubicBezTo>
                      <a:cubicBezTo>
                        <a:pt x="228" y="16"/>
                        <a:pt x="228" y="16"/>
                        <a:pt x="228" y="17"/>
                      </a:cubicBezTo>
                      <a:cubicBezTo>
                        <a:pt x="228" y="21"/>
                        <a:pt x="229" y="25"/>
                        <a:pt x="233" y="29"/>
                      </a:cubicBezTo>
                      <a:cubicBezTo>
                        <a:pt x="232" y="29"/>
                        <a:pt x="232" y="29"/>
                        <a:pt x="232" y="29"/>
                      </a:cubicBezTo>
                      <a:cubicBezTo>
                        <a:pt x="232" y="29"/>
                        <a:pt x="232" y="29"/>
                        <a:pt x="233" y="29"/>
                      </a:cubicBezTo>
                      <a:cubicBezTo>
                        <a:pt x="233" y="29"/>
                        <a:pt x="233" y="29"/>
                        <a:pt x="234" y="29"/>
                      </a:cubicBezTo>
                      <a:cubicBezTo>
                        <a:pt x="231" y="30"/>
                        <a:pt x="229" y="31"/>
                        <a:pt x="226" y="31"/>
                      </a:cubicBezTo>
                      <a:cubicBezTo>
                        <a:pt x="225" y="31"/>
                        <a:pt x="224" y="32"/>
                        <a:pt x="223" y="33"/>
                      </a:cubicBezTo>
                      <a:cubicBezTo>
                        <a:pt x="222" y="33"/>
                        <a:pt x="221" y="33"/>
                        <a:pt x="219" y="33"/>
                      </a:cubicBezTo>
                      <a:cubicBezTo>
                        <a:pt x="206" y="32"/>
                        <a:pt x="194" y="33"/>
                        <a:pt x="182" y="36"/>
                      </a:cubicBezTo>
                      <a:cubicBezTo>
                        <a:pt x="181" y="36"/>
                        <a:pt x="181" y="36"/>
                        <a:pt x="181" y="36"/>
                      </a:cubicBezTo>
                      <a:cubicBezTo>
                        <a:pt x="180" y="30"/>
                        <a:pt x="178" y="24"/>
                        <a:pt x="176" y="18"/>
                      </a:cubicBezTo>
                      <a:cubicBezTo>
                        <a:pt x="178" y="18"/>
                        <a:pt x="181" y="17"/>
                        <a:pt x="183" y="17"/>
                      </a:cubicBezTo>
                      <a:cubicBezTo>
                        <a:pt x="183" y="19"/>
                        <a:pt x="183" y="21"/>
                        <a:pt x="184" y="23"/>
                      </a:cubicBezTo>
                      <a:cubicBezTo>
                        <a:pt x="185" y="25"/>
                        <a:pt x="187" y="27"/>
                        <a:pt x="189" y="27"/>
                      </a:cubicBezTo>
                      <a:cubicBezTo>
                        <a:pt x="188"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1" y="6"/>
                      </a:cubicBezTo>
                      <a:cubicBezTo>
                        <a:pt x="271" y="13"/>
                        <a:pt x="271" y="20"/>
                        <a:pt x="272" y="25"/>
                      </a:cubicBezTo>
                      <a:cubicBezTo>
                        <a:pt x="269" y="25"/>
                        <a:pt x="265" y="25"/>
                        <a:pt x="261" y="25"/>
                      </a:cubicBezTo>
                      <a:cubicBezTo>
                        <a:pt x="261" y="25"/>
                        <a:pt x="260" y="25"/>
                        <a:pt x="260" y="26"/>
                      </a:cubicBezTo>
                      <a:close/>
                      <a:moveTo>
                        <a:pt x="265" y="29"/>
                      </a:moveTo>
                      <a:cubicBezTo>
                        <a:pt x="265" y="28"/>
                        <a:pt x="266" y="28"/>
                        <a:pt x="266"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6" y="33"/>
                      </a:cubicBezTo>
                      <a:cubicBezTo>
                        <a:pt x="291" y="32"/>
                        <a:pt x="285" y="31"/>
                        <a:pt x="280" y="31"/>
                      </a:cubicBezTo>
                      <a:cubicBezTo>
                        <a:pt x="275" y="30"/>
                        <a:pt x="269"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5" y="29"/>
                      </a:cubicBezTo>
                      <a:cubicBezTo>
                        <a:pt x="242" y="29"/>
                        <a:pt x="239" y="30"/>
                        <a:pt x="236" y="31"/>
                      </a:cubicBezTo>
                      <a:cubicBezTo>
                        <a:pt x="233" y="31"/>
                        <a:pt x="229" y="31"/>
                        <a:pt x="227" y="32"/>
                      </a:cubicBezTo>
                      <a:cubicBezTo>
                        <a:pt x="232" y="31"/>
                        <a:pt x="238" y="29"/>
                        <a:pt x="245" y="29"/>
                      </a:cubicBezTo>
                      <a:close/>
                      <a:moveTo>
                        <a:pt x="322" y="38"/>
                      </a:moveTo>
                      <a:cubicBezTo>
                        <a:pt x="319" y="38"/>
                        <a:pt x="317" y="37"/>
                        <a:pt x="315" y="37"/>
                      </a:cubicBezTo>
                      <a:cubicBezTo>
                        <a:pt x="314" y="36"/>
                        <a:pt x="313" y="36"/>
                        <a:pt x="311" y="35"/>
                      </a:cubicBezTo>
                      <a:cubicBezTo>
                        <a:pt x="315" y="36"/>
                        <a:pt x="318" y="37"/>
                        <a:pt x="322" y="38"/>
                      </a:cubicBezTo>
                      <a:close/>
                      <a:moveTo>
                        <a:pt x="325" y="40"/>
                      </a:moveTo>
                      <a:cubicBezTo>
                        <a:pt x="325" y="39"/>
                        <a:pt x="324" y="39"/>
                        <a:pt x="323" y="39"/>
                      </a:cubicBezTo>
                      <a:cubicBezTo>
                        <a:pt x="330" y="40"/>
                        <a:pt x="336" y="41"/>
                        <a:pt x="342" y="43"/>
                      </a:cubicBezTo>
                      <a:cubicBezTo>
                        <a:pt x="341" y="44"/>
                        <a:pt x="341" y="45"/>
                        <a:pt x="341" y="45"/>
                      </a:cubicBezTo>
                      <a:cubicBezTo>
                        <a:pt x="335" y="43"/>
                        <a:pt x="330"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7" y="222"/>
                        <a:pt x="8" y="221"/>
                        <a:pt x="8" y="221"/>
                      </a:cubicBezTo>
                      <a:cubicBezTo>
                        <a:pt x="9" y="217"/>
                        <a:pt x="9" y="213"/>
                        <a:pt x="10" y="209"/>
                      </a:cubicBezTo>
                      <a:cubicBezTo>
                        <a:pt x="17" y="208"/>
                        <a:pt x="23" y="207"/>
                        <a:pt x="30" y="207"/>
                      </a:cubicBezTo>
                      <a:cubicBezTo>
                        <a:pt x="29" y="213"/>
                        <a:pt x="29" y="219"/>
                        <a:pt x="29" y="224"/>
                      </a:cubicBezTo>
                      <a:cubicBezTo>
                        <a:pt x="27" y="232"/>
                        <a:pt x="25" y="239"/>
                        <a:pt x="25" y="248"/>
                      </a:cubicBezTo>
                      <a:cubicBezTo>
                        <a:pt x="24" y="252"/>
                        <a:pt x="24" y="256"/>
                        <a:pt x="23" y="260"/>
                      </a:cubicBezTo>
                      <a:cubicBezTo>
                        <a:pt x="17" y="264"/>
                        <a:pt x="10" y="266"/>
                        <a:pt x="4" y="266"/>
                      </a:cubicBezTo>
                      <a:cubicBezTo>
                        <a:pt x="3" y="252"/>
                        <a:pt x="4" y="238"/>
                        <a:pt x="6" y="224"/>
                      </a:cubicBezTo>
                      <a:close/>
                      <a:moveTo>
                        <a:pt x="23"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3"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4" y="296"/>
                        <a:pt x="24" y="297"/>
                        <a:pt x="24" y="298"/>
                      </a:cubicBezTo>
                      <a:cubicBezTo>
                        <a:pt x="24" y="298"/>
                        <a:pt x="23" y="298"/>
                        <a:pt x="23" y="298"/>
                      </a:cubicBezTo>
                      <a:cubicBezTo>
                        <a:pt x="23" y="298"/>
                        <a:pt x="23" y="298"/>
                        <a:pt x="23" y="298"/>
                      </a:cubicBezTo>
                      <a:cubicBezTo>
                        <a:pt x="21" y="299"/>
                        <a:pt x="19" y="299"/>
                        <a:pt x="17" y="300"/>
                      </a:cubicBezTo>
                      <a:cubicBezTo>
                        <a:pt x="15" y="301"/>
                        <a:pt x="13" y="301"/>
                        <a:pt x="12" y="302"/>
                      </a:cubicBezTo>
                      <a:cubicBezTo>
                        <a:pt x="13" y="303"/>
                        <a:pt x="13" y="303"/>
                        <a:pt x="14" y="303"/>
                      </a:cubicBezTo>
                      <a:cubicBezTo>
                        <a:pt x="17" y="302"/>
                        <a:pt x="21" y="301"/>
                        <a:pt x="24" y="300"/>
                      </a:cubicBezTo>
                      <a:cubicBezTo>
                        <a:pt x="24" y="301"/>
                        <a:pt x="24" y="302"/>
                        <a:pt x="24"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6" y="297"/>
                      </a:cubicBezTo>
                      <a:cubicBezTo>
                        <a:pt x="5" y="289"/>
                        <a:pt x="5" y="281"/>
                        <a:pt x="4" y="273"/>
                      </a:cubicBezTo>
                      <a:cubicBezTo>
                        <a:pt x="6" y="273"/>
                        <a:pt x="8"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8" y="328"/>
                        <a:pt x="18" y="328"/>
                        <a:pt x="18" y="328"/>
                      </a:cubicBezTo>
                      <a:cubicBezTo>
                        <a:pt x="17" y="329"/>
                        <a:pt x="15" y="330"/>
                        <a:pt x="13" y="331"/>
                      </a:cubicBezTo>
                      <a:cubicBezTo>
                        <a:pt x="11" y="332"/>
                        <a:pt x="10" y="333"/>
                        <a:pt x="10" y="335"/>
                      </a:cubicBezTo>
                      <a:cubicBezTo>
                        <a:pt x="9" y="329"/>
                        <a:pt x="9" y="323"/>
                        <a:pt x="9" y="317"/>
                      </a:cubicBezTo>
                      <a:cubicBezTo>
                        <a:pt x="14" y="316"/>
                        <a:pt x="20" y="314"/>
                        <a:pt x="25" y="312"/>
                      </a:cubicBezTo>
                      <a:cubicBezTo>
                        <a:pt x="26" y="314"/>
                        <a:pt x="26" y="316"/>
                        <a:pt x="27" y="318"/>
                      </a:cubicBezTo>
                      <a:cubicBezTo>
                        <a:pt x="28" y="324"/>
                        <a:pt x="29" y="330"/>
                        <a:pt x="30" y="336"/>
                      </a:cubicBezTo>
                      <a:cubicBezTo>
                        <a:pt x="30" y="336"/>
                        <a:pt x="29" y="336"/>
                        <a:pt x="29" y="336"/>
                      </a:cubicBezTo>
                      <a:cubicBezTo>
                        <a:pt x="28" y="336"/>
                        <a:pt x="27" y="337"/>
                        <a:pt x="27" y="337"/>
                      </a:cubicBezTo>
                      <a:cubicBezTo>
                        <a:pt x="26"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0" y="339"/>
                        <a:pt x="31" y="339"/>
                      </a:cubicBezTo>
                      <a:cubicBezTo>
                        <a:pt x="32" y="345"/>
                        <a:pt x="34" y="351"/>
                        <a:pt x="37" y="357"/>
                      </a:cubicBezTo>
                      <a:cubicBezTo>
                        <a:pt x="35" y="358"/>
                        <a:pt x="35" y="358"/>
                        <a:pt x="33" y="359"/>
                      </a:cubicBezTo>
                      <a:cubicBezTo>
                        <a:pt x="33" y="359"/>
                        <a:pt x="33" y="359"/>
                        <a:pt x="33" y="359"/>
                      </a:cubicBezTo>
                      <a:cubicBezTo>
                        <a:pt x="33" y="359"/>
                        <a:pt x="33" y="359"/>
                        <a:pt x="33" y="359"/>
                      </a:cubicBezTo>
                      <a:cubicBezTo>
                        <a:pt x="32" y="358"/>
                        <a:pt x="31" y="358"/>
                        <a:pt x="31" y="358"/>
                      </a:cubicBezTo>
                      <a:cubicBezTo>
                        <a:pt x="26" y="362"/>
                        <a:pt x="21" y="365"/>
                        <a:pt x="15"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7"/>
                        <a:pt x="10" y="337"/>
                        <a:pt x="10" y="337"/>
                      </a:cubicBezTo>
                      <a:cubicBezTo>
                        <a:pt x="11" y="337"/>
                        <a:pt x="11" y="337"/>
                        <a:pt x="12" y="337"/>
                      </a:cubicBezTo>
                      <a:cubicBezTo>
                        <a:pt x="12" y="336"/>
                        <a:pt x="13" y="335"/>
                        <a:pt x="13" y="334"/>
                      </a:cubicBezTo>
                      <a:cubicBezTo>
                        <a:pt x="17" y="331"/>
                        <a:pt x="21" y="329"/>
                        <a:pt x="26" y="329"/>
                      </a:cubicBezTo>
                      <a:cubicBezTo>
                        <a:pt x="25" y="329"/>
                        <a:pt x="25" y="329"/>
                        <a:pt x="25" y="329"/>
                      </a:cubicBezTo>
                      <a:cubicBezTo>
                        <a:pt x="23" y="328"/>
                        <a:pt x="21" y="328"/>
                        <a:pt x="19" y="328"/>
                      </a:cubicBezTo>
                      <a:close/>
                      <a:moveTo>
                        <a:pt x="19" y="371"/>
                      </a:moveTo>
                      <a:cubicBezTo>
                        <a:pt x="19" y="372"/>
                        <a:pt x="18" y="373"/>
                        <a:pt x="17" y="374"/>
                      </a:cubicBezTo>
                      <a:cubicBezTo>
                        <a:pt x="17" y="373"/>
                        <a:pt x="16" y="371"/>
                        <a:pt x="16" y="370"/>
                      </a:cubicBezTo>
                      <a:cubicBezTo>
                        <a:pt x="17" y="369"/>
                        <a:pt x="17" y="369"/>
                        <a:pt x="19" y="369"/>
                      </a:cubicBezTo>
                      <a:cubicBezTo>
                        <a:pt x="18" y="369"/>
                        <a:pt x="18" y="369"/>
                        <a:pt x="18" y="370"/>
                      </a:cubicBezTo>
                      <a:cubicBezTo>
                        <a:pt x="18" y="370"/>
                        <a:pt x="19" y="371"/>
                        <a:pt x="19"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0" y="367"/>
                        <a:pt x="41" y="368"/>
                        <a:pt x="42" y="369"/>
                      </a:cubicBezTo>
                      <a:cubicBezTo>
                        <a:pt x="35" y="372"/>
                        <a:pt x="30" y="376"/>
                        <a:pt x="26" y="381"/>
                      </a:cubicBezTo>
                      <a:cubicBezTo>
                        <a:pt x="26" y="382"/>
                        <a:pt x="27" y="382"/>
                        <a:pt x="27" y="383"/>
                      </a:cubicBezTo>
                      <a:cubicBezTo>
                        <a:pt x="25" y="383"/>
                        <a:pt x="23" y="384"/>
                        <a:pt x="22" y="384"/>
                      </a:cubicBezTo>
                      <a:cubicBezTo>
                        <a:pt x="23" y="386"/>
                        <a:pt x="25" y="387"/>
                        <a:pt x="28" y="385"/>
                      </a:cubicBezTo>
                      <a:cubicBezTo>
                        <a:pt x="32" y="383"/>
                        <a:pt x="37" y="380"/>
                        <a:pt x="42" y="377"/>
                      </a:cubicBezTo>
                      <a:cubicBezTo>
                        <a:pt x="38" y="376"/>
                        <a:pt x="36" y="375"/>
                        <a:pt x="37" y="374"/>
                      </a:cubicBezTo>
                      <a:cubicBezTo>
                        <a:pt x="38" y="373"/>
                        <a:pt x="40" y="373"/>
                        <a:pt x="41" y="372"/>
                      </a:cubicBezTo>
                      <a:cubicBezTo>
                        <a:pt x="42" y="373"/>
                        <a:pt x="43" y="374"/>
                        <a:pt x="43" y="373"/>
                      </a:cubicBezTo>
                      <a:cubicBezTo>
                        <a:pt x="44" y="375"/>
                        <a:pt x="45" y="378"/>
                        <a:pt x="45" y="381"/>
                      </a:cubicBezTo>
                      <a:cubicBezTo>
                        <a:pt x="49" y="386"/>
                        <a:pt x="51" y="391"/>
                        <a:pt x="53" y="397"/>
                      </a:cubicBezTo>
                      <a:cubicBezTo>
                        <a:pt x="55" y="398"/>
                        <a:pt x="55" y="400"/>
                        <a:pt x="56" y="402"/>
                      </a:cubicBezTo>
                      <a:cubicBezTo>
                        <a:pt x="58" y="405"/>
                        <a:pt x="61" y="408"/>
                        <a:pt x="64" y="412"/>
                      </a:cubicBezTo>
                      <a:cubicBezTo>
                        <a:pt x="65" y="413"/>
                        <a:pt x="66" y="415"/>
                        <a:pt x="67" y="416"/>
                      </a:cubicBezTo>
                      <a:cubicBezTo>
                        <a:pt x="73" y="425"/>
                        <a:pt x="79" y="432"/>
                        <a:pt x="87" y="437"/>
                      </a:cubicBezTo>
                      <a:cubicBezTo>
                        <a:pt x="87" y="437"/>
                        <a:pt x="87" y="438"/>
                        <a:pt x="87" y="438"/>
                      </a:cubicBezTo>
                      <a:cubicBezTo>
                        <a:pt x="86" y="438"/>
                        <a:pt x="85" y="438"/>
                        <a:pt x="85" y="439"/>
                      </a:cubicBezTo>
                      <a:cubicBezTo>
                        <a:pt x="83" y="441"/>
                        <a:pt x="81" y="445"/>
                        <a:pt x="80" y="449"/>
                      </a:cubicBezTo>
                      <a:cubicBezTo>
                        <a:pt x="79" y="450"/>
                        <a:pt x="78" y="451"/>
                        <a:pt x="77" y="453"/>
                      </a:cubicBezTo>
                      <a:cubicBezTo>
                        <a:pt x="77" y="453"/>
                        <a:pt x="76" y="453"/>
                        <a:pt x="75" y="454"/>
                      </a:cubicBezTo>
                      <a:cubicBezTo>
                        <a:pt x="73" y="452"/>
                        <a:pt x="70" y="450"/>
                        <a:pt x="67" y="448"/>
                      </a:cubicBezTo>
                      <a:cubicBezTo>
                        <a:pt x="71" y="442"/>
                        <a:pt x="75" y="436"/>
                        <a:pt x="77" y="430"/>
                      </a:cubicBezTo>
                      <a:cubicBezTo>
                        <a:pt x="77" y="430"/>
                        <a:pt x="76" y="430"/>
                        <a:pt x="76" y="431"/>
                      </a:cubicBezTo>
                      <a:cubicBezTo>
                        <a:pt x="71" y="436"/>
                        <a:pt x="67"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6" y="440"/>
                      </a:cubicBezTo>
                      <a:cubicBezTo>
                        <a:pt x="61" y="434"/>
                        <a:pt x="65" y="428"/>
                        <a:pt x="69" y="422"/>
                      </a:cubicBezTo>
                      <a:cubicBezTo>
                        <a:pt x="69" y="422"/>
                        <a:pt x="69" y="422"/>
                        <a:pt x="69" y="422"/>
                      </a:cubicBezTo>
                      <a:cubicBezTo>
                        <a:pt x="63" y="427"/>
                        <a:pt x="58" y="433"/>
                        <a:pt x="54" y="439"/>
                      </a:cubicBezTo>
                      <a:cubicBezTo>
                        <a:pt x="54" y="438"/>
                        <a:pt x="54" y="438"/>
                        <a:pt x="54" y="438"/>
                      </a:cubicBezTo>
                      <a:cubicBezTo>
                        <a:pt x="53" y="437"/>
                        <a:pt x="53" y="437"/>
                        <a:pt x="53" y="436"/>
                      </a:cubicBezTo>
                      <a:cubicBezTo>
                        <a:pt x="53"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4"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8"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6" y="401"/>
                        <a:pt x="25" y="397"/>
                      </a:cubicBezTo>
                      <a:cubicBezTo>
                        <a:pt x="23" y="391"/>
                        <a:pt x="21" y="385"/>
                        <a:pt x="18" y="380"/>
                      </a:cubicBezTo>
                      <a:close/>
                      <a:moveTo>
                        <a:pt x="30" y="219"/>
                      </a:moveTo>
                      <a:cubicBezTo>
                        <a:pt x="31" y="217"/>
                        <a:pt x="31" y="215"/>
                        <a:pt x="31" y="214"/>
                      </a:cubicBezTo>
                      <a:cubicBezTo>
                        <a:pt x="32" y="211"/>
                        <a:pt x="33" y="208"/>
                        <a:pt x="33" y="205"/>
                      </a:cubicBezTo>
                      <a:cubicBezTo>
                        <a:pt x="34" y="205"/>
                        <a:pt x="34" y="204"/>
                        <a:pt x="35" y="203"/>
                      </a:cubicBezTo>
                      <a:cubicBezTo>
                        <a:pt x="33" y="209"/>
                        <a:pt x="31" y="215"/>
                        <a:pt x="31" y="221"/>
                      </a:cubicBezTo>
                      <a:cubicBezTo>
                        <a:pt x="31" y="219"/>
                        <a:pt x="31" y="217"/>
                        <a:pt x="31" y="216"/>
                      </a:cubicBezTo>
                      <a:cubicBezTo>
                        <a:pt x="31" y="217"/>
                        <a:pt x="31" y="218"/>
                        <a:pt x="30" y="219"/>
                      </a:cubicBezTo>
                      <a:close/>
                      <a:moveTo>
                        <a:pt x="35" y="339"/>
                      </a:moveTo>
                      <a:cubicBezTo>
                        <a:pt x="35" y="339"/>
                        <a:pt x="35" y="339"/>
                        <a:pt x="35" y="338"/>
                      </a:cubicBezTo>
                      <a:cubicBezTo>
                        <a:pt x="35" y="338"/>
                        <a:pt x="35" y="338"/>
                        <a:pt x="35" y="338"/>
                      </a:cubicBezTo>
                      <a:cubicBezTo>
                        <a:pt x="33" y="332"/>
                        <a:pt x="31" y="327"/>
                        <a:pt x="30" y="321"/>
                      </a:cubicBezTo>
                      <a:cubicBezTo>
                        <a:pt x="32" y="328"/>
                        <a:pt x="35" y="335"/>
                        <a:pt x="38" y="343"/>
                      </a:cubicBezTo>
                      <a:cubicBezTo>
                        <a:pt x="39" y="346"/>
                        <a:pt x="39" y="349"/>
                        <a:pt x="40" y="353"/>
                      </a:cubicBezTo>
                      <a:cubicBezTo>
                        <a:pt x="39" y="351"/>
                        <a:pt x="38" y="349"/>
                        <a:pt x="38" y="348"/>
                      </a:cubicBezTo>
                      <a:cubicBezTo>
                        <a:pt x="37" y="347"/>
                        <a:pt x="37" y="347"/>
                        <a:pt x="37" y="346"/>
                      </a:cubicBezTo>
                      <a:cubicBezTo>
                        <a:pt x="37" y="347"/>
                        <a:pt x="37" y="347"/>
                        <a:pt x="37" y="347"/>
                      </a:cubicBezTo>
                      <a:cubicBezTo>
                        <a:pt x="37" y="346"/>
                        <a:pt x="36" y="345"/>
                        <a:pt x="36" y="343"/>
                      </a:cubicBezTo>
                      <a:cubicBezTo>
                        <a:pt x="36" y="343"/>
                        <a:pt x="36" y="342"/>
                        <a:pt x="36" y="342"/>
                      </a:cubicBezTo>
                      <a:cubicBezTo>
                        <a:pt x="35" y="341"/>
                        <a:pt x="35" y="341"/>
                        <a:pt x="35"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2"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2" y="425"/>
                        <a:pt x="80" y="423"/>
                        <a:pt x="77" y="421"/>
                      </a:cubicBezTo>
                      <a:cubicBezTo>
                        <a:pt x="77" y="421"/>
                        <a:pt x="77" y="421"/>
                        <a:pt x="78" y="421"/>
                      </a:cubicBezTo>
                      <a:cubicBezTo>
                        <a:pt x="77" y="420"/>
                        <a:pt x="76" y="419"/>
                        <a:pt x="75" y="419"/>
                      </a:cubicBezTo>
                      <a:cubicBezTo>
                        <a:pt x="74" y="418"/>
                        <a:pt x="73" y="417"/>
                        <a:pt x="72" y="416"/>
                      </a:cubicBezTo>
                      <a:cubicBezTo>
                        <a:pt x="66" y="408"/>
                        <a:pt x="60" y="401"/>
                        <a:pt x="55" y="393"/>
                      </a:cubicBezTo>
                      <a:cubicBezTo>
                        <a:pt x="53" y="390"/>
                        <a:pt x="52" y="387"/>
                        <a:pt x="51" y="383"/>
                      </a:cubicBezTo>
                      <a:close/>
                      <a:moveTo>
                        <a:pt x="50" y="439"/>
                      </a:moveTo>
                      <a:cubicBezTo>
                        <a:pt x="50" y="439"/>
                        <a:pt x="51" y="440"/>
                        <a:pt x="51" y="440"/>
                      </a:cubicBezTo>
                      <a:cubicBezTo>
                        <a:pt x="51" y="441"/>
                        <a:pt x="52" y="441"/>
                        <a:pt x="53" y="441"/>
                      </a:cubicBezTo>
                      <a:cubicBezTo>
                        <a:pt x="53" y="442"/>
                        <a:pt x="53" y="442"/>
                        <a:pt x="53" y="442"/>
                      </a:cubicBezTo>
                      <a:cubicBezTo>
                        <a:pt x="51" y="441"/>
                        <a:pt x="49" y="439"/>
                        <a:pt x="47" y="437"/>
                      </a:cubicBezTo>
                      <a:cubicBezTo>
                        <a:pt x="48"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3" y="449"/>
                      </a:cubicBezTo>
                      <a:cubicBezTo>
                        <a:pt x="105" y="450"/>
                        <a:pt x="107" y="451"/>
                        <a:pt x="108" y="453"/>
                      </a:cubicBezTo>
                      <a:cubicBezTo>
                        <a:pt x="108" y="453"/>
                        <a:pt x="108" y="453"/>
                        <a:pt x="107" y="453"/>
                      </a:cubicBezTo>
                      <a:cubicBezTo>
                        <a:pt x="103" y="458"/>
                        <a:pt x="99" y="463"/>
                        <a:pt x="95" y="467"/>
                      </a:cubicBezTo>
                      <a:cubicBezTo>
                        <a:pt x="90" y="464"/>
                        <a:pt x="84" y="460"/>
                        <a:pt x="79" y="457"/>
                      </a:cubicBezTo>
                      <a:cubicBezTo>
                        <a:pt x="79" y="457"/>
                        <a:pt x="79" y="456"/>
                        <a:pt x="79" y="456"/>
                      </a:cubicBezTo>
                      <a:cubicBezTo>
                        <a:pt x="80" y="455"/>
                        <a:pt x="80" y="453"/>
                        <a:pt x="81" y="451"/>
                      </a:cubicBezTo>
                      <a:cubicBezTo>
                        <a:pt x="84" y="447"/>
                        <a:pt x="87" y="443"/>
                        <a:pt x="89" y="438"/>
                      </a:cubicBezTo>
                      <a:cubicBezTo>
                        <a:pt x="90" y="439"/>
                        <a:pt x="91" y="439"/>
                        <a:pt x="92" y="439"/>
                      </a:cubicBezTo>
                      <a:close/>
                      <a:moveTo>
                        <a:pt x="88" y="434"/>
                      </a:moveTo>
                      <a:cubicBezTo>
                        <a:pt x="88" y="434"/>
                        <a:pt x="88" y="434"/>
                        <a:pt x="88" y="434"/>
                      </a:cubicBezTo>
                      <a:cubicBezTo>
                        <a:pt x="89" y="435"/>
                        <a:pt x="89" y="435"/>
                        <a:pt x="90" y="435"/>
                      </a:cubicBezTo>
                      <a:cubicBezTo>
                        <a:pt x="89" y="435"/>
                        <a:pt x="89" y="435"/>
                        <a:pt x="88" y="434"/>
                      </a:cubicBezTo>
                      <a:close/>
                      <a:moveTo>
                        <a:pt x="312" y="494"/>
                      </a:moveTo>
                      <a:cubicBezTo>
                        <a:pt x="312" y="495"/>
                        <a:pt x="312" y="496"/>
                        <a:pt x="312" y="497"/>
                      </a:cubicBezTo>
                      <a:cubicBezTo>
                        <a:pt x="309" y="500"/>
                        <a:pt x="306" y="503"/>
                        <a:pt x="303" y="505"/>
                      </a:cubicBezTo>
                      <a:cubicBezTo>
                        <a:pt x="303" y="504"/>
                        <a:pt x="303" y="503"/>
                        <a:pt x="303" y="502"/>
                      </a:cubicBezTo>
                      <a:cubicBezTo>
                        <a:pt x="302" y="502"/>
                        <a:pt x="302" y="502"/>
                        <a:pt x="302" y="503"/>
                      </a:cubicBezTo>
                      <a:cubicBezTo>
                        <a:pt x="301" y="504"/>
                        <a:pt x="301" y="506"/>
                        <a:pt x="301" y="507"/>
                      </a:cubicBezTo>
                      <a:cubicBezTo>
                        <a:pt x="300" y="508"/>
                        <a:pt x="299" y="509"/>
                        <a:pt x="297" y="511"/>
                      </a:cubicBezTo>
                      <a:cubicBezTo>
                        <a:pt x="297" y="511"/>
                        <a:pt x="297" y="512"/>
                        <a:pt x="296" y="512"/>
                      </a:cubicBezTo>
                      <a:cubicBezTo>
                        <a:pt x="294" y="513"/>
                        <a:pt x="293" y="515"/>
                        <a:pt x="292" y="517"/>
                      </a:cubicBezTo>
                      <a:cubicBezTo>
                        <a:pt x="292" y="517"/>
                        <a:pt x="292" y="517"/>
                        <a:pt x="292" y="517"/>
                      </a:cubicBezTo>
                      <a:cubicBezTo>
                        <a:pt x="292" y="516"/>
                        <a:pt x="292" y="516"/>
                        <a:pt x="292" y="516"/>
                      </a:cubicBezTo>
                      <a:cubicBezTo>
                        <a:pt x="292" y="510"/>
                        <a:pt x="292" y="505"/>
                        <a:pt x="291" y="500"/>
                      </a:cubicBezTo>
                      <a:cubicBezTo>
                        <a:pt x="292" y="500"/>
                        <a:pt x="293" y="500"/>
                        <a:pt x="293" y="499"/>
                      </a:cubicBezTo>
                      <a:cubicBezTo>
                        <a:pt x="293" y="504"/>
                        <a:pt x="294" y="509"/>
                        <a:pt x="295" y="513"/>
                      </a:cubicBezTo>
                      <a:cubicBezTo>
                        <a:pt x="295" y="513"/>
                        <a:pt x="295" y="513"/>
                        <a:pt x="295" y="512"/>
                      </a:cubicBezTo>
                      <a:cubicBezTo>
                        <a:pt x="296" y="508"/>
                        <a:pt x="296" y="503"/>
                        <a:pt x="295" y="499"/>
                      </a:cubicBezTo>
                      <a:cubicBezTo>
                        <a:pt x="301" y="497"/>
                        <a:pt x="306"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3" y="495"/>
                        <a:pt x="313" y="494"/>
                        <a:pt x="313" y="493"/>
                      </a:cubicBezTo>
                      <a:close/>
                      <a:moveTo>
                        <a:pt x="322" y="497"/>
                      </a:moveTo>
                      <a:cubicBezTo>
                        <a:pt x="322" y="497"/>
                        <a:pt x="322" y="498"/>
                        <a:pt x="322" y="499"/>
                      </a:cubicBezTo>
                      <a:cubicBezTo>
                        <a:pt x="319" y="501"/>
                        <a:pt x="317" y="504"/>
                        <a:pt x="315" y="507"/>
                      </a:cubicBezTo>
                      <a:cubicBezTo>
                        <a:pt x="315" y="504"/>
                        <a:pt x="315" y="501"/>
                        <a:pt x="314" y="498"/>
                      </a:cubicBezTo>
                      <a:cubicBezTo>
                        <a:pt x="316" y="496"/>
                        <a:pt x="319" y="493"/>
                        <a:pt x="321" y="491"/>
                      </a:cubicBezTo>
                      <a:cubicBezTo>
                        <a:pt x="321" y="491"/>
                        <a:pt x="321" y="491"/>
                        <a:pt x="321" y="491"/>
                      </a:cubicBezTo>
                      <a:cubicBezTo>
                        <a:pt x="325" y="489"/>
                        <a:pt x="330" y="487"/>
                        <a:pt x="334" y="485"/>
                      </a:cubicBezTo>
                      <a:cubicBezTo>
                        <a:pt x="330" y="489"/>
                        <a:pt x="327" y="493"/>
                        <a:pt x="323" y="497"/>
                      </a:cubicBezTo>
                      <a:cubicBezTo>
                        <a:pt x="323" y="497"/>
                        <a:pt x="323" y="496"/>
                        <a:pt x="323" y="496"/>
                      </a:cubicBezTo>
                      <a:cubicBezTo>
                        <a:pt x="322" y="496"/>
                        <a:pt x="322" y="496"/>
                        <a:pt x="322" y="497"/>
                      </a:cubicBezTo>
                      <a:close/>
                      <a:moveTo>
                        <a:pt x="340" y="483"/>
                      </a:moveTo>
                      <a:cubicBezTo>
                        <a:pt x="342" y="483"/>
                        <a:pt x="344" y="482"/>
                        <a:pt x="347" y="481"/>
                      </a:cubicBezTo>
                      <a:cubicBezTo>
                        <a:pt x="347" y="481"/>
                        <a:pt x="347" y="482"/>
                        <a:pt x="347" y="483"/>
                      </a:cubicBezTo>
                      <a:cubicBezTo>
                        <a:pt x="346" y="484"/>
                        <a:pt x="344" y="486"/>
                        <a:pt x="343" y="487"/>
                      </a:cubicBezTo>
                      <a:cubicBezTo>
                        <a:pt x="342"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1" y="496"/>
                        <a:pt x="353" y="495"/>
                      </a:cubicBezTo>
                      <a:cubicBezTo>
                        <a:pt x="353" y="495"/>
                        <a:pt x="354" y="494"/>
                        <a:pt x="355" y="493"/>
                      </a:cubicBezTo>
                      <a:cubicBezTo>
                        <a:pt x="355" y="495"/>
                        <a:pt x="356" y="495"/>
                        <a:pt x="357" y="496"/>
                      </a:cubicBezTo>
                      <a:cubicBezTo>
                        <a:pt x="349" y="500"/>
                        <a:pt x="341" y="504"/>
                        <a:pt x="333" y="507"/>
                      </a:cubicBezTo>
                      <a:cubicBezTo>
                        <a:pt x="333" y="505"/>
                        <a:pt x="332" y="503"/>
                        <a:pt x="332" y="501"/>
                      </a:cubicBezTo>
                      <a:cubicBezTo>
                        <a:pt x="335" y="497"/>
                        <a:pt x="338" y="494"/>
                        <a:pt x="342" y="491"/>
                      </a:cubicBezTo>
                      <a:cubicBezTo>
                        <a:pt x="342" y="492"/>
                        <a:pt x="342" y="492"/>
                        <a:pt x="342" y="493"/>
                      </a:cubicBezTo>
                      <a:cubicBezTo>
                        <a:pt x="342" y="493"/>
                        <a:pt x="342" y="494"/>
                        <a:pt x="343" y="494"/>
                      </a:cubicBezTo>
                      <a:cubicBezTo>
                        <a:pt x="344" y="498"/>
                        <a:pt x="346" y="500"/>
                        <a:pt x="348" y="500"/>
                      </a:cubicBezTo>
                      <a:cubicBezTo>
                        <a:pt x="348" y="500"/>
                        <a:pt x="348" y="499"/>
                        <a:pt x="347" y="499"/>
                      </a:cubicBezTo>
                      <a:cubicBezTo>
                        <a:pt x="347" y="497"/>
                        <a:pt x="346" y="495"/>
                        <a:pt x="344" y="493"/>
                      </a:cubicBezTo>
                      <a:cubicBezTo>
                        <a:pt x="344" y="492"/>
                        <a:pt x="344" y="492"/>
                        <a:pt x="344" y="491"/>
                      </a:cubicBezTo>
                      <a:cubicBezTo>
                        <a:pt x="343" y="491"/>
                        <a:pt x="343" y="490"/>
                        <a:pt x="343" y="490"/>
                      </a:cubicBezTo>
                      <a:close/>
                      <a:moveTo>
                        <a:pt x="337" y="485"/>
                      </a:moveTo>
                      <a:cubicBezTo>
                        <a:pt x="337" y="484"/>
                        <a:pt x="338" y="484"/>
                        <a:pt x="338" y="484"/>
                      </a:cubicBezTo>
                      <a:cubicBezTo>
                        <a:pt x="339" y="486"/>
                        <a:pt x="339" y="487"/>
                        <a:pt x="341" y="489"/>
                      </a:cubicBezTo>
                      <a:cubicBezTo>
                        <a:pt x="337"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7" y="500"/>
                        <a:pt x="327" y="501"/>
                        <a:pt x="327" y="503"/>
                      </a:cubicBezTo>
                      <a:cubicBezTo>
                        <a:pt x="326" y="504"/>
                        <a:pt x="325" y="506"/>
                        <a:pt x="324" y="507"/>
                      </a:cubicBezTo>
                      <a:cubicBezTo>
                        <a:pt x="324" y="507"/>
                        <a:pt x="325" y="507"/>
                        <a:pt x="325" y="507"/>
                      </a:cubicBezTo>
                      <a:cubicBezTo>
                        <a:pt x="326" y="506"/>
                        <a:pt x="327" y="505"/>
                        <a:pt x="327" y="505"/>
                      </a:cubicBezTo>
                      <a:cubicBezTo>
                        <a:pt x="327" y="506"/>
                        <a:pt x="327" y="508"/>
                        <a:pt x="328" y="509"/>
                      </a:cubicBezTo>
                      <a:cubicBezTo>
                        <a:pt x="327" y="510"/>
                        <a:pt x="325" y="510"/>
                        <a:pt x="323" y="511"/>
                      </a:cubicBezTo>
                      <a:cubicBezTo>
                        <a:pt x="324" y="507"/>
                        <a:pt x="324" y="503"/>
                        <a:pt x="323" y="500"/>
                      </a:cubicBezTo>
                      <a:cubicBezTo>
                        <a:pt x="328" y="494"/>
                        <a:pt x="332" y="489"/>
                        <a:pt x="337" y="485"/>
                      </a:cubicBezTo>
                      <a:close/>
                      <a:moveTo>
                        <a:pt x="329" y="501"/>
                      </a:moveTo>
                      <a:cubicBezTo>
                        <a:pt x="329" y="500"/>
                        <a:pt x="329" y="499"/>
                        <a:pt x="329" y="499"/>
                      </a:cubicBezTo>
                      <a:cubicBezTo>
                        <a:pt x="329" y="499"/>
                        <a:pt x="329" y="500"/>
                        <a:pt x="329"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3" y="512"/>
                        <a:pt x="304" y="510"/>
                        <a:pt x="304" y="508"/>
                      </a:cubicBezTo>
                      <a:cubicBezTo>
                        <a:pt x="307" y="505"/>
                        <a:pt x="309" y="503"/>
                        <a:pt x="312" y="500"/>
                      </a:cubicBezTo>
                      <a:cubicBezTo>
                        <a:pt x="312" y="503"/>
                        <a:pt x="313" y="506"/>
                        <a:pt x="314" y="509"/>
                      </a:cubicBezTo>
                      <a:cubicBezTo>
                        <a:pt x="313" y="511"/>
                        <a:pt x="312" y="512"/>
                        <a:pt x="311" y="514"/>
                      </a:cubicBezTo>
                      <a:cubicBezTo>
                        <a:pt x="308" y="514"/>
                        <a:pt x="305" y="515"/>
                        <a:pt x="303" y="515"/>
                      </a:cubicBezTo>
                      <a:cubicBezTo>
                        <a:pt x="303" y="515"/>
                        <a:pt x="303" y="515"/>
                        <a:pt x="303" y="514"/>
                      </a:cubicBezTo>
                      <a:close/>
                      <a:moveTo>
                        <a:pt x="295" y="519"/>
                      </a:moveTo>
                      <a:cubicBezTo>
                        <a:pt x="294" y="519"/>
                        <a:pt x="292" y="519"/>
                        <a:pt x="291" y="519"/>
                      </a:cubicBezTo>
                      <a:cubicBezTo>
                        <a:pt x="289" y="519"/>
                        <a:pt x="287" y="519"/>
                        <a:pt x="285" y="519"/>
                      </a:cubicBezTo>
                      <a:cubicBezTo>
                        <a:pt x="286"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5" y="519"/>
                      </a:cubicBezTo>
                      <a:close/>
                      <a:moveTo>
                        <a:pt x="305" y="521"/>
                      </a:moveTo>
                      <a:cubicBezTo>
                        <a:pt x="305" y="521"/>
                        <a:pt x="305" y="521"/>
                        <a:pt x="306" y="521"/>
                      </a:cubicBezTo>
                      <a:cubicBezTo>
                        <a:pt x="301" y="522"/>
                        <a:pt x="295" y="523"/>
                        <a:pt x="290" y="524"/>
                      </a:cubicBezTo>
                      <a:cubicBezTo>
                        <a:pt x="285" y="524"/>
                        <a:pt x="281" y="525"/>
                        <a:pt x="276" y="525"/>
                      </a:cubicBezTo>
                      <a:cubicBezTo>
                        <a:pt x="278" y="525"/>
                        <a:pt x="281" y="524"/>
                        <a:pt x="283" y="523"/>
                      </a:cubicBezTo>
                      <a:cubicBezTo>
                        <a:pt x="287" y="523"/>
                        <a:pt x="290" y="522"/>
                        <a:pt x="293" y="521"/>
                      </a:cubicBezTo>
                      <a:cubicBezTo>
                        <a:pt x="297" y="521"/>
                        <a:pt x="301" y="521"/>
                        <a:pt x="305" y="521"/>
                      </a:cubicBezTo>
                      <a:close/>
                      <a:moveTo>
                        <a:pt x="302" y="525"/>
                      </a:moveTo>
                      <a:cubicBezTo>
                        <a:pt x="303" y="524"/>
                        <a:pt x="304" y="524"/>
                        <a:pt x="305" y="523"/>
                      </a:cubicBezTo>
                      <a:cubicBezTo>
                        <a:pt x="310" y="522"/>
                        <a:pt x="315" y="521"/>
                        <a:pt x="321" y="519"/>
                      </a:cubicBezTo>
                      <a:cubicBezTo>
                        <a:pt x="321" y="519"/>
                        <a:pt x="321" y="519"/>
                        <a:pt x="322" y="519"/>
                      </a:cubicBezTo>
                      <a:cubicBezTo>
                        <a:pt x="322" y="519"/>
                        <a:pt x="322" y="519"/>
                        <a:pt x="322" y="519"/>
                      </a:cubicBezTo>
                      <a:cubicBezTo>
                        <a:pt x="322" y="519"/>
                        <a:pt x="322" y="519"/>
                        <a:pt x="323" y="520"/>
                      </a:cubicBezTo>
                      <a:cubicBezTo>
                        <a:pt x="316" y="521"/>
                        <a:pt x="309" y="523"/>
                        <a:pt x="302" y="525"/>
                      </a:cubicBezTo>
                      <a:close/>
                      <a:moveTo>
                        <a:pt x="290" y="512"/>
                      </a:moveTo>
                      <a:cubicBezTo>
                        <a:pt x="290" y="513"/>
                        <a:pt x="290" y="515"/>
                        <a:pt x="290" y="517"/>
                      </a:cubicBezTo>
                      <a:cubicBezTo>
                        <a:pt x="287" y="517"/>
                        <a:pt x="284" y="517"/>
                        <a:pt x="282" y="517"/>
                      </a:cubicBezTo>
                      <a:cubicBezTo>
                        <a:pt x="282" y="517"/>
                        <a:pt x="282" y="517"/>
                        <a:pt x="282" y="517"/>
                      </a:cubicBezTo>
                      <a:cubicBezTo>
                        <a:pt x="282" y="517"/>
                        <a:pt x="282" y="516"/>
                        <a:pt x="282" y="516"/>
                      </a:cubicBezTo>
                      <a:cubicBezTo>
                        <a:pt x="284"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1" y="507"/>
                        <a:pt x="271" y="503"/>
                      </a:cubicBezTo>
                      <a:cubicBezTo>
                        <a:pt x="274" y="503"/>
                        <a:pt x="277" y="503"/>
                        <a:pt x="280" y="502"/>
                      </a:cubicBezTo>
                      <a:close/>
                      <a:moveTo>
                        <a:pt x="269" y="504"/>
                      </a:moveTo>
                      <a:cubicBezTo>
                        <a:pt x="269" y="505"/>
                        <a:pt x="268" y="505"/>
                        <a:pt x="268" y="506"/>
                      </a:cubicBezTo>
                      <a:cubicBezTo>
                        <a:pt x="269" y="509"/>
                        <a:pt x="269" y="512"/>
                        <a:pt x="270" y="515"/>
                      </a:cubicBezTo>
                      <a:cubicBezTo>
                        <a:pt x="268" y="516"/>
                        <a:pt x="266" y="517"/>
                        <a:pt x="263" y="518"/>
                      </a:cubicBezTo>
                      <a:cubicBezTo>
                        <a:pt x="263" y="518"/>
                        <a:pt x="262" y="518"/>
                        <a:pt x="262" y="518"/>
                      </a:cubicBezTo>
                      <a:cubicBezTo>
                        <a:pt x="261" y="513"/>
                        <a:pt x="261" y="509"/>
                        <a:pt x="263" y="504"/>
                      </a:cubicBezTo>
                      <a:cubicBezTo>
                        <a:pt x="265" y="504"/>
                        <a:pt x="267" y="504"/>
                        <a:pt x="269" y="504"/>
                      </a:cubicBezTo>
                      <a:close/>
                      <a:moveTo>
                        <a:pt x="280" y="517"/>
                      </a:moveTo>
                      <a:cubicBezTo>
                        <a:pt x="280" y="517"/>
                        <a:pt x="280" y="517"/>
                        <a:pt x="280" y="517"/>
                      </a:cubicBezTo>
                      <a:cubicBezTo>
                        <a:pt x="279"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29" y="512"/>
                      </a:cubicBezTo>
                      <a:cubicBezTo>
                        <a:pt x="329" y="511"/>
                        <a:pt x="329" y="511"/>
                        <a:pt x="330" y="511"/>
                      </a:cubicBezTo>
                      <a:cubicBezTo>
                        <a:pt x="330" y="511"/>
                        <a:pt x="331" y="510"/>
                        <a:pt x="331" y="510"/>
                      </a:cubicBezTo>
                      <a:cubicBezTo>
                        <a:pt x="331" y="510"/>
                        <a:pt x="331" y="511"/>
                        <a:pt x="332" y="511"/>
                      </a:cubicBezTo>
                      <a:cubicBezTo>
                        <a:pt x="332" y="511"/>
                        <a:pt x="332" y="510"/>
                        <a:pt x="333" y="509"/>
                      </a:cubicBezTo>
                      <a:cubicBezTo>
                        <a:pt x="338" y="508"/>
                        <a:pt x="343" y="506"/>
                        <a:pt x="348" y="504"/>
                      </a:cubicBezTo>
                      <a:cubicBezTo>
                        <a:pt x="352" y="502"/>
                        <a:pt x="355" y="501"/>
                        <a:pt x="359" y="499"/>
                      </a:cubicBezTo>
                      <a:cubicBezTo>
                        <a:pt x="359" y="499"/>
                        <a:pt x="359" y="499"/>
                        <a:pt x="360" y="499"/>
                      </a:cubicBezTo>
                      <a:cubicBezTo>
                        <a:pt x="360" y="499"/>
                        <a:pt x="360" y="499"/>
                        <a:pt x="360" y="498"/>
                      </a:cubicBezTo>
                      <a:cubicBezTo>
                        <a:pt x="363" y="497"/>
                        <a:pt x="366" y="496"/>
                        <a:pt x="369" y="494"/>
                      </a:cubicBezTo>
                      <a:cubicBezTo>
                        <a:pt x="369" y="495"/>
                        <a:pt x="369" y="495"/>
                        <a:pt x="369" y="495"/>
                      </a:cubicBezTo>
                      <a:cubicBezTo>
                        <a:pt x="357" y="503"/>
                        <a:pt x="343" y="509"/>
                        <a:pt x="329" y="514"/>
                      </a:cubicBezTo>
                      <a:cubicBezTo>
                        <a:pt x="327" y="515"/>
                        <a:pt x="325" y="515"/>
                        <a:pt x="323" y="515"/>
                      </a:cubicBezTo>
                      <a:cubicBezTo>
                        <a:pt x="323" y="515"/>
                        <a:pt x="323" y="514"/>
                        <a:pt x="323" y="513"/>
                      </a:cubicBezTo>
                      <a:cubicBezTo>
                        <a:pt x="323" y="513"/>
                        <a:pt x="323" y="513"/>
                        <a:pt x="323" y="513"/>
                      </a:cubicBezTo>
                      <a:cubicBezTo>
                        <a:pt x="324" y="513"/>
                        <a:pt x="324" y="512"/>
                        <a:pt x="325" y="512"/>
                      </a:cubicBezTo>
                      <a:cubicBezTo>
                        <a:pt x="326" y="512"/>
                        <a:pt x="327" y="511"/>
                        <a:pt x="328" y="511"/>
                      </a:cubicBezTo>
                      <a:cubicBezTo>
                        <a:pt x="329" y="512"/>
                        <a:pt x="329" y="513"/>
                        <a:pt x="329" y="513"/>
                      </a:cubicBezTo>
                      <a:close/>
                      <a:moveTo>
                        <a:pt x="330" y="517"/>
                      </a:moveTo>
                      <a:cubicBezTo>
                        <a:pt x="331" y="517"/>
                        <a:pt x="331" y="517"/>
                        <a:pt x="333" y="517"/>
                      </a:cubicBezTo>
                      <a:cubicBezTo>
                        <a:pt x="329" y="518"/>
                        <a:pt x="326" y="519"/>
                        <a:pt x="323" y="519"/>
                      </a:cubicBezTo>
                      <a:cubicBezTo>
                        <a:pt x="323" y="519"/>
                        <a:pt x="323" y="519"/>
                        <a:pt x="323" y="519"/>
                      </a:cubicBezTo>
                      <a:cubicBezTo>
                        <a:pt x="325" y="518"/>
                        <a:pt x="327" y="517"/>
                        <a:pt x="330" y="517"/>
                      </a:cubicBezTo>
                      <a:close/>
                      <a:moveTo>
                        <a:pt x="321" y="503"/>
                      </a:moveTo>
                      <a:cubicBezTo>
                        <a:pt x="321" y="502"/>
                        <a:pt x="321" y="502"/>
                        <a:pt x="321" y="502"/>
                      </a:cubicBezTo>
                      <a:cubicBezTo>
                        <a:pt x="321" y="503"/>
                        <a:pt x="321" y="503"/>
                        <a:pt x="321" y="503"/>
                      </a:cubicBezTo>
                      <a:cubicBezTo>
                        <a:pt x="321" y="503"/>
                        <a:pt x="321" y="503"/>
                        <a:pt x="321" y="503"/>
                      </a:cubicBezTo>
                      <a:close/>
                      <a:moveTo>
                        <a:pt x="320" y="504"/>
                      </a:moveTo>
                      <a:cubicBezTo>
                        <a:pt x="320" y="507"/>
                        <a:pt x="321" y="509"/>
                        <a:pt x="321" y="511"/>
                      </a:cubicBezTo>
                      <a:cubicBezTo>
                        <a:pt x="319" y="512"/>
                        <a:pt x="318" y="512"/>
                        <a:pt x="317" y="513"/>
                      </a:cubicBezTo>
                      <a:cubicBezTo>
                        <a:pt x="316"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4" y="512"/>
                        <a:pt x="315" y="512"/>
                      </a:cubicBezTo>
                      <a:close/>
                      <a:moveTo>
                        <a:pt x="318" y="516"/>
                      </a:moveTo>
                      <a:cubicBezTo>
                        <a:pt x="318" y="516"/>
                        <a:pt x="318" y="516"/>
                        <a:pt x="318" y="516"/>
                      </a:cubicBezTo>
                      <a:cubicBezTo>
                        <a:pt x="319" y="515"/>
                        <a:pt x="320" y="515"/>
                        <a:pt x="321" y="514"/>
                      </a:cubicBezTo>
                      <a:cubicBezTo>
                        <a:pt x="319" y="515"/>
                        <a:pt x="318" y="515"/>
                        <a:pt x="317" y="516"/>
                      </a:cubicBezTo>
                      <a:cubicBezTo>
                        <a:pt x="317" y="515"/>
                        <a:pt x="317" y="515"/>
                        <a:pt x="317" y="515"/>
                      </a:cubicBezTo>
                      <a:cubicBezTo>
                        <a:pt x="318" y="514"/>
                        <a:pt x="320" y="514"/>
                        <a:pt x="321" y="513"/>
                      </a:cubicBezTo>
                      <a:cubicBezTo>
                        <a:pt x="321" y="514"/>
                        <a:pt x="321" y="515"/>
                        <a:pt x="322" y="516"/>
                      </a:cubicBezTo>
                      <a:cubicBezTo>
                        <a:pt x="321" y="516"/>
                        <a:pt x="319" y="516"/>
                        <a:pt x="318" y="516"/>
                      </a:cubicBezTo>
                      <a:cubicBezTo>
                        <a:pt x="319" y="516"/>
                        <a:pt x="321" y="517"/>
                        <a:pt x="322" y="517"/>
                      </a:cubicBezTo>
                      <a:cubicBezTo>
                        <a:pt x="320" y="517"/>
                        <a:pt x="318" y="518"/>
                        <a:pt x="315" y="519"/>
                      </a:cubicBezTo>
                      <a:cubicBezTo>
                        <a:pt x="315" y="519"/>
                        <a:pt x="315" y="519"/>
                        <a:pt x="314" y="519"/>
                      </a:cubicBezTo>
                      <a:cubicBezTo>
                        <a:pt x="315" y="518"/>
                        <a:pt x="316" y="518"/>
                        <a:pt x="317" y="517"/>
                      </a:cubicBezTo>
                      <a:cubicBezTo>
                        <a:pt x="317" y="517"/>
                        <a:pt x="317" y="517"/>
                        <a:pt x="318" y="516"/>
                      </a:cubicBezTo>
                      <a:close/>
                      <a:moveTo>
                        <a:pt x="316" y="515"/>
                      </a:moveTo>
                      <a:cubicBezTo>
                        <a:pt x="316" y="515"/>
                        <a:pt x="316" y="516"/>
                        <a:pt x="316" y="516"/>
                      </a:cubicBezTo>
                      <a:cubicBezTo>
                        <a:pt x="315" y="517"/>
                        <a:pt x="315" y="517"/>
                        <a:pt x="314" y="517"/>
                      </a:cubicBezTo>
                      <a:cubicBezTo>
                        <a:pt x="314" y="517"/>
                        <a:pt x="315" y="517"/>
                        <a:pt x="315" y="516"/>
                      </a:cubicBezTo>
                      <a:cubicBezTo>
                        <a:pt x="315" y="516"/>
                        <a:pt x="314" y="516"/>
                        <a:pt x="314" y="516"/>
                      </a:cubicBezTo>
                      <a:cubicBezTo>
                        <a:pt x="313" y="517"/>
                        <a:pt x="311" y="517"/>
                        <a:pt x="310"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2" y="499"/>
                      </a:cubicBezTo>
                      <a:cubicBezTo>
                        <a:pt x="235" y="499"/>
                        <a:pt x="248" y="499"/>
                        <a:pt x="261" y="499"/>
                      </a:cubicBezTo>
                      <a:close/>
                      <a:moveTo>
                        <a:pt x="263" y="500"/>
                      </a:moveTo>
                      <a:cubicBezTo>
                        <a:pt x="263" y="500"/>
                        <a:pt x="263" y="499"/>
                        <a:pt x="263" y="499"/>
                      </a:cubicBezTo>
                      <a:cubicBezTo>
                        <a:pt x="266" y="499"/>
                        <a:pt x="268" y="499"/>
                        <a:pt x="270" y="499"/>
                      </a:cubicBezTo>
                      <a:cubicBezTo>
                        <a:pt x="268" y="499"/>
                        <a:pt x="265" y="500"/>
                        <a:pt x="263" y="500"/>
                      </a:cubicBezTo>
                      <a:close/>
                      <a:moveTo>
                        <a:pt x="194" y="493"/>
                      </a:moveTo>
                      <a:cubicBezTo>
                        <a:pt x="194" y="493"/>
                        <a:pt x="195" y="493"/>
                        <a:pt x="195" y="494"/>
                      </a:cubicBezTo>
                      <a:cubicBezTo>
                        <a:pt x="195" y="494"/>
                        <a:pt x="195" y="494"/>
                        <a:pt x="195" y="494"/>
                      </a:cubicBezTo>
                      <a:cubicBezTo>
                        <a:pt x="193" y="494"/>
                        <a:pt x="191" y="493"/>
                        <a:pt x="189" y="493"/>
                      </a:cubicBezTo>
                      <a:cubicBezTo>
                        <a:pt x="189" y="493"/>
                        <a:pt x="189" y="493"/>
                        <a:pt x="189" y="493"/>
                      </a:cubicBezTo>
                      <a:cubicBezTo>
                        <a:pt x="191" y="493"/>
                        <a:pt x="192" y="493"/>
                        <a:pt x="194" y="493"/>
                      </a:cubicBezTo>
                      <a:close/>
                      <a:moveTo>
                        <a:pt x="188" y="492"/>
                      </a:moveTo>
                      <a:cubicBezTo>
                        <a:pt x="188" y="492"/>
                        <a:pt x="188" y="492"/>
                        <a:pt x="187" y="493"/>
                      </a:cubicBezTo>
                      <a:cubicBezTo>
                        <a:pt x="186" y="492"/>
                        <a:pt x="185" y="492"/>
                        <a:pt x="184" y="492"/>
                      </a:cubicBezTo>
                      <a:cubicBezTo>
                        <a:pt x="184" y="492"/>
                        <a:pt x="184" y="491"/>
                        <a:pt x="184" y="491"/>
                      </a:cubicBezTo>
                      <a:cubicBezTo>
                        <a:pt x="185" y="491"/>
                        <a:pt x="187" y="492"/>
                        <a:pt x="188" y="492"/>
                      </a:cubicBezTo>
                      <a:close/>
                      <a:moveTo>
                        <a:pt x="187" y="496"/>
                      </a:moveTo>
                      <a:cubicBezTo>
                        <a:pt x="187" y="496"/>
                        <a:pt x="187" y="495"/>
                        <a:pt x="188" y="495"/>
                      </a:cubicBezTo>
                      <a:cubicBezTo>
                        <a:pt x="188" y="495"/>
                        <a:pt x="188" y="495"/>
                        <a:pt x="189" y="494"/>
                      </a:cubicBezTo>
                      <a:cubicBezTo>
                        <a:pt x="189" y="494"/>
                        <a:pt x="189" y="494"/>
                        <a:pt x="189" y="494"/>
                      </a:cubicBezTo>
                      <a:cubicBezTo>
                        <a:pt x="191" y="495"/>
                        <a:pt x="192" y="495"/>
                        <a:pt x="194" y="496"/>
                      </a:cubicBezTo>
                      <a:cubicBezTo>
                        <a:pt x="191" y="503"/>
                        <a:pt x="189" y="511"/>
                        <a:pt x="188" y="518"/>
                      </a:cubicBezTo>
                      <a:cubicBezTo>
                        <a:pt x="187" y="517"/>
                        <a:pt x="186" y="517"/>
                        <a:pt x="185" y="517"/>
                      </a:cubicBezTo>
                      <a:cubicBezTo>
                        <a:pt x="187" y="514"/>
                        <a:pt x="187" y="511"/>
                        <a:pt x="186" y="509"/>
                      </a:cubicBezTo>
                      <a:cubicBezTo>
                        <a:pt x="186" y="509"/>
                        <a:pt x="186" y="509"/>
                        <a:pt x="186" y="508"/>
                      </a:cubicBezTo>
                      <a:cubicBezTo>
                        <a:pt x="187" y="505"/>
                        <a:pt x="187" y="502"/>
                        <a:pt x="187" y="499"/>
                      </a:cubicBezTo>
                      <a:cubicBezTo>
                        <a:pt x="188" y="500"/>
                        <a:pt x="189" y="501"/>
                        <a:pt x="190" y="501"/>
                      </a:cubicBezTo>
                      <a:cubicBezTo>
                        <a:pt x="190" y="501"/>
                        <a:pt x="190" y="500"/>
                        <a:pt x="191" y="499"/>
                      </a:cubicBezTo>
                      <a:cubicBezTo>
                        <a:pt x="190" y="499"/>
                        <a:pt x="190" y="498"/>
                        <a:pt x="189" y="498"/>
                      </a:cubicBezTo>
                      <a:cubicBezTo>
                        <a:pt x="189" y="497"/>
                        <a:pt x="188" y="497"/>
                        <a:pt x="187" y="496"/>
                      </a:cubicBezTo>
                      <a:close/>
                      <a:moveTo>
                        <a:pt x="196" y="497"/>
                      </a:moveTo>
                      <a:cubicBezTo>
                        <a:pt x="197" y="497"/>
                        <a:pt x="199" y="497"/>
                        <a:pt x="201" y="497"/>
                      </a:cubicBezTo>
                      <a:cubicBezTo>
                        <a:pt x="201" y="504"/>
                        <a:pt x="200" y="510"/>
                        <a:pt x="199" y="517"/>
                      </a:cubicBezTo>
                      <a:cubicBezTo>
                        <a:pt x="199" y="517"/>
                        <a:pt x="199" y="518"/>
                        <a:pt x="199" y="519"/>
                      </a:cubicBezTo>
                      <a:cubicBezTo>
                        <a:pt x="196" y="519"/>
                        <a:pt x="193" y="519"/>
                        <a:pt x="191" y="519"/>
                      </a:cubicBezTo>
                      <a:cubicBezTo>
                        <a:pt x="191" y="518"/>
                        <a:pt x="191"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3" y="501"/>
                      </a:cubicBezTo>
                      <a:cubicBezTo>
                        <a:pt x="223" y="501"/>
                        <a:pt x="223" y="501"/>
                        <a:pt x="223" y="501"/>
                      </a:cubicBezTo>
                      <a:cubicBezTo>
                        <a:pt x="221" y="501"/>
                        <a:pt x="219" y="501"/>
                        <a:pt x="217" y="501"/>
                      </a:cubicBezTo>
                      <a:cubicBezTo>
                        <a:pt x="217" y="501"/>
                        <a:pt x="217" y="500"/>
                        <a:pt x="217" y="500"/>
                      </a:cubicBezTo>
                      <a:cubicBezTo>
                        <a:pt x="216" y="500"/>
                        <a:pt x="216" y="500"/>
                        <a:pt x="215" y="501"/>
                      </a:cubicBezTo>
                      <a:cubicBezTo>
                        <a:pt x="215" y="501"/>
                        <a:pt x="215" y="501"/>
                        <a:pt x="215" y="501"/>
                      </a:cubicBezTo>
                      <a:cubicBezTo>
                        <a:pt x="213" y="501"/>
                        <a:pt x="211" y="501"/>
                        <a:pt x="210" y="500"/>
                      </a:cubicBezTo>
                      <a:close/>
                      <a:moveTo>
                        <a:pt x="209" y="501"/>
                      </a:moveTo>
                      <a:cubicBezTo>
                        <a:pt x="211" y="501"/>
                        <a:pt x="213" y="501"/>
                        <a:pt x="215" y="502"/>
                      </a:cubicBezTo>
                      <a:cubicBezTo>
                        <a:pt x="214" y="507"/>
                        <a:pt x="213" y="513"/>
                        <a:pt x="213" y="519"/>
                      </a:cubicBezTo>
                      <a:cubicBezTo>
                        <a:pt x="209" y="519"/>
                        <a:pt x="206" y="519"/>
                        <a:pt x="203" y="519"/>
                      </a:cubicBezTo>
                      <a:cubicBezTo>
                        <a:pt x="203" y="518"/>
                        <a:pt x="203" y="518"/>
                        <a:pt x="203" y="518"/>
                      </a:cubicBezTo>
                      <a:cubicBezTo>
                        <a:pt x="203" y="517"/>
                        <a:pt x="204" y="516"/>
                        <a:pt x="204" y="515"/>
                      </a:cubicBezTo>
                      <a:cubicBezTo>
                        <a:pt x="204" y="514"/>
                        <a:pt x="205" y="513"/>
                        <a:pt x="206" y="512"/>
                      </a:cubicBezTo>
                      <a:cubicBezTo>
                        <a:pt x="206" y="512"/>
                        <a:pt x="206" y="511"/>
                        <a:pt x="206" y="511"/>
                      </a:cubicBezTo>
                      <a:cubicBezTo>
                        <a:pt x="207" y="507"/>
                        <a:pt x="209" y="504"/>
                        <a:pt x="209" y="501"/>
                      </a:cubicBezTo>
                      <a:close/>
                      <a:moveTo>
                        <a:pt x="208" y="500"/>
                      </a:moveTo>
                      <a:cubicBezTo>
                        <a:pt x="208" y="501"/>
                        <a:pt x="208" y="501"/>
                        <a:pt x="208" y="502"/>
                      </a:cubicBezTo>
                      <a:cubicBezTo>
                        <a:pt x="203" y="507"/>
                        <a:pt x="202" y="513"/>
                        <a:pt x="203" y="519"/>
                      </a:cubicBezTo>
                      <a:cubicBezTo>
                        <a:pt x="202" y="519"/>
                        <a:pt x="201" y="519"/>
                        <a:pt x="199" y="519"/>
                      </a:cubicBezTo>
                      <a:cubicBezTo>
                        <a:pt x="200" y="518"/>
                        <a:pt x="201" y="517"/>
                        <a:pt x="202" y="517"/>
                      </a:cubicBezTo>
                      <a:cubicBezTo>
                        <a:pt x="202" y="516"/>
                        <a:pt x="202" y="516"/>
                        <a:pt x="202" y="515"/>
                      </a:cubicBezTo>
                      <a:cubicBezTo>
                        <a:pt x="203" y="509"/>
                        <a:pt x="203" y="503"/>
                        <a:pt x="203" y="498"/>
                      </a:cubicBezTo>
                      <a:cubicBezTo>
                        <a:pt x="205" y="498"/>
                        <a:pt x="206" y="498"/>
                        <a:pt x="208" y="498"/>
                      </a:cubicBezTo>
                      <a:cubicBezTo>
                        <a:pt x="208" y="499"/>
                        <a:pt x="208" y="499"/>
                        <a:pt x="208" y="500"/>
                      </a:cubicBezTo>
                      <a:close/>
                      <a:moveTo>
                        <a:pt x="222" y="495"/>
                      </a:moveTo>
                      <a:cubicBezTo>
                        <a:pt x="221" y="495"/>
                        <a:pt x="221" y="495"/>
                        <a:pt x="220" y="495"/>
                      </a:cubicBezTo>
                      <a:cubicBezTo>
                        <a:pt x="223" y="495"/>
                        <a:pt x="225" y="495"/>
                        <a:pt x="228" y="495"/>
                      </a:cubicBezTo>
                      <a:cubicBezTo>
                        <a:pt x="214" y="494"/>
                        <a:pt x="201" y="492"/>
                        <a:pt x="189" y="488"/>
                      </a:cubicBezTo>
                      <a:cubicBezTo>
                        <a:pt x="208" y="492"/>
                        <a:pt x="228" y="495"/>
                        <a:pt x="249" y="497"/>
                      </a:cubicBezTo>
                      <a:cubicBezTo>
                        <a:pt x="240" y="496"/>
                        <a:pt x="231" y="496"/>
                        <a:pt x="223" y="495"/>
                      </a:cubicBezTo>
                      <a:lnTo>
                        <a:pt x="222" y="495"/>
                      </a:ln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19" y="512"/>
                      </a:cubicBezTo>
                      <a:cubicBezTo>
                        <a:pt x="219" y="513"/>
                        <a:pt x="219" y="514"/>
                        <a:pt x="219" y="515"/>
                      </a:cubicBezTo>
                      <a:cubicBezTo>
                        <a:pt x="218" y="515"/>
                        <a:pt x="217" y="514"/>
                        <a:pt x="215" y="514"/>
                      </a:cubicBezTo>
                      <a:cubicBezTo>
                        <a:pt x="216" y="510"/>
                        <a:pt x="217" y="506"/>
                        <a:pt x="217" y="502"/>
                      </a:cubicBezTo>
                      <a:cubicBezTo>
                        <a:pt x="219" y="502"/>
                        <a:pt x="221" y="503"/>
                        <a:pt x="223" y="503"/>
                      </a:cubicBezTo>
                      <a:cubicBezTo>
                        <a:pt x="222" y="505"/>
                        <a:pt x="221" y="507"/>
                        <a:pt x="220" y="509"/>
                      </a:cubicBezTo>
                      <a:close/>
                      <a:moveTo>
                        <a:pt x="222" y="509"/>
                      </a:moveTo>
                      <a:cubicBezTo>
                        <a:pt x="222" y="509"/>
                        <a:pt x="223" y="508"/>
                        <a:pt x="223" y="508"/>
                      </a:cubicBezTo>
                      <a:cubicBezTo>
                        <a:pt x="225" y="506"/>
                        <a:pt x="225" y="505"/>
                        <a:pt x="225" y="503"/>
                      </a:cubicBezTo>
                      <a:cubicBezTo>
                        <a:pt x="227" y="503"/>
                        <a:pt x="229" y="504"/>
                        <a:pt x="231" y="504"/>
                      </a:cubicBezTo>
                      <a:cubicBezTo>
                        <a:pt x="230" y="507"/>
                        <a:pt x="229" y="510"/>
                        <a:pt x="229" y="513"/>
                      </a:cubicBezTo>
                      <a:cubicBezTo>
                        <a:pt x="229" y="513"/>
                        <a:pt x="228" y="514"/>
                        <a:pt x="228" y="514"/>
                      </a:cubicBezTo>
                      <a:cubicBezTo>
                        <a:pt x="228" y="515"/>
                        <a:pt x="228" y="515"/>
                        <a:pt x="227" y="516"/>
                      </a:cubicBezTo>
                      <a:cubicBezTo>
                        <a:pt x="227" y="516"/>
                        <a:pt x="227" y="516"/>
                        <a:pt x="227" y="516"/>
                      </a:cubicBezTo>
                      <a:cubicBezTo>
                        <a:pt x="225" y="516"/>
                        <a:pt x="223" y="515"/>
                        <a:pt x="221" y="515"/>
                      </a:cubicBezTo>
                      <a:cubicBezTo>
                        <a:pt x="222" y="513"/>
                        <a:pt x="222" y="511"/>
                        <a:pt x="222" y="509"/>
                      </a:cubicBezTo>
                      <a:close/>
                      <a:moveTo>
                        <a:pt x="213" y="519"/>
                      </a:moveTo>
                      <a:cubicBezTo>
                        <a:pt x="213" y="518"/>
                        <a:pt x="213" y="518"/>
                        <a:pt x="213" y="518"/>
                      </a:cubicBezTo>
                      <a:cubicBezTo>
                        <a:pt x="214" y="517"/>
                        <a:pt x="214" y="516"/>
                        <a:pt x="215" y="515"/>
                      </a:cubicBezTo>
                      <a:cubicBezTo>
                        <a:pt x="215" y="516"/>
                        <a:pt x="217" y="517"/>
                        <a:pt x="220" y="518"/>
                      </a:cubicBezTo>
                      <a:cubicBezTo>
                        <a:pt x="220" y="518"/>
                        <a:pt x="220" y="518"/>
                        <a:pt x="221" y="519"/>
                      </a:cubicBezTo>
                      <a:cubicBezTo>
                        <a:pt x="218" y="519"/>
                        <a:pt x="215" y="519"/>
                        <a:pt x="213" y="519"/>
                      </a:cubicBezTo>
                      <a:close/>
                      <a:moveTo>
                        <a:pt x="212" y="523"/>
                      </a:moveTo>
                      <a:cubicBezTo>
                        <a:pt x="213" y="524"/>
                        <a:pt x="214" y="524"/>
                        <a:pt x="215" y="525"/>
                      </a:cubicBezTo>
                      <a:cubicBezTo>
                        <a:pt x="209" y="524"/>
                        <a:pt x="203" y="523"/>
                        <a:pt x="197" y="521"/>
                      </a:cubicBezTo>
                      <a:cubicBezTo>
                        <a:pt x="197" y="521"/>
                        <a:pt x="197" y="521"/>
                        <a:pt x="196" y="521"/>
                      </a:cubicBezTo>
                      <a:cubicBezTo>
                        <a:pt x="207" y="521"/>
                        <a:pt x="217" y="521"/>
                        <a:pt x="227" y="521"/>
                      </a:cubicBezTo>
                      <a:cubicBezTo>
                        <a:pt x="228" y="522"/>
                        <a:pt x="228" y="523"/>
                        <a:pt x="229" y="523"/>
                      </a:cubicBezTo>
                      <a:cubicBezTo>
                        <a:pt x="229" y="523"/>
                        <a:pt x="229" y="522"/>
                        <a:pt x="229" y="522"/>
                      </a:cubicBezTo>
                      <a:cubicBezTo>
                        <a:pt x="229" y="521"/>
                        <a:pt x="229" y="521"/>
                        <a:pt x="230" y="521"/>
                      </a:cubicBezTo>
                      <a:cubicBezTo>
                        <a:pt x="232" y="521"/>
                        <a:pt x="234" y="521"/>
                        <a:pt x="237" y="521"/>
                      </a:cubicBezTo>
                      <a:cubicBezTo>
                        <a:pt x="236" y="522"/>
                        <a:pt x="236"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0" y="523"/>
                      </a:cubicBezTo>
                      <a:cubicBezTo>
                        <a:pt x="206" y="524"/>
                        <a:pt x="211"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4" y="525"/>
                        <a:pt x="211" y="527"/>
                      </a:cubicBezTo>
                      <a:cubicBezTo>
                        <a:pt x="200" y="526"/>
                        <a:pt x="189" y="524"/>
                        <a:pt x="179" y="522"/>
                      </a:cubicBezTo>
                      <a:cubicBezTo>
                        <a:pt x="177" y="521"/>
                        <a:pt x="177" y="521"/>
                        <a:pt x="176" y="520"/>
                      </a:cubicBezTo>
                      <a:cubicBezTo>
                        <a:pt x="178"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7" y="513"/>
                        <a:pt x="247" y="515"/>
                        <a:pt x="247" y="518"/>
                      </a:cubicBezTo>
                      <a:cubicBezTo>
                        <a:pt x="245" y="518"/>
                        <a:pt x="243" y="518"/>
                        <a:pt x="242" y="518"/>
                      </a:cubicBezTo>
                      <a:cubicBezTo>
                        <a:pt x="241" y="518"/>
                        <a:pt x="240" y="518"/>
                        <a:pt x="240" y="518"/>
                      </a:cubicBezTo>
                      <a:cubicBezTo>
                        <a:pt x="241" y="515"/>
                        <a:pt x="241" y="511"/>
                        <a:pt x="242" y="507"/>
                      </a:cubicBezTo>
                      <a:cubicBezTo>
                        <a:pt x="242" y="507"/>
                        <a:pt x="243" y="506"/>
                        <a:pt x="243" y="505"/>
                      </a:cubicBezTo>
                      <a:cubicBezTo>
                        <a:pt x="243" y="505"/>
                        <a:pt x="243" y="505"/>
                        <a:pt x="243" y="505"/>
                      </a:cubicBezTo>
                      <a:cubicBezTo>
                        <a:pt x="249" y="505"/>
                        <a:pt x="254" y="505"/>
                        <a:pt x="260" y="505"/>
                      </a:cubicBezTo>
                      <a:cubicBezTo>
                        <a:pt x="259" y="509"/>
                        <a:pt x="259" y="513"/>
                        <a:pt x="259" y="518"/>
                      </a:cubicBezTo>
                      <a:cubicBezTo>
                        <a:pt x="256" y="518"/>
                        <a:pt x="253" y="518"/>
                        <a:pt x="249" y="518"/>
                      </a:cubicBezTo>
                      <a:cubicBezTo>
                        <a:pt x="250" y="515"/>
                        <a:pt x="250" y="512"/>
                        <a:pt x="250" y="509"/>
                      </a:cubicBezTo>
                      <a:cubicBezTo>
                        <a:pt x="250"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0" y="521"/>
                        <a:pt x="249" y="522"/>
                        <a:pt x="248" y="522"/>
                      </a:cubicBezTo>
                      <a:close/>
                      <a:moveTo>
                        <a:pt x="262" y="522"/>
                      </a:moveTo>
                      <a:cubicBezTo>
                        <a:pt x="262" y="522"/>
                        <a:pt x="263" y="522"/>
                        <a:pt x="263" y="522"/>
                      </a:cubicBezTo>
                      <a:cubicBezTo>
                        <a:pt x="264" y="522"/>
                        <a:pt x="265" y="522"/>
                        <a:pt x="267" y="522"/>
                      </a:cubicBezTo>
                      <a:cubicBezTo>
                        <a:pt x="265" y="522"/>
                        <a:pt x="263" y="522"/>
                        <a:pt x="262" y="522"/>
                      </a:cubicBezTo>
                      <a:close/>
                      <a:moveTo>
                        <a:pt x="260" y="523"/>
                      </a:moveTo>
                      <a:cubicBezTo>
                        <a:pt x="260" y="523"/>
                        <a:pt x="260" y="523"/>
                        <a:pt x="260" y="524"/>
                      </a:cubicBezTo>
                      <a:cubicBezTo>
                        <a:pt x="257" y="524"/>
                        <a:pt x="254" y="524"/>
                        <a:pt x="250" y="525"/>
                      </a:cubicBezTo>
                      <a:cubicBezTo>
                        <a:pt x="253" y="524"/>
                        <a:pt x="257" y="523"/>
                        <a:pt x="260" y="523"/>
                      </a:cubicBezTo>
                      <a:close/>
                      <a:moveTo>
                        <a:pt x="263" y="524"/>
                      </a:moveTo>
                      <a:cubicBezTo>
                        <a:pt x="263" y="523"/>
                        <a:pt x="263" y="523"/>
                        <a:pt x="263" y="524"/>
                      </a:cubicBezTo>
                      <a:cubicBezTo>
                        <a:pt x="263" y="523"/>
                        <a:pt x="262" y="523"/>
                        <a:pt x="262" y="523"/>
                      </a:cubicBezTo>
                      <a:cubicBezTo>
                        <a:pt x="262" y="523"/>
                        <a:pt x="263" y="523"/>
                        <a:pt x="263" y="524"/>
                      </a:cubicBezTo>
                      <a:close/>
                      <a:moveTo>
                        <a:pt x="242" y="505"/>
                      </a:moveTo>
                      <a:cubicBezTo>
                        <a:pt x="241" y="505"/>
                        <a:pt x="241" y="505"/>
                        <a:pt x="240" y="506"/>
                      </a:cubicBezTo>
                      <a:cubicBezTo>
                        <a:pt x="240" y="507"/>
                        <a:pt x="240" y="507"/>
                        <a:pt x="239" y="508"/>
                      </a:cubicBezTo>
                      <a:cubicBezTo>
                        <a:pt x="239" y="511"/>
                        <a:pt x="238" y="514"/>
                        <a:pt x="237" y="518"/>
                      </a:cubicBezTo>
                      <a:cubicBezTo>
                        <a:pt x="235" y="517"/>
                        <a:pt x="232" y="517"/>
                        <a:pt x="230" y="517"/>
                      </a:cubicBezTo>
                      <a:cubicBezTo>
                        <a:pt x="230" y="516"/>
                        <a:pt x="230" y="516"/>
                        <a:pt x="230" y="516"/>
                      </a:cubicBezTo>
                      <a:cubicBezTo>
                        <a:pt x="230" y="515"/>
                        <a:pt x="231" y="514"/>
                        <a:pt x="232" y="513"/>
                      </a:cubicBezTo>
                      <a:cubicBezTo>
                        <a:pt x="232" y="512"/>
                        <a:pt x="232" y="512"/>
                        <a:pt x="232" y="511"/>
                      </a:cubicBezTo>
                      <a:cubicBezTo>
                        <a:pt x="233" y="509"/>
                        <a:pt x="233" y="506"/>
                        <a:pt x="233" y="504"/>
                      </a:cubicBezTo>
                      <a:cubicBezTo>
                        <a:pt x="236" y="504"/>
                        <a:pt x="239" y="505"/>
                        <a:pt x="242" y="505"/>
                      </a:cubicBezTo>
                      <a:close/>
                      <a:moveTo>
                        <a:pt x="237" y="527"/>
                      </a:moveTo>
                      <a:cubicBezTo>
                        <a:pt x="237" y="527"/>
                        <a:pt x="237" y="527"/>
                        <a:pt x="237" y="526"/>
                      </a:cubicBezTo>
                      <a:cubicBezTo>
                        <a:pt x="237" y="526"/>
                        <a:pt x="237" y="526"/>
                        <a:pt x="238" y="526"/>
                      </a:cubicBezTo>
                      <a:cubicBezTo>
                        <a:pt x="241" y="526"/>
                        <a:pt x="244" y="526"/>
                        <a:pt x="247" y="526"/>
                      </a:cubicBezTo>
                      <a:cubicBezTo>
                        <a:pt x="244" y="527"/>
                        <a:pt x="241" y="527"/>
                        <a:pt x="238" y="527"/>
                      </a:cubicBezTo>
                      <a:cubicBezTo>
                        <a:pt x="237" y="527"/>
                        <a:pt x="237" y="527"/>
                        <a:pt x="237" y="527"/>
                      </a:cubicBezTo>
                      <a:close/>
                      <a:moveTo>
                        <a:pt x="236" y="526"/>
                      </a:moveTo>
                      <a:cubicBezTo>
                        <a:pt x="236" y="526"/>
                        <a:pt x="236" y="526"/>
                        <a:pt x="236" y="527"/>
                      </a:cubicBezTo>
                      <a:cubicBezTo>
                        <a:pt x="233" y="526"/>
                        <a:pt x="231" y="526"/>
                        <a:pt x="229" y="526"/>
                      </a:cubicBezTo>
                      <a:cubicBezTo>
                        <a:pt x="231" y="526"/>
                        <a:pt x="233" y="526"/>
                        <a:pt x="236" y="526"/>
                      </a:cubicBezTo>
                      <a:close/>
                      <a:moveTo>
                        <a:pt x="239" y="521"/>
                      </a:moveTo>
                      <a:cubicBezTo>
                        <a:pt x="239" y="521"/>
                        <a:pt x="240" y="521"/>
                        <a:pt x="241" y="521"/>
                      </a:cubicBezTo>
                      <a:cubicBezTo>
                        <a:pt x="243" y="521"/>
                        <a:pt x="245" y="521"/>
                        <a:pt x="246" y="521"/>
                      </a:cubicBezTo>
                      <a:cubicBezTo>
                        <a:pt x="246" y="521"/>
                        <a:pt x="246" y="522"/>
                        <a:pt x="246" y="523"/>
                      </a:cubicBezTo>
                      <a:cubicBezTo>
                        <a:pt x="243" y="523"/>
                        <a:pt x="241" y="523"/>
                        <a:pt x="238" y="524"/>
                      </a:cubicBezTo>
                      <a:cubicBezTo>
                        <a:pt x="238" y="524"/>
                        <a:pt x="238" y="524"/>
                        <a:pt x="238" y="524"/>
                      </a:cubicBezTo>
                      <a:cubicBezTo>
                        <a:pt x="238" y="523"/>
                        <a:pt x="239" y="522"/>
                        <a:pt x="239" y="521"/>
                      </a:cubicBezTo>
                      <a:close/>
                      <a:moveTo>
                        <a:pt x="161" y="483"/>
                      </a:moveTo>
                      <a:cubicBezTo>
                        <a:pt x="162" y="484"/>
                        <a:pt x="164" y="485"/>
                        <a:pt x="165" y="485"/>
                      </a:cubicBezTo>
                      <a:cubicBezTo>
                        <a:pt x="165" y="485"/>
                        <a:pt x="164" y="486"/>
                        <a:pt x="164" y="486"/>
                      </a:cubicBezTo>
                      <a:cubicBezTo>
                        <a:pt x="164" y="487"/>
                        <a:pt x="164" y="487"/>
                        <a:pt x="163" y="488"/>
                      </a:cubicBezTo>
                      <a:cubicBezTo>
                        <a:pt x="163" y="489"/>
                        <a:pt x="163" y="490"/>
                        <a:pt x="163" y="491"/>
                      </a:cubicBezTo>
                      <a:cubicBezTo>
                        <a:pt x="163" y="491"/>
                        <a:pt x="162" y="492"/>
                        <a:pt x="162" y="492"/>
                      </a:cubicBezTo>
                      <a:cubicBezTo>
                        <a:pt x="161" y="494"/>
                        <a:pt x="160" y="496"/>
                        <a:pt x="159" y="498"/>
                      </a:cubicBezTo>
                      <a:cubicBezTo>
                        <a:pt x="158" y="500"/>
                        <a:pt x="156" y="501"/>
                        <a:pt x="155" y="503"/>
                      </a:cubicBezTo>
                      <a:cubicBezTo>
                        <a:pt x="151" y="501"/>
                        <a:pt x="147" y="499"/>
                        <a:pt x="143" y="497"/>
                      </a:cubicBezTo>
                      <a:cubicBezTo>
                        <a:pt x="143" y="496"/>
                        <a:pt x="143" y="496"/>
                        <a:pt x="143" y="496"/>
                      </a:cubicBezTo>
                      <a:cubicBezTo>
                        <a:pt x="144" y="493"/>
                        <a:pt x="145" y="490"/>
                        <a:pt x="148" y="489"/>
                      </a:cubicBezTo>
                      <a:cubicBezTo>
                        <a:pt x="148" y="489"/>
                        <a:pt x="148" y="490"/>
                        <a:pt x="147" y="490"/>
                      </a:cubicBezTo>
                      <a:cubicBezTo>
                        <a:pt x="147" y="493"/>
                        <a:pt x="147" y="495"/>
                        <a:pt x="149" y="497"/>
                      </a:cubicBezTo>
                      <a:cubicBezTo>
                        <a:pt x="151" y="494"/>
                        <a:pt x="151" y="491"/>
                        <a:pt x="150" y="489"/>
                      </a:cubicBezTo>
                      <a:cubicBezTo>
                        <a:pt x="150" y="489"/>
                        <a:pt x="150" y="488"/>
                        <a:pt x="150" y="488"/>
                      </a:cubicBezTo>
                      <a:cubicBezTo>
                        <a:pt x="150" y="486"/>
                        <a:pt x="150" y="484"/>
                        <a:pt x="150" y="482"/>
                      </a:cubicBezTo>
                      <a:cubicBezTo>
                        <a:pt x="149" y="481"/>
                        <a:pt x="149" y="481"/>
                        <a:pt x="149" y="481"/>
                      </a:cubicBezTo>
                      <a:cubicBezTo>
                        <a:pt x="149" y="480"/>
                        <a:pt x="149" y="480"/>
                        <a:pt x="148" y="480"/>
                      </a:cubicBezTo>
                      <a:cubicBezTo>
                        <a:pt x="148" y="480"/>
                        <a:pt x="148" y="480"/>
                        <a:pt x="149" y="480"/>
                      </a:cubicBezTo>
                      <a:cubicBezTo>
                        <a:pt x="151"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2" y="499"/>
                      </a:cubicBezTo>
                      <a:cubicBezTo>
                        <a:pt x="154" y="498"/>
                        <a:pt x="154" y="497"/>
                        <a:pt x="154" y="495"/>
                      </a:cubicBezTo>
                      <a:cubicBezTo>
                        <a:pt x="154"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0" y="488"/>
                        <a:pt x="170" y="488"/>
                        <a:pt x="170" y="488"/>
                      </a:cubicBezTo>
                      <a:cubicBezTo>
                        <a:pt x="174" y="489"/>
                        <a:pt x="177" y="491"/>
                        <a:pt x="181" y="492"/>
                      </a:cubicBezTo>
                      <a:cubicBezTo>
                        <a:pt x="178" y="498"/>
                        <a:pt x="175" y="503"/>
                        <a:pt x="171" y="508"/>
                      </a:cubicBezTo>
                      <a:cubicBezTo>
                        <a:pt x="171" y="507"/>
                        <a:pt x="171" y="506"/>
                        <a:pt x="172" y="505"/>
                      </a:cubicBezTo>
                      <a:cubicBezTo>
                        <a:pt x="171" y="505"/>
                        <a:pt x="171" y="504"/>
                        <a:pt x="171" y="504"/>
                      </a:cubicBezTo>
                      <a:cubicBezTo>
                        <a:pt x="171" y="503"/>
                        <a:pt x="170" y="503"/>
                        <a:pt x="170" y="503"/>
                      </a:cubicBezTo>
                      <a:cubicBezTo>
                        <a:pt x="170" y="502"/>
                        <a:pt x="171" y="502"/>
                        <a:pt x="171" y="501"/>
                      </a:cubicBezTo>
                      <a:cubicBezTo>
                        <a:pt x="172" y="498"/>
                        <a:pt x="173" y="495"/>
                        <a:pt x="173" y="492"/>
                      </a:cubicBezTo>
                      <a:cubicBezTo>
                        <a:pt x="173" y="492"/>
                        <a:pt x="173" y="492"/>
                        <a:pt x="172" y="493"/>
                      </a:cubicBezTo>
                      <a:cubicBezTo>
                        <a:pt x="172" y="493"/>
                        <a:pt x="171" y="494"/>
                        <a:pt x="171" y="495"/>
                      </a:cubicBezTo>
                      <a:cubicBezTo>
                        <a:pt x="171" y="495"/>
                        <a:pt x="171" y="494"/>
                        <a:pt x="171" y="494"/>
                      </a:cubicBezTo>
                      <a:cubicBezTo>
                        <a:pt x="171" y="494"/>
                        <a:pt x="171" y="494"/>
                        <a:pt x="170" y="495"/>
                      </a:cubicBezTo>
                      <a:cubicBezTo>
                        <a:pt x="169" y="498"/>
                        <a:pt x="166" y="501"/>
                        <a:pt x="164" y="505"/>
                      </a:cubicBezTo>
                      <a:cubicBezTo>
                        <a:pt x="164" y="505"/>
                        <a:pt x="164" y="506"/>
                        <a:pt x="163" y="506"/>
                      </a:cubicBezTo>
                      <a:cubicBezTo>
                        <a:pt x="163" y="506"/>
                        <a:pt x="163" y="506"/>
                        <a:pt x="163" y="506"/>
                      </a:cubicBezTo>
                      <a:cubicBezTo>
                        <a:pt x="163" y="506"/>
                        <a:pt x="163" y="506"/>
                        <a:pt x="163" y="506"/>
                      </a:cubicBezTo>
                      <a:cubicBezTo>
                        <a:pt x="163" y="507"/>
                        <a:pt x="163" y="507"/>
                        <a:pt x="163" y="507"/>
                      </a:cubicBezTo>
                      <a:cubicBezTo>
                        <a:pt x="161" y="506"/>
                        <a:pt x="159" y="505"/>
                        <a:pt x="157" y="504"/>
                      </a:cubicBezTo>
                      <a:cubicBezTo>
                        <a:pt x="160" y="501"/>
                        <a:pt x="162"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5" y="484"/>
                        <a:pt x="174" y="483"/>
                      </a:cubicBezTo>
                      <a:cubicBezTo>
                        <a:pt x="177" y="484"/>
                        <a:pt x="181" y="485"/>
                        <a:pt x="185" y="487"/>
                      </a:cubicBezTo>
                      <a:cubicBezTo>
                        <a:pt x="184" y="487"/>
                        <a:pt x="184" y="487"/>
                        <a:pt x="184" y="487"/>
                      </a:cubicBezTo>
                      <a:cubicBezTo>
                        <a:pt x="182" y="486"/>
                        <a:pt x="181" y="486"/>
                        <a:pt x="179" y="486"/>
                      </a:cubicBezTo>
                      <a:close/>
                      <a:moveTo>
                        <a:pt x="183" y="493"/>
                      </a:moveTo>
                      <a:cubicBezTo>
                        <a:pt x="183" y="493"/>
                        <a:pt x="183" y="493"/>
                        <a:pt x="183" y="493"/>
                      </a:cubicBezTo>
                      <a:cubicBezTo>
                        <a:pt x="184" y="494"/>
                        <a:pt x="185" y="495"/>
                        <a:pt x="185" y="497"/>
                      </a:cubicBezTo>
                      <a:cubicBezTo>
                        <a:pt x="182" y="503"/>
                        <a:pt x="180" y="508"/>
                        <a:pt x="179" y="514"/>
                      </a:cubicBezTo>
                      <a:cubicBezTo>
                        <a:pt x="176" y="513"/>
                        <a:pt x="173" y="511"/>
                        <a:pt x="170" y="510"/>
                      </a:cubicBezTo>
                      <a:cubicBezTo>
                        <a:pt x="170" y="510"/>
                        <a:pt x="170" y="510"/>
                        <a:pt x="170" y="510"/>
                      </a:cubicBezTo>
                      <a:cubicBezTo>
                        <a:pt x="170" y="509"/>
                        <a:pt x="170" y="509"/>
                        <a:pt x="171" y="509"/>
                      </a:cubicBezTo>
                      <a:cubicBezTo>
                        <a:pt x="171" y="509"/>
                        <a:pt x="171" y="509"/>
                        <a:pt x="172" y="509"/>
                      </a:cubicBezTo>
                      <a:cubicBezTo>
                        <a:pt x="173" y="508"/>
                        <a:pt x="173" y="508"/>
                        <a:pt x="174" y="507"/>
                      </a:cubicBezTo>
                      <a:cubicBezTo>
                        <a:pt x="177" y="503"/>
                        <a:pt x="181" y="498"/>
                        <a:pt x="183" y="493"/>
                      </a:cubicBezTo>
                      <a:close/>
                      <a:moveTo>
                        <a:pt x="186" y="495"/>
                      </a:moveTo>
                      <a:cubicBezTo>
                        <a:pt x="186" y="494"/>
                        <a:pt x="185" y="494"/>
                        <a:pt x="185" y="493"/>
                      </a:cubicBezTo>
                      <a:cubicBezTo>
                        <a:pt x="186" y="494"/>
                        <a:pt x="186" y="494"/>
                        <a:pt x="187" y="494"/>
                      </a:cubicBezTo>
                      <a:cubicBezTo>
                        <a:pt x="187" y="494"/>
                        <a:pt x="187" y="495"/>
                        <a:pt x="186" y="495"/>
                      </a:cubicBezTo>
                      <a:close/>
                      <a:moveTo>
                        <a:pt x="166" y="481"/>
                      </a:moveTo>
                      <a:cubicBezTo>
                        <a:pt x="166" y="481"/>
                        <a:pt x="166" y="481"/>
                        <a:pt x="167" y="482"/>
                      </a:cubicBezTo>
                      <a:cubicBezTo>
                        <a:pt x="166" y="481"/>
                        <a:pt x="165" y="481"/>
                        <a:pt x="163" y="480"/>
                      </a:cubicBezTo>
                      <a:cubicBezTo>
                        <a:pt x="155" y="477"/>
                        <a:pt x="147" y="473"/>
                        <a:pt x="138" y="469"/>
                      </a:cubicBezTo>
                      <a:cubicBezTo>
                        <a:pt x="147" y="473"/>
                        <a:pt x="157" y="477"/>
                        <a:pt x="166" y="481"/>
                      </a:cubicBezTo>
                      <a:close/>
                      <a:moveTo>
                        <a:pt x="132" y="468"/>
                      </a:moveTo>
                      <a:cubicBezTo>
                        <a:pt x="132" y="468"/>
                        <a:pt x="132" y="468"/>
                        <a:pt x="132" y="468"/>
                      </a:cubicBezTo>
                      <a:cubicBezTo>
                        <a:pt x="132" y="468"/>
                        <a:pt x="132" y="468"/>
                        <a:pt x="132" y="468"/>
                      </a:cubicBezTo>
                      <a:cubicBezTo>
                        <a:pt x="132" y="468"/>
                        <a:pt x="132" y="468"/>
                        <a:pt x="132" y="468"/>
                      </a:cubicBezTo>
                      <a:close/>
                      <a:moveTo>
                        <a:pt x="133" y="470"/>
                      </a:moveTo>
                      <a:cubicBezTo>
                        <a:pt x="133" y="469"/>
                        <a:pt x="133" y="469"/>
                        <a:pt x="134" y="469"/>
                      </a:cubicBezTo>
                      <a:cubicBezTo>
                        <a:pt x="135" y="469"/>
                        <a:pt x="137" y="470"/>
                        <a:pt x="138" y="471"/>
                      </a:cubicBezTo>
                      <a:cubicBezTo>
                        <a:pt x="138" y="471"/>
                        <a:pt x="138" y="472"/>
                        <a:pt x="138" y="472"/>
                      </a:cubicBezTo>
                      <a:cubicBezTo>
                        <a:pt x="136" y="471"/>
                        <a:pt x="134" y="471"/>
                        <a:pt x="133" y="470"/>
                      </a:cubicBezTo>
                      <a:close/>
                      <a:moveTo>
                        <a:pt x="131" y="473"/>
                      </a:moveTo>
                      <a:cubicBezTo>
                        <a:pt x="132"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7" y="479"/>
                        <a:pt x="129" y="476"/>
                        <a:pt x="131" y="473"/>
                      </a:cubicBezTo>
                      <a:close/>
                      <a:moveTo>
                        <a:pt x="130" y="467"/>
                      </a:moveTo>
                      <a:cubicBezTo>
                        <a:pt x="130" y="467"/>
                        <a:pt x="129" y="468"/>
                        <a:pt x="129" y="468"/>
                      </a:cubicBezTo>
                      <a:cubicBezTo>
                        <a:pt x="125" y="466"/>
                        <a:pt x="121" y="464"/>
                        <a:pt x="117" y="462"/>
                      </a:cubicBezTo>
                      <a:cubicBezTo>
                        <a:pt x="117" y="462"/>
                        <a:pt x="117" y="462"/>
                        <a:pt x="117" y="462"/>
                      </a:cubicBezTo>
                      <a:cubicBezTo>
                        <a:pt x="120" y="465"/>
                        <a:pt x="123" y="469"/>
                        <a:pt x="127" y="471"/>
                      </a:cubicBezTo>
                      <a:cubicBezTo>
                        <a:pt x="125" y="475"/>
                        <a:pt x="122" y="479"/>
                        <a:pt x="120" y="483"/>
                      </a:cubicBezTo>
                      <a:cubicBezTo>
                        <a:pt x="121" y="483"/>
                        <a:pt x="122" y="483"/>
                        <a:pt x="123" y="483"/>
                      </a:cubicBezTo>
                      <a:cubicBezTo>
                        <a:pt x="123" y="483"/>
                        <a:pt x="123" y="483"/>
                        <a:pt x="124" y="483"/>
                      </a:cubicBezTo>
                      <a:cubicBezTo>
                        <a:pt x="124" y="483"/>
                        <a:pt x="124" y="483"/>
                        <a:pt x="124" y="482"/>
                      </a:cubicBezTo>
                      <a:cubicBezTo>
                        <a:pt x="124" y="481"/>
                        <a:pt x="125" y="481"/>
                        <a:pt x="125" y="480"/>
                      </a:cubicBezTo>
                      <a:cubicBezTo>
                        <a:pt x="124" y="482"/>
                        <a:pt x="124" y="484"/>
                        <a:pt x="124" y="486"/>
                      </a:cubicBezTo>
                      <a:cubicBezTo>
                        <a:pt x="119" y="483"/>
                        <a:pt x="114" y="480"/>
                        <a:pt x="109" y="477"/>
                      </a:cubicBezTo>
                      <a:cubicBezTo>
                        <a:pt x="112" y="473"/>
                        <a:pt x="114" y="467"/>
                        <a:pt x="115" y="462"/>
                      </a:cubicBezTo>
                      <a:cubicBezTo>
                        <a:pt x="115" y="462"/>
                        <a:pt x="114" y="463"/>
                        <a:pt x="114" y="463"/>
                      </a:cubicBezTo>
                      <a:cubicBezTo>
                        <a:pt x="112" y="467"/>
                        <a:pt x="111" y="470"/>
                        <a:pt x="109" y="473"/>
                      </a:cubicBezTo>
                      <a:cubicBezTo>
                        <a:pt x="109" y="473"/>
                        <a:pt x="108" y="472"/>
                        <a:pt x="108" y="471"/>
                      </a:cubicBezTo>
                      <a:cubicBezTo>
                        <a:pt x="108" y="471"/>
                        <a:pt x="108" y="470"/>
                        <a:pt x="108" y="470"/>
                      </a:cubicBezTo>
                      <a:cubicBezTo>
                        <a:pt x="111" y="466"/>
                        <a:pt x="114" y="463"/>
                        <a:pt x="116" y="459"/>
                      </a:cubicBezTo>
                      <a:cubicBezTo>
                        <a:pt x="119" y="460"/>
                        <a:pt x="122" y="462"/>
                        <a:pt x="125" y="463"/>
                      </a:cubicBezTo>
                      <a:cubicBezTo>
                        <a:pt x="127" y="464"/>
                        <a:pt x="129" y="465"/>
                        <a:pt x="130" y="467"/>
                      </a:cubicBezTo>
                      <a:close/>
                      <a:moveTo>
                        <a:pt x="139" y="472"/>
                      </a:moveTo>
                      <a:cubicBezTo>
                        <a:pt x="140"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09" y="462"/>
                        <a:pt x="107" y="468"/>
                        <a:pt x="106" y="475"/>
                      </a:cubicBezTo>
                      <a:cubicBezTo>
                        <a:pt x="103" y="473"/>
                        <a:pt x="99" y="471"/>
                        <a:pt x="97" y="469"/>
                      </a:cubicBezTo>
                      <a:cubicBezTo>
                        <a:pt x="97" y="468"/>
                        <a:pt x="97" y="467"/>
                        <a:pt x="98" y="467"/>
                      </a:cubicBezTo>
                      <a:cubicBezTo>
                        <a:pt x="102" y="463"/>
                        <a:pt x="106" y="458"/>
                        <a:pt x="109" y="453"/>
                      </a:cubicBezTo>
                      <a:close/>
                      <a:moveTo>
                        <a:pt x="107" y="475"/>
                      </a:moveTo>
                      <a:cubicBezTo>
                        <a:pt x="107" y="475"/>
                        <a:pt x="107" y="475"/>
                        <a:pt x="108" y="475"/>
                      </a:cubicBezTo>
                      <a:cubicBezTo>
                        <a:pt x="108" y="475"/>
                        <a:pt x="108" y="475"/>
                        <a:pt x="107" y="476"/>
                      </a:cubicBezTo>
                      <a:cubicBezTo>
                        <a:pt x="107" y="475"/>
                        <a:pt x="107" y="475"/>
                        <a:pt x="107" y="475"/>
                      </a:cubicBezTo>
                      <a:close/>
                      <a:moveTo>
                        <a:pt x="106" y="479"/>
                      </a:moveTo>
                      <a:cubicBezTo>
                        <a:pt x="107" y="479"/>
                        <a:pt x="107" y="479"/>
                        <a:pt x="107"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2" y="479"/>
                        <a:pt x="142" y="480"/>
                        <a:pt x="142" y="480"/>
                      </a:cubicBezTo>
                      <a:cubicBezTo>
                        <a:pt x="138" y="483"/>
                        <a:pt x="135" y="487"/>
                        <a:pt x="133" y="491"/>
                      </a:cubicBezTo>
                      <a:cubicBezTo>
                        <a:pt x="132" y="490"/>
                        <a:pt x="131" y="490"/>
                        <a:pt x="130" y="489"/>
                      </a:cubicBezTo>
                      <a:cubicBezTo>
                        <a:pt x="130" y="489"/>
                        <a:pt x="131" y="489"/>
                        <a:pt x="131" y="488"/>
                      </a:cubicBezTo>
                      <a:cubicBezTo>
                        <a:pt x="134" y="484"/>
                        <a:pt x="136" y="480"/>
                        <a:pt x="137" y="476"/>
                      </a:cubicBezTo>
                      <a:cubicBezTo>
                        <a:pt x="139" y="477"/>
                        <a:pt x="141" y="478"/>
                        <a:pt x="143" y="478"/>
                      </a:cubicBezTo>
                      <a:close/>
                      <a:moveTo>
                        <a:pt x="143" y="481"/>
                      </a:moveTo>
                      <a:cubicBezTo>
                        <a:pt x="144" y="481"/>
                        <a:pt x="145" y="480"/>
                        <a:pt x="145" y="480"/>
                      </a:cubicBezTo>
                      <a:cubicBezTo>
                        <a:pt x="144" y="485"/>
                        <a:pt x="143" y="491"/>
                        <a:pt x="143" y="496"/>
                      </a:cubicBezTo>
                      <a:cubicBezTo>
                        <a:pt x="141" y="495"/>
                        <a:pt x="138" y="494"/>
                        <a:pt x="136" y="493"/>
                      </a:cubicBezTo>
                      <a:cubicBezTo>
                        <a:pt x="137" y="492"/>
                        <a:pt x="137" y="492"/>
                        <a:pt x="138" y="491"/>
                      </a:cubicBezTo>
                      <a:cubicBezTo>
                        <a:pt x="139" y="490"/>
                        <a:pt x="139" y="490"/>
                        <a:pt x="139" y="489"/>
                      </a:cubicBezTo>
                      <a:cubicBezTo>
                        <a:pt x="141" y="487"/>
                        <a:pt x="143" y="484"/>
                        <a:pt x="143" y="481"/>
                      </a:cubicBezTo>
                      <a:close/>
                      <a:moveTo>
                        <a:pt x="129" y="493"/>
                      </a:moveTo>
                      <a:cubicBezTo>
                        <a:pt x="129" y="493"/>
                        <a:pt x="129" y="493"/>
                        <a:pt x="130" y="493"/>
                      </a:cubicBezTo>
                      <a:cubicBezTo>
                        <a:pt x="130" y="493"/>
                        <a:pt x="130"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29" y="493"/>
                      </a:cubicBezTo>
                      <a:close/>
                      <a:moveTo>
                        <a:pt x="167" y="503"/>
                      </a:moveTo>
                      <a:cubicBezTo>
                        <a:pt x="168" y="503"/>
                        <a:pt x="168" y="503"/>
                        <a:pt x="168" y="503"/>
                      </a:cubicBezTo>
                      <a:cubicBezTo>
                        <a:pt x="167" y="504"/>
                        <a:pt x="167" y="506"/>
                        <a:pt x="167" y="508"/>
                      </a:cubicBezTo>
                      <a:cubicBezTo>
                        <a:pt x="166" y="508"/>
                        <a:pt x="166" y="508"/>
                        <a:pt x="165" y="508"/>
                      </a:cubicBezTo>
                      <a:cubicBezTo>
                        <a:pt x="166" y="507"/>
                        <a:pt x="166" y="506"/>
                        <a:pt x="166" y="505"/>
                      </a:cubicBezTo>
                      <a:cubicBezTo>
                        <a:pt x="167" y="504"/>
                        <a:pt x="167" y="504"/>
                        <a:pt x="167"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0" y="515"/>
                      </a:cubicBezTo>
                      <a:cubicBezTo>
                        <a:pt x="182" y="511"/>
                        <a:pt x="183" y="508"/>
                        <a:pt x="185" y="504"/>
                      </a:cubicBezTo>
                      <a:cubicBezTo>
                        <a:pt x="184" y="508"/>
                        <a:pt x="184" y="512"/>
                        <a:pt x="185" y="517"/>
                      </a:cubicBezTo>
                      <a:close/>
                      <a:moveTo>
                        <a:pt x="162" y="510"/>
                      </a:moveTo>
                      <a:cubicBezTo>
                        <a:pt x="162" y="511"/>
                        <a:pt x="163" y="512"/>
                        <a:pt x="163" y="512"/>
                      </a:cubicBezTo>
                      <a:cubicBezTo>
                        <a:pt x="162" y="511"/>
                        <a:pt x="160" y="510"/>
                        <a:pt x="159" y="509"/>
                      </a:cubicBezTo>
                      <a:cubicBezTo>
                        <a:pt x="159" y="509"/>
                        <a:pt x="161" y="509"/>
                        <a:pt x="161" y="509"/>
                      </a:cubicBezTo>
                      <a:cubicBezTo>
                        <a:pt x="162" y="509"/>
                        <a:pt x="162" y="510"/>
                        <a:pt x="163" y="510"/>
                      </a:cubicBezTo>
                      <a:cubicBezTo>
                        <a:pt x="163" y="511"/>
                        <a:pt x="164" y="511"/>
                        <a:pt x="165" y="512"/>
                      </a:cubicBezTo>
                      <a:cubicBezTo>
                        <a:pt x="164" y="512"/>
                        <a:pt x="163" y="511"/>
                        <a:pt x="162" y="510"/>
                      </a:cubicBezTo>
                      <a:close/>
                      <a:moveTo>
                        <a:pt x="156" y="508"/>
                      </a:moveTo>
                      <a:cubicBezTo>
                        <a:pt x="155" y="507"/>
                        <a:pt x="155" y="507"/>
                        <a:pt x="154" y="506"/>
                      </a:cubicBezTo>
                      <a:cubicBezTo>
                        <a:pt x="154" y="506"/>
                        <a:pt x="154" y="506"/>
                        <a:pt x="154" y="506"/>
                      </a:cubicBezTo>
                      <a:cubicBezTo>
                        <a:pt x="156" y="507"/>
                        <a:pt x="158" y="508"/>
                        <a:pt x="160" y="509"/>
                      </a:cubicBezTo>
                      <a:cubicBezTo>
                        <a:pt x="159" y="509"/>
                        <a:pt x="158" y="508"/>
                        <a:pt x="156" y="508"/>
                      </a:cubicBezTo>
                      <a:close/>
                      <a:moveTo>
                        <a:pt x="153" y="505"/>
                      </a:moveTo>
                      <a:cubicBezTo>
                        <a:pt x="152" y="505"/>
                        <a:pt x="152" y="505"/>
                        <a:pt x="152" y="505"/>
                      </a:cubicBezTo>
                      <a:cubicBezTo>
                        <a:pt x="150" y="504"/>
                        <a:pt x="148" y="503"/>
                        <a:pt x="146" y="502"/>
                      </a:cubicBezTo>
                      <a:cubicBezTo>
                        <a:pt x="148" y="503"/>
                        <a:pt x="150" y="504"/>
                        <a:pt x="153" y="505"/>
                      </a:cubicBezTo>
                      <a:close/>
                      <a:moveTo>
                        <a:pt x="77" y="455"/>
                      </a:moveTo>
                      <a:cubicBezTo>
                        <a:pt x="78" y="455"/>
                        <a:pt x="78" y="455"/>
                        <a:pt x="78" y="455"/>
                      </a:cubicBezTo>
                      <a:cubicBezTo>
                        <a:pt x="77" y="455"/>
                        <a:pt x="77" y="455"/>
                        <a:pt x="78" y="455"/>
                      </a:cubicBezTo>
                      <a:cubicBezTo>
                        <a:pt x="77" y="455"/>
                        <a:pt x="77" y="455"/>
                        <a:pt x="77" y="455"/>
                      </a:cubicBezTo>
                      <a:close/>
                      <a:moveTo>
                        <a:pt x="83" y="461"/>
                      </a:moveTo>
                      <a:cubicBezTo>
                        <a:pt x="81" y="459"/>
                        <a:pt x="78" y="458"/>
                        <a:pt x="76" y="456"/>
                      </a:cubicBezTo>
                      <a:cubicBezTo>
                        <a:pt x="76" y="456"/>
                        <a:pt x="76" y="456"/>
                        <a:pt x="76" y="456"/>
                      </a:cubicBezTo>
                      <a:cubicBezTo>
                        <a:pt x="78" y="457"/>
                        <a:pt x="81" y="459"/>
                        <a:pt x="83" y="461"/>
                      </a:cubicBezTo>
                      <a:close/>
                      <a:moveTo>
                        <a:pt x="441" y="453"/>
                      </a:moveTo>
                      <a:cubicBezTo>
                        <a:pt x="441" y="453"/>
                        <a:pt x="442" y="453"/>
                        <a:pt x="442" y="453"/>
                      </a:cubicBezTo>
                      <a:cubicBezTo>
                        <a:pt x="441" y="454"/>
                        <a:pt x="440" y="455"/>
                        <a:pt x="439" y="455"/>
                      </a:cubicBezTo>
                      <a:cubicBezTo>
                        <a:pt x="439" y="455"/>
                        <a:pt x="440" y="454"/>
                        <a:pt x="441" y="453"/>
                      </a:cubicBezTo>
                      <a:close/>
                      <a:moveTo>
                        <a:pt x="410" y="457"/>
                      </a:moveTo>
                      <a:cubicBezTo>
                        <a:pt x="410" y="458"/>
                        <a:pt x="410" y="459"/>
                        <a:pt x="411" y="460"/>
                      </a:cubicBezTo>
                      <a:cubicBezTo>
                        <a:pt x="414" y="462"/>
                        <a:pt x="417" y="464"/>
                        <a:pt x="419" y="467"/>
                      </a:cubicBezTo>
                      <a:cubicBezTo>
                        <a:pt x="418" y="468"/>
                        <a:pt x="416" y="469"/>
                        <a:pt x="415" y="470"/>
                      </a:cubicBezTo>
                      <a:cubicBezTo>
                        <a:pt x="408" y="467"/>
                        <a:pt x="401" y="465"/>
                        <a:pt x="395" y="464"/>
                      </a:cubicBezTo>
                      <a:cubicBezTo>
                        <a:pt x="394" y="464"/>
                        <a:pt x="394" y="464"/>
                        <a:pt x="394" y="464"/>
                      </a:cubicBezTo>
                      <a:cubicBezTo>
                        <a:pt x="398" y="465"/>
                        <a:pt x="402" y="467"/>
                        <a:pt x="406" y="469"/>
                      </a:cubicBezTo>
                      <a:cubicBezTo>
                        <a:pt x="405" y="469"/>
                        <a:pt x="404" y="469"/>
                        <a:pt x="403" y="470"/>
                      </a:cubicBezTo>
                      <a:cubicBezTo>
                        <a:pt x="402" y="469"/>
                        <a:pt x="401" y="469"/>
                        <a:pt x="401" y="469"/>
                      </a:cubicBezTo>
                      <a:cubicBezTo>
                        <a:pt x="401" y="469"/>
                        <a:pt x="400" y="469"/>
                        <a:pt x="400" y="469"/>
                      </a:cubicBezTo>
                      <a:cubicBezTo>
                        <a:pt x="399" y="468"/>
                        <a:pt x="398" y="467"/>
                        <a:pt x="397" y="466"/>
                      </a:cubicBezTo>
                      <a:cubicBezTo>
                        <a:pt x="396" y="467"/>
                        <a:pt x="396" y="467"/>
                        <a:pt x="396" y="467"/>
                      </a:cubicBezTo>
                      <a:cubicBezTo>
                        <a:pt x="397" y="468"/>
                        <a:pt x="398" y="470"/>
                        <a:pt x="400" y="471"/>
                      </a:cubicBezTo>
                      <a:cubicBezTo>
                        <a:pt x="400" y="471"/>
                        <a:pt x="400" y="471"/>
                        <a:pt x="401" y="471"/>
                      </a:cubicBezTo>
                      <a:cubicBezTo>
                        <a:pt x="400" y="472"/>
                        <a:pt x="400" y="472"/>
                        <a:pt x="399" y="472"/>
                      </a:cubicBezTo>
                      <a:cubicBezTo>
                        <a:pt x="399" y="473"/>
                        <a:pt x="398" y="473"/>
                        <a:pt x="397" y="474"/>
                      </a:cubicBezTo>
                      <a:cubicBezTo>
                        <a:pt x="394" y="472"/>
                        <a:pt x="390" y="469"/>
                        <a:pt x="387" y="466"/>
                      </a:cubicBezTo>
                      <a:cubicBezTo>
                        <a:pt x="386" y="466"/>
                        <a:pt x="386" y="466"/>
                        <a:pt x="386" y="467"/>
                      </a:cubicBezTo>
                      <a:cubicBezTo>
                        <a:pt x="389" y="470"/>
                        <a:pt x="393" y="473"/>
                        <a:pt x="396" y="475"/>
                      </a:cubicBezTo>
                      <a:cubicBezTo>
                        <a:pt x="395" y="476"/>
                        <a:pt x="394" y="477"/>
                        <a:pt x="393" y="478"/>
                      </a:cubicBezTo>
                      <a:cubicBezTo>
                        <a:pt x="387" y="476"/>
                        <a:pt x="382" y="473"/>
                        <a:pt x="378" y="468"/>
                      </a:cubicBezTo>
                      <a:cubicBezTo>
                        <a:pt x="384" y="465"/>
                        <a:pt x="390" y="463"/>
                        <a:pt x="396" y="460"/>
                      </a:cubicBezTo>
                      <a:cubicBezTo>
                        <a:pt x="404" y="457"/>
                        <a:pt x="412" y="452"/>
                        <a:pt x="420" y="447"/>
                      </a:cubicBezTo>
                      <a:cubicBezTo>
                        <a:pt x="424" y="451"/>
                        <a:pt x="428" y="454"/>
                        <a:pt x="433" y="457"/>
                      </a:cubicBezTo>
                      <a:cubicBezTo>
                        <a:pt x="429" y="460"/>
                        <a:pt x="425" y="463"/>
                        <a:pt x="421" y="465"/>
                      </a:cubicBezTo>
                      <a:cubicBezTo>
                        <a:pt x="421" y="465"/>
                        <a:pt x="421" y="465"/>
                        <a:pt x="421" y="465"/>
                      </a:cubicBezTo>
                      <a:cubicBezTo>
                        <a:pt x="421" y="465"/>
                        <a:pt x="420" y="465"/>
                        <a:pt x="420" y="465"/>
                      </a:cubicBezTo>
                      <a:cubicBezTo>
                        <a:pt x="417" y="463"/>
                        <a:pt x="413" y="459"/>
                        <a:pt x="411" y="456"/>
                      </a:cubicBezTo>
                      <a:cubicBezTo>
                        <a:pt x="411" y="456"/>
                        <a:pt x="411" y="456"/>
                        <a:pt x="411" y="456"/>
                      </a:cubicBezTo>
                      <a:cubicBezTo>
                        <a:pt x="410" y="457"/>
                        <a:pt x="410" y="457"/>
                        <a:pt x="410" y="457"/>
                      </a:cubicBezTo>
                      <a:close/>
                      <a:moveTo>
                        <a:pt x="418" y="472"/>
                      </a:moveTo>
                      <a:cubicBezTo>
                        <a:pt x="418" y="473"/>
                        <a:pt x="419" y="473"/>
                        <a:pt x="419" y="473"/>
                      </a:cubicBezTo>
                      <a:cubicBezTo>
                        <a:pt x="418" y="473"/>
                        <a:pt x="417" y="474"/>
                        <a:pt x="415" y="475"/>
                      </a:cubicBezTo>
                      <a:cubicBezTo>
                        <a:pt x="413" y="477"/>
                        <a:pt x="411" y="478"/>
                        <a:pt x="410" y="479"/>
                      </a:cubicBezTo>
                      <a:cubicBezTo>
                        <a:pt x="409" y="479"/>
                        <a:pt x="409" y="479"/>
                        <a:pt x="409" y="479"/>
                      </a:cubicBezTo>
                      <a:cubicBezTo>
                        <a:pt x="409" y="478"/>
                        <a:pt x="409" y="478"/>
                        <a:pt x="408" y="478"/>
                      </a:cubicBezTo>
                      <a:cubicBezTo>
                        <a:pt x="412" y="477"/>
                        <a:pt x="415" y="475"/>
                        <a:pt x="418" y="472"/>
                      </a:cubicBezTo>
                      <a:close/>
                      <a:moveTo>
                        <a:pt x="413" y="471"/>
                      </a:moveTo>
                      <a:cubicBezTo>
                        <a:pt x="412" y="471"/>
                        <a:pt x="411" y="472"/>
                        <a:pt x="410" y="472"/>
                      </a:cubicBezTo>
                      <a:cubicBezTo>
                        <a:pt x="409" y="471"/>
                        <a:pt x="407" y="471"/>
                        <a:pt x="405" y="470"/>
                      </a:cubicBezTo>
                      <a:cubicBezTo>
                        <a:pt x="405" y="470"/>
                        <a:pt x="406" y="469"/>
                        <a:pt x="407" y="469"/>
                      </a:cubicBezTo>
                      <a:cubicBezTo>
                        <a:pt x="409" y="469"/>
                        <a:pt x="411" y="470"/>
                        <a:pt x="413" y="471"/>
                      </a:cubicBezTo>
                      <a:close/>
                      <a:moveTo>
                        <a:pt x="424" y="469"/>
                      </a:moveTo>
                      <a:cubicBezTo>
                        <a:pt x="423" y="470"/>
                        <a:pt x="421" y="471"/>
                        <a:pt x="420" y="472"/>
                      </a:cubicBezTo>
                      <a:cubicBezTo>
                        <a:pt x="420" y="472"/>
                        <a:pt x="419" y="472"/>
                        <a:pt x="419" y="471"/>
                      </a:cubicBezTo>
                      <a:cubicBezTo>
                        <a:pt x="420" y="471"/>
                        <a:pt x="421" y="470"/>
                        <a:pt x="422" y="470"/>
                      </a:cubicBezTo>
                      <a:cubicBezTo>
                        <a:pt x="423" y="469"/>
                        <a:pt x="423" y="469"/>
                        <a:pt x="423" y="469"/>
                      </a:cubicBezTo>
                      <a:cubicBezTo>
                        <a:pt x="424" y="469"/>
                        <a:pt x="424" y="469"/>
                        <a:pt x="424" y="469"/>
                      </a:cubicBezTo>
                      <a:close/>
                      <a:moveTo>
                        <a:pt x="426" y="467"/>
                      </a:moveTo>
                      <a:cubicBezTo>
                        <a:pt x="427" y="467"/>
                        <a:pt x="427" y="467"/>
                        <a:pt x="427" y="467"/>
                      </a:cubicBezTo>
                      <a:cubicBezTo>
                        <a:pt x="427" y="467"/>
                        <a:pt x="427" y="467"/>
                        <a:pt x="427" y="467"/>
                      </a:cubicBezTo>
                      <a:cubicBezTo>
                        <a:pt x="426" y="467"/>
                        <a:pt x="426" y="467"/>
                        <a:pt x="426" y="467"/>
                      </a:cubicBezTo>
                      <a:close/>
                      <a:moveTo>
                        <a:pt x="401" y="476"/>
                      </a:moveTo>
                      <a:cubicBezTo>
                        <a:pt x="401" y="475"/>
                        <a:pt x="402"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1" y="476"/>
                        <a:pt x="401" y="476"/>
                      </a:cubicBezTo>
                      <a:close/>
                      <a:moveTo>
                        <a:pt x="399" y="477"/>
                      </a:moveTo>
                      <a:cubicBezTo>
                        <a:pt x="400" y="477"/>
                        <a:pt x="400" y="477"/>
                        <a:pt x="401" y="477"/>
                      </a:cubicBezTo>
                      <a:cubicBezTo>
                        <a:pt x="397" y="479"/>
                        <a:pt x="394" y="481"/>
                        <a:pt x="391" y="482"/>
                      </a:cubicBezTo>
                      <a:cubicBezTo>
                        <a:pt x="391" y="482"/>
                        <a:pt x="392"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7" y="493"/>
                        <a:pt x="380" y="497"/>
                        <a:pt x="372" y="501"/>
                      </a:cubicBezTo>
                      <a:cubicBezTo>
                        <a:pt x="362" y="505"/>
                        <a:pt x="352" y="509"/>
                        <a:pt x="342" y="511"/>
                      </a:cubicBezTo>
                      <a:cubicBezTo>
                        <a:pt x="356" y="505"/>
                        <a:pt x="368" y="499"/>
                        <a:pt x="380" y="491"/>
                      </a:cubicBezTo>
                      <a:cubicBezTo>
                        <a:pt x="382" y="490"/>
                        <a:pt x="383" y="489"/>
                        <a:pt x="385" y="489"/>
                      </a:cubicBezTo>
                      <a:cubicBezTo>
                        <a:pt x="387" y="488"/>
                        <a:pt x="388" y="488"/>
                        <a:pt x="389" y="487"/>
                      </a:cubicBezTo>
                      <a:cubicBezTo>
                        <a:pt x="384" y="491"/>
                        <a:pt x="379" y="494"/>
                        <a:pt x="374" y="497"/>
                      </a:cubicBezTo>
                      <a:cubicBezTo>
                        <a:pt x="380" y="493"/>
                        <a:pt x="386"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1" y="476"/>
                        <a:pt x="362" y="477"/>
                      </a:cubicBezTo>
                      <a:cubicBezTo>
                        <a:pt x="363" y="478"/>
                        <a:pt x="364" y="480"/>
                        <a:pt x="365" y="481"/>
                      </a:cubicBezTo>
                      <a:cubicBezTo>
                        <a:pt x="364" y="482"/>
                        <a:pt x="363" y="483"/>
                        <a:pt x="363" y="484"/>
                      </a:cubicBezTo>
                      <a:cubicBezTo>
                        <a:pt x="361" y="482"/>
                        <a:pt x="360" y="480"/>
                        <a:pt x="359" y="478"/>
                      </a:cubicBezTo>
                      <a:cubicBezTo>
                        <a:pt x="358" y="478"/>
                        <a:pt x="358" y="478"/>
                        <a:pt x="358" y="479"/>
                      </a:cubicBezTo>
                      <a:cubicBezTo>
                        <a:pt x="359" y="481"/>
                        <a:pt x="360" y="483"/>
                        <a:pt x="361" y="485"/>
                      </a:cubicBezTo>
                      <a:cubicBezTo>
                        <a:pt x="359" y="487"/>
                        <a:pt x="357" y="489"/>
                        <a:pt x="355" y="491"/>
                      </a:cubicBezTo>
                      <a:cubicBezTo>
                        <a:pt x="354" y="488"/>
                        <a:pt x="352" y="486"/>
                        <a:pt x="350" y="483"/>
                      </a:cubicBezTo>
                      <a:cubicBezTo>
                        <a:pt x="352" y="481"/>
                        <a:pt x="355" y="479"/>
                        <a:pt x="357" y="477"/>
                      </a:cubicBezTo>
                      <a:cubicBezTo>
                        <a:pt x="363" y="474"/>
                        <a:pt x="369" y="472"/>
                        <a:pt x="375" y="469"/>
                      </a:cubicBezTo>
                      <a:cubicBezTo>
                        <a:pt x="372" y="473"/>
                        <a:pt x="369" y="477"/>
                        <a:pt x="366" y="480"/>
                      </a:cubicBezTo>
                      <a:cubicBezTo>
                        <a:pt x="365" y="479"/>
                        <a:pt x="364" y="477"/>
                        <a:pt x="363" y="476"/>
                      </a:cubicBezTo>
                      <a:close/>
                      <a:moveTo>
                        <a:pt x="364" y="485"/>
                      </a:moveTo>
                      <a:cubicBezTo>
                        <a:pt x="365" y="484"/>
                        <a:pt x="365" y="483"/>
                        <a:pt x="366" y="483"/>
                      </a:cubicBezTo>
                      <a:cubicBezTo>
                        <a:pt x="368" y="485"/>
                        <a:pt x="369" y="486"/>
                        <a:pt x="371" y="488"/>
                      </a:cubicBezTo>
                      <a:cubicBezTo>
                        <a:pt x="369" y="489"/>
                        <a:pt x="368" y="490"/>
                        <a:pt x="367" y="490"/>
                      </a:cubicBezTo>
                      <a:cubicBezTo>
                        <a:pt x="366" y="489"/>
                        <a:pt x="365" y="487"/>
                        <a:pt x="364" y="485"/>
                      </a:cubicBezTo>
                      <a:close/>
                      <a:moveTo>
                        <a:pt x="353" y="478"/>
                      </a:moveTo>
                      <a:cubicBezTo>
                        <a:pt x="351" y="479"/>
                        <a:pt x="350" y="480"/>
                        <a:pt x="349" y="481"/>
                      </a:cubicBezTo>
                      <a:cubicBezTo>
                        <a:pt x="349" y="481"/>
                        <a:pt x="349" y="481"/>
                        <a:pt x="348" y="480"/>
                      </a:cubicBezTo>
                      <a:cubicBezTo>
                        <a:pt x="350" y="479"/>
                        <a:pt x="351" y="479"/>
                        <a:pt x="353" y="478"/>
                      </a:cubicBezTo>
                      <a:close/>
                      <a:moveTo>
                        <a:pt x="359" y="495"/>
                      </a:moveTo>
                      <a:cubicBezTo>
                        <a:pt x="358" y="494"/>
                        <a:pt x="357" y="493"/>
                        <a:pt x="357" y="492"/>
                      </a:cubicBezTo>
                      <a:cubicBezTo>
                        <a:pt x="358" y="491"/>
                        <a:pt x="360" y="489"/>
                        <a:pt x="362" y="487"/>
                      </a:cubicBezTo>
                      <a:cubicBezTo>
                        <a:pt x="363" y="489"/>
                        <a:pt x="364" y="490"/>
                        <a:pt x="365" y="491"/>
                      </a:cubicBezTo>
                      <a:cubicBezTo>
                        <a:pt x="363" y="493"/>
                        <a:pt x="361" y="494"/>
                        <a:pt x="359" y="495"/>
                      </a:cubicBezTo>
                      <a:close/>
                      <a:moveTo>
                        <a:pt x="369" y="493"/>
                      </a:moveTo>
                      <a:cubicBezTo>
                        <a:pt x="369" y="493"/>
                        <a:pt x="368" y="492"/>
                        <a:pt x="368" y="492"/>
                      </a:cubicBezTo>
                      <a:cubicBezTo>
                        <a:pt x="369" y="491"/>
                        <a:pt x="371" y="490"/>
                        <a:pt x="373" y="489"/>
                      </a:cubicBezTo>
                      <a:cubicBezTo>
                        <a:pt x="373" y="489"/>
                        <a:pt x="374" y="489"/>
                        <a:pt x="375" y="489"/>
                      </a:cubicBezTo>
                      <a:cubicBezTo>
                        <a:pt x="375" y="489"/>
                        <a:pt x="375" y="489"/>
                        <a:pt x="376" y="489"/>
                      </a:cubicBezTo>
                      <a:cubicBezTo>
                        <a:pt x="375" y="489"/>
                        <a:pt x="375" y="489"/>
                        <a:pt x="375" y="488"/>
                      </a:cubicBezTo>
                      <a:cubicBezTo>
                        <a:pt x="375" y="488"/>
                        <a:pt x="375" y="488"/>
                        <a:pt x="375" y="488"/>
                      </a:cubicBezTo>
                      <a:cubicBezTo>
                        <a:pt x="379" y="485"/>
                        <a:pt x="383" y="482"/>
                        <a:pt x="388" y="479"/>
                      </a:cubicBezTo>
                      <a:cubicBezTo>
                        <a:pt x="389" y="479"/>
                        <a:pt x="390" y="479"/>
                        <a:pt x="391" y="479"/>
                      </a:cubicBezTo>
                      <a:cubicBezTo>
                        <a:pt x="390" y="481"/>
                        <a:pt x="388" y="482"/>
                        <a:pt x="386" y="483"/>
                      </a:cubicBezTo>
                      <a:cubicBezTo>
                        <a:pt x="382" y="486"/>
                        <a:pt x="379" y="488"/>
                        <a:pt x="375" y="490"/>
                      </a:cubicBezTo>
                      <a:cubicBezTo>
                        <a:pt x="373" y="491"/>
                        <a:pt x="371" y="492"/>
                        <a:pt x="369" y="493"/>
                      </a:cubicBezTo>
                      <a:close/>
                      <a:moveTo>
                        <a:pt x="367" y="493"/>
                      </a:moveTo>
                      <a:cubicBezTo>
                        <a:pt x="367" y="493"/>
                        <a:pt x="367" y="493"/>
                        <a:pt x="368" y="494"/>
                      </a:cubicBezTo>
                      <a:cubicBezTo>
                        <a:pt x="365" y="495"/>
                        <a:pt x="363" y="497"/>
                        <a:pt x="360" y="498"/>
                      </a:cubicBezTo>
                      <a:cubicBezTo>
                        <a:pt x="361" y="498"/>
                        <a:pt x="361" y="497"/>
                        <a:pt x="361" y="497"/>
                      </a:cubicBezTo>
                      <a:cubicBezTo>
                        <a:pt x="361" y="497"/>
                        <a:pt x="360" y="497"/>
                        <a:pt x="360" y="497"/>
                      </a:cubicBezTo>
                      <a:cubicBezTo>
                        <a:pt x="362" y="495"/>
                        <a:pt x="364" y="494"/>
                        <a:pt x="367" y="493"/>
                      </a:cubicBezTo>
                      <a:close/>
                      <a:moveTo>
                        <a:pt x="358" y="497"/>
                      </a:moveTo>
                      <a:cubicBezTo>
                        <a:pt x="358" y="498"/>
                        <a:pt x="359" y="498"/>
                        <a:pt x="359" y="499"/>
                      </a:cubicBezTo>
                      <a:cubicBezTo>
                        <a:pt x="356" y="500"/>
                        <a:pt x="353" y="501"/>
                        <a:pt x="351" y="502"/>
                      </a:cubicBezTo>
                      <a:cubicBezTo>
                        <a:pt x="349" y="503"/>
                        <a:pt x="347" y="503"/>
                        <a:pt x="344" y="504"/>
                      </a:cubicBezTo>
                      <a:cubicBezTo>
                        <a:pt x="349" y="502"/>
                        <a:pt x="353" y="500"/>
                        <a:pt x="358" y="497"/>
                      </a:cubicBezTo>
                      <a:close/>
                      <a:moveTo>
                        <a:pt x="387" y="479"/>
                      </a:moveTo>
                      <a:cubicBezTo>
                        <a:pt x="385" y="479"/>
                        <a:pt x="383" y="480"/>
                        <a:pt x="381" y="481"/>
                      </a:cubicBezTo>
                      <a:cubicBezTo>
                        <a:pt x="379" y="483"/>
                        <a:pt x="376" y="485"/>
                        <a:pt x="373" y="487"/>
                      </a:cubicBezTo>
                      <a:cubicBezTo>
                        <a:pt x="371" y="485"/>
                        <a:pt x="369" y="483"/>
                        <a:pt x="367" y="481"/>
                      </a:cubicBezTo>
                      <a:cubicBezTo>
                        <a:pt x="371" y="477"/>
                        <a:pt x="374" y="473"/>
                        <a:pt x="377" y="469"/>
                      </a:cubicBezTo>
                      <a:cubicBezTo>
                        <a:pt x="381" y="472"/>
                        <a:pt x="384" y="475"/>
                        <a:pt x="387" y="479"/>
                      </a:cubicBezTo>
                      <a:close/>
                      <a:moveTo>
                        <a:pt x="370" y="495"/>
                      </a:moveTo>
                      <a:cubicBezTo>
                        <a:pt x="370" y="494"/>
                        <a:pt x="370" y="494"/>
                        <a:pt x="369" y="494"/>
                      </a:cubicBezTo>
                      <a:cubicBezTo>
                        <a:pt x="370" y="493"/>
                        <a:pt x="371" y="493"/>
                        <a:pt x="372" y="493"/>
                      </a:cubicBezTo>
                      <a:cubicBezTo>
                        <a:pt x="373" y="492"/>
                        <a:pt x="373" y="492"/>
                        <a:pt x="374" y="492"/>
                      </a:cubicBezTo>
                      <a:cubicBezTo>
                        <a:pt x="373" y="493"/>
                        <a:pt x="371"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212"/>
                <p:cNvSpPr/>
                <p:nvPr/>
              </p:nvSpPr>
              <p:spPr bwMode="auto">
                <a:xfrm>
                  <a:off x="378" y="2344"/>
                  <a:ext cx="7" cy="21"/>
                </a:xfrm>
                <a:custGeom>
                  <a:avLst/>
                  <a:gdLst>
                    <a:gd name="T0" fmla="*/ 4 w 5"/>
                    <a:gd name="T1" fmla="*/ 0 h 15"/>
                    <a:gd name="T2" fmla="*/ 3 w 5"/>
                    <a:gd name="T3" fmla="*/ 1 h 15"/>
                    <a:gd name="T4" fmla="*/ 2 w 5"/>
                    <a:gd name="T5" fmla="*/ 5 h 15"/>
                    <a:gd name="T6" fmla="*/ 1 w 5"/>
                    <a:gd name="T7" fmla="*/ 6 h 15"/>
                    <a:gd name="T8" fmla="*/ 0 w 5"/>
                    <a:gd name="T9" fmla="*/ 8 h 15"/>
                    <a:gd name="T10" fmla="*/ 2 w 5"/>
                    <a:gd name="T11" fmla="*/ 15 h 15"/>
                    <a:gd name="T12" fmla="*/ 2 w 5"/>
                    <a:gd name="T13" fmla="*/ 14 h 15"/>
                    <a:gd name="T14" fmla="*/ 3 w 5"/>
                    <a:gd name="T15" fmla="*/ 8 h 15"/>
                    <a:gd name="T16" fmla="*/ 5 w 5"/>
                    <a:gd name="T17" fmla="*/ 5 h 15"/>
                    <a:gd name="T18" fmla="*/ 4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1" y="6"/>
                        <a:pt x="1" y="6"/>
                      </a:cubicBezTo>
                      <a:cubicBezTo>
                        <a:pt x="1" y="7"/>
                        <a:pt x="1" y="7"/>
                        <a:pt x="0" y="8"/>
                      </a:cubicBezTo>
                      <a:cubicBezTo>
                        <a:pt x="0" y="11"/>
                        <a:pt x="0" y="14"/>
                        <a:pt x="2" y="15"/>
                      </a:cubicBezTo>
                      <a:cubicBezTo>
                        <a:pt x="2" y="15"/>
                        <a:pt x="2" y="14"/>
                        <a:pt x="2" y="14"/>
                      </a:cubicBezTo>
                      <a:cubicBezTo>
                        <a:pt x="3" y="12"/>
                        <a:pt x="3" y="10"/>
                        <a:pt x="3" y="8"/>
                      </a:cubicBezTo>
                      <a:cubicBezTo>
                        <a:pt x="3" y="7"/>
                        <a:pt x="4" y="6"/>
                        <a:pt x="5" y="5"/>
                      </a:cubicBezTo>
                      <a:cubicBezTo>
                        <a:pt x="5" y="4"/>
                        <a:pt x="5" y="4"/>
                        <a:pt x="4" y="3"/>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213"/>
                <p:cNvSpPr/>
                <p:nvPr/>
              </p:nvSpPr>
              <p:spPr bwMode="auto">
                <a:xfrm>
                  <a:off x="424" y="2350"/>
                  <a:ext cx="4" cy="21"/>
                </a:xfrm>
                <a:custGeom>
                  <a:avLst/>
                  <a:gdLst>
                    <a:gd name="T0" fmla="*/ 2 w 3"/>
                    <a:gd name="T1" fmla="*/ 0 h 15"/>
                    <a:gd name="T2" fmla="*/ 0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0" y="1"/>
                      </a:cubicBezTo>
                      <a:cubicBezTo>
                        <a:pt x="0" y="7"/>
                        <a:pt x="0" y="12"/>
                        <a:pt x="0" y="15"/>
                      </a:cubicBezTo>
                      <a:cubicBezTo>
                        <a:pt x="0" y="15"/>
                        <a:pt x="1" y="14"/>
                        <a:pt x="1" y="14"/>
                      </a:cubicBezTo>
                      <a:cubicBezTo>
                        <a:pt x="2"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214"/>
                <p:cNvSpPr/>
                <p:nvPr/>
              </p:nvSpPr>
              <p:spPr bwMode="auto">
                <a:xfrm>
                  <a:off x="555" y="2406"/>
                  <a:ext cx="13" cy="25"/>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5" y="7"/>
                        <a:pt x="3" y="12"/>
                        <a:pt x="0" y="17"/>
                      </a:cubicBezTo>
                      <a:cubicBezTo>
                        <a:pt x="1" y="17"/>
                        <a:pt x="2" y="16"/>
                        <a:pt x="3" y="15"/>
                      </a:cubicBezTo>
                      <a:cubicBezTo>
                        <a:pt x="3" y="15"/>
                        <a:pt x="3"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1" name="Freeform 215"/>
                <p:cNvSpPr/>
                <p:nvPr/>
              </p:nvSpPr>
              <p:spPr bwMode="auto">
                <a:xfrm>
                  <a:off x="148" y="2378"/>
                  <a:ext cx="15"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9"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2" name="Freeform 216"/>
                <p:cNvSpPr/>
                <p:nvPr/>
              </p:nvSpPr>
              <p:spPr bwMode="auto">
                <a:xfrm>
                  <a:off x="178" y="2375"/>
                  <a:ext cx="6" cy="13"/>
                </a:xfrm>
                <a:custGeom>
                  <a:avLst/>
                  <a:gdLst>
                    <a:gd name="T0" fmla="*/ 1 w 4"/>
                    <a:gd name="T1" fmla="*/ 0 h 9"/>
                    <a:gd name="T2" fmla="*/ 0 w 4"/>
                    <a:gd name="T3" fmla="*/ 1 h 9"/>
                    <a:gd name="T4" fmla="*/ 3 w 4"/>
                    <a:gd name="T5" fmla="*/ 9 h 9"/>
                    <a:gd name="T6" fmla="*/ 3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3" y="8"/>
                        <a:pt x="3"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3" name="Freeform 217"/>
                <p:cNvSpPr/>
                <p:nvPr/>
              </p:nvSpPr>
              <p:spPr bwMode="auto">
                <a:xfrm>
                  <a:off x="-3" y="2560"/>
                  <a:ext cx="32" cy="12"/>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2" y="1"/>
                        <a:pt x="22" y="1"/>
                      </a:cubicBezTo>
                      <a:cubicBezTo>
                        <a:pt x="13" y="2"/>
                        <a:pt x="6"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4" name="Freeform 218"/>
                <p:cNvSpPr/>
                <p:nvPr/>
              </p:nvSpPr>
              <p:spPr bwMode="auto">
                <a:xfrm>
                  <a:off x="-12" y="2596"/>
                  <a:ext cx="20" cy="9"/>
                </a:xfrm>
                <a:custGeom>
                  <a:avLst/>
                  <a:gdLst>
                    <a:gd name="T0" fmla="*/ 9 w 14"/>
                    <a:gd name="T1" fmla="*/ 0 h 6"/>
                    <a:gd name="T2" fmla="*/ 5 w 14"/>
                    <a:gd name="T3" fmla="*/ 2 h 6"/>
                    <a:gd name="T4" fmla="*/ 0 w 14"/>
                    <a:gd name="T5" fmla="*/ 4 h 6"/>
                    <a:gd name="T6" fmla="*/ 0 w 14"/>
                    <a:gd name="T7" fmla="*/ 5 h 6"/>
                    <a:gd name="T8" fmla="*/ 3 w 14"/>
                    <a:gd name="T9" fmla="*/ 6 h 6"/>
                    <a:gd name="T10" fmla="*/ 4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1" y="3"/>
                        <a:pt x="0" y="4"/>
                      </a:cubicBezTo>
                      <a:cubicBezTo>
                        <a:pt x="0" y="5"/>
                        <a:pt x="0" y="5"/>
                        <a:pt x="0" y="5"/>
                      </a:cubicBezTo>
                      <a:cubicBezTo>
                        <a:pt x="1" y="5"/>
                        <a:pt x="2" y="5"/>
                        <a:pt x="3" y="6"/>
                      </a:cubicBezTo>
                      <a:cubicBezTo>
                        <a:pt x="3" y="5"/>
                        <a:pt x="4" y="5"/>
                        <a:pt x="4" y="5"/>
                      </a:cubicBezTo>
                      <a:cubicBezTo>
                        <a:pt x="7"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5" name="Freeform 219"/>
                <p:cNvSpPr/>
                <p:nvPr/>
              </p:nvSpPr>
              <p:spPr bwMode="auto">
                <a:xfrm>
                  <a:off x="96" y="2426"/>
                  <a:ext cx="23" cy="17"/>
                </a:xfrm>
                <a:custGeom>
                  <a:avLst/>
                  <a:gdLst>
                    <a:gd name="T0" fmla="*/ 1 w 16"/>
                    <a:gd name="T1" fmla="*/ 0 h 12"/>
                    <a:gd name="T2" fmla="*/ 0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0" y="0"/>
                      </a:cubicBezTo>
                      <a:cubicBezTo>
                        <a:pt x="5" y="4"/>
                        <a:pt x="9" y="7"/>
                        <a:pt x="12" y="12"/>
                      </a:cubicBezTo>
                      <a:cubicBezTo>
                        <a:pt x="13" y="12"/>
                        <a:pt x="13" y="11"/>
                        <a:pt x="15" y="11"/>
                      </a:cubicBezTo>
                      <a:cubicBezTo>
                        <a:pt x="15" y="11"/>
                        <a:pt x="15" y="11"/>
                        <a:pt x="16" y="11"/>
                      </a:cubicBezTo>
                      <a:cubicBezTo>
                        <a:pt x="15" y="10"/>
                        <a:pt x="15" y="10"/>
                        <a:pt x="14" y="9"/>
                      </a:cubicBezTo>
                      <a:cubicBezTo>
                        <a:pt x="10"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220"/>
                <p:cNvSpPr/>
                <p:nvPr/>
              </p:nvSpPr>
              <p:spPr bwMode="auto">
                <a:xfrm>
                  <a:off x="69" y="2455"/>
                  <a:ext cx="25" cy="15"/>
                </a:xfrm>
                <a:custGeom>
                  <a:avLst/>
                  <a:gdLst>
                    <a:gd name="T0" fmla="*/ 2 w 18"/>
                    <a:gd name="T1" fmla="*/ 1 h 11"/>
                    <a:gd name="T2" fmla="*/ 11 w 18"/>
                    <a:gd name="T3" fmla="*/ 9 h 11"/>
                    <a:gd name="T4" fmla="*/ 18 w 18"/>
                    <a:gd name="T5" fmla="*/ 10 h 11"/>
                    <a:gd name="T6" fmla="*/ 16 w 18"/>
                    <a:gd name="T7" fmla="*/ 8 h 11"/>
                    <a:gd name="T8" fmla="*/ 12 w 18"/>
                    <a:gd name="T9" fmla="*/ 7 h 11"/>
                    <a:gd name="T10" fmla="*/ 2 w 18"/>
                    <a:gd name="T11" fmla="*/ 0 h 11"/>
                    <a:gd name="T12" fmla="*/ 2 w 1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2" y="1"/>
                      </a:moveTo>
                      <a:cubicBezTo>
                        <a:pt x="4" y="4"/>
                        <a:pt x="7" y="7"/>
                        <a:pt x="11" y="9"/>
                      </a:cubicBezTo>
                      <a:cubicBezTo>
                        <a:pt x="14" y="11"/>
                        <a:pt x="17" y="11"/>
                        <a:pt x="18" y="10"/>
                      </a:cubicBezTo>
                      <a:cubicBezTo>
                        <a:pt x="17" y="9"/>
                        <a:pt x="17" y="9"/>
                        <a:pt x="16" y="8"/>
                      </a:cubicBezTo>
                      <a:cubicBezTo>
                        <a:pt x="15" y="8"/>
                        <a:pt x="13" y="7"/>
                        <a:pt x="12" y="7"/>
                      </a:cubicBezTo>
                      <a:cubicBezTo>
                        <a:pt x="8" y="5"/>
                        <a:pt x="5" y="3"/>
                        <a:pt x="2" y="0"/>
                      </a:cubicBezTo>
                      <a:cubicBezTo>
                        <a:pt x="1"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221"/>
                <p:cNvSpPr/>
                <p:nvPr/>
              </p:nvSpPr>
              <p:spPr bwMode="auto">
                <a:xfrm>
                  <a:off x="19" y="2528"/>
                  <a:ext cx="14"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1" y="3"/>
                        <a:pt x="5" y="4"/>
                        <a:pt x="10" y="1"/>
                      </a:cubicBezTo>
                      <a:cubicBezTo>
                        <a:pt x="9" y="1"/>
                        <a:pt x="9" y="1"/>
                        <a:pt x="9" y="1"/>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222"/>
                <p:cNvSpPr/>
                <p:nvPr/>
              </p:nvSpPr>
              <p:spPr bwMode="auto">
                <a:xfrm>
                  <a:off x="26" y="2520"/>
                  <a:ext cx="22"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223"/>
                <p:cNvSpPr/>
                <p:nvPr/>
              </p:nvSpPr>
              <p:spPr bwMode="auto">
                <a:xfrm>
                  <a:off x="14" y="2540"/>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224"/>
                <p:cNvSpPr/>
                <p:nvPr/>
              </p:nvSpPr>
              <p:spPr bwMode="auto">
                <a:xfrm>
                  <a:off x="33" y="2514"/>
                  <a:ext cx="20"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0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2" y="3"/>
                        <a:pt x="14" y="3"/>
                      </a:cubicBezTo>
                      <a:cubicBezTo>
                        <a:pt x="13" y="3"/>
                        <a:pt x="13" y="3"/>
                        <a:pt x="13" y="3"/>
                      </a:cubicBezTo>
                      <a:cubicBezTo>
                        <a:pt x="9" y="1"/>
                        <a:pt x="5" y="1"/>
                        <a:pt x="1" y="0"/>
                      </a:cubicBezTo>
                      <a:cubicBezTo>
                        <a:pt x="1" y="0"/>
                        <a:pt x="1" y="0"/>
                        <a:pt x="1" y="0"/>
                      </a:cubicBezTo>
                      <a:cubicBezTo>
                        <a:pt x="1" y="0"/>
                        <a:pt x="1" y="0"/>
                        <a:pt x="1" y="0"/>
                      </a:cubicBezTo>
                      <a:cubicBezTo>
                        <a:pt x="1" y="0"/>
                        <a:pt x="0" y="0"/>
                        <a:pt x="0" y="1"/>
                      </a:cubicBezTo>
                      <a:cubicBezTo>
                        <a:pt x="0" y="1"/>
                        <a:pt x="0" y="2"/>
                        <a:pt x="0" y="2"/>
                      </a:cubicBezTo>
                      <a:cubicBezTo>
                        <a:pt x="1" y="2"/>
                        <a:pt x="1" y="2"/>
                        <a:pt x="2" y="2"/>
                      </a:cubicBezTo>
                      <a:cubicBezTo>
                        <a:pt x="4" y="5"/>
                        <a:pt x="8" y="6"/>
                        <a:pt x="14" y="5"/>
                      </a:cubicBezTo>
                      <a:cubicBezTo>
                        <a:pt x="13" y="5"/>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225"/>
                <p:cNvSpPr/>
                <p:nvPr/>
              </p:nvSpPr>
              <p:spPr bwMode="auto">
                <a:xfrm>
                  <a:off x="5" y="2554"/>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226"/>
                <p:cNvSpPr/>
                <p:nvPr/>
              </p:nvSpPr>
              <p:spPr bwMode="auto">
                <a:xfrm>
                  <a:off x="307" y="2336"/>
                  <a:ext cx="6"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2" y="18"/>
                        <a:pt x="3"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227"/>
                <p:cNvSpPr/>
                <p:nvPr/>
              </p:nvSpPr>
              <p:spPr bwMode="auto">
                <a:xfrm>
                  <a:off x="280" y="2347"/>
                  <a:ext cx="5" cy="15"/>
                </a:xfrm>
                <a:custGeom>
                  <a:avLst/>
                  <a:gdLst>
                    <a:gd name="T0" fmla="*/ 1 w 3"/>
                    <a:gd name="T1" fmla="*/ 0 h 11"/>
                    <a:gd name="T2" fmla="*/ 0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0" y="1"/>
                      </a:cubicBezTo>
                      <a:cubicBezTo>
                        <a:pt x="0" y="4"/>
                        <a:pt x="0" y="8"/>
                        <a:pt x="2" y="11"/>
                      </a:cubicBezTo>
                      <a:cubicBezTo>
                        <a:pt x="2"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228"/>
                <p:cNvSpPr/>
                <p:nvPr/>
              </p:nvSpPr>
              <p:spPr bwMode="auto">
                <a:xfrm>
                  <a:off x="266" y="2341"/>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229"/>
                <p:cNvSpPr/>
                <p:nvPr/>
              </p:nvSpPr>
              <p:spPr bwMode="auto">
                <a:xfrm>
                  <a:off x="258" y="2344"/>
                  <a:ext cx="12" cy="27"/>
                </a:xfrm>
                <a:custGeom>
                  <a:avLst/>
                  <a:gdLst>
                    <a:gd name="T0" fmla="*/ 4 w 9"/>
                    <a:gd name="T1" fmla="*/ 6 h 19"/>
                    <a:gd name="T2" fmla="*/ 3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3" y="5"/>
                      </a:cubicBezTo>
                      <a:cubicBezTo>
                        <a:pt x="3"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230"/>
                <p:cNvSpPr/>
                <p:nvPr/>
              </p:nvSpPr>
              <p:spPr bwMode="auto">
                <a:xfrm>
                  <a:off x="347" y="2338"/>
                  <a:ext cx="6" cy="22"/>
                </a:xfrm>
                <a:custGeom>
                  <a:avLst/>
                  <a:gdLst>
                    <a:gd name="T0" fmla="*/ 4 w 4"/>
                    <a:gd name="T1" fmla="*/ 0 h 15"/>
                    <a:gd name="T2" fmla="*/ 2 w 4"/>
                    <a:gd name="T3" fmla="*/ 1 h 15"/>
                    <a:gd name="T4" fmla="*/ 2 w 4"/>
                    <a:gd name="T5" fmla="*/ 15 h 15"/>
                    <a:gd name="T6" fmla="*/ 2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2" y="0"/>
                        <a:pt x="2" y="1"/>
                      </a:cubicBezTo>
                      <a:cubicBezTo>
                        <a:pt x="0" y="6"/>
                        <a:pt x="0" y="11"/>
                        <a:pt x="2" y="15"/>
                      </a:cubicBezTo>
                      <a:cubicBezTo>
                        <a:pt x="2" y="15"/>
                        <a:pt x="2" y="14"/>
                        <a:pt x="2"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231"/>
                <p:cNvSpPr/>
                <p:nvPr/>
              </p:nvSpPr>
              <p:spPr bwMode="auto">
                <a:xfrm>
                  <a:off x="-15" y="2648"/>
                  <a:ext cx="20" cy="9"/>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9"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232"/>
                <p:cNvSpPr/>
                <p:nvPr/>
              </p:nvSpPr>
              <p:spPr bwMode="auto">
                <a:xfrm>
                  <a:off x="-20" y="2656"/>
                  <a:ext cx="22"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4" y="6"/>
                        <a:pt x="6" y="5"/>
                      </a:cubicBezTo>
                      <a:cubicBezTo>
                        <a:pt x="9" y="4"/>
                        <a:pt x="13" y="3"/>
                        <a:pt x="16" y="1"/>
                      </a:cubicBezTo>
                      <a:cubicBezTo>
                        <a:pt x="15" y="1"/>
                        <a:pt x="15" y="1"/>
                        <a:pt x="15" y="1"/>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 name="Freeform 233"/>
                <p:cNvSpPr/>
                <p:nvPr/>
              </p:nvSpPr>
              <p:spPr bwMode="auto">
                <a:xfrm>
                  <a:off x="-15" y="2676"/>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8" y="0"/>
                        <a:pt x="7"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0" name="Freeform 234"/>
                <p:cNvSpPr/>
                <p:nvPr/>
              </p:nvSpPr>
              <p:spPr bwMode="auto">
                <a:xfrm>
                  <a:off x="-15" y="2738"/>
                  <a:ext cx="17" cy="5"/>
                </a:xfrm>
                <a:custGeom>
                  <a:avLst/>
                  <a:gdLst>
                    <a:gd name="T0" fmla="*/ 11 w 12"/>
                    <a:gd name="T1" fmla="*/ 1 h 3"/>
                    <a:gd name="T2" fmla="*/ 3 w 12"/>
                    <a:gd name="T3" fmla="*/ 0 h 3"/>
                    <a:gd name="T4" fmla="*/ 3 w 12"/>
                    <a:gd name="T5" fmla="*/ 0 h 3"/>
                    <a:gd name="T6" fmla="*/ 2 w 12"/>
                    <a:gd name="T7" fmla="*/ 0 h 3"/>
                    <a:gd name="T8" fmla="*/ 0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8" y="0"/>
                        <a:pt x="5" y="0"/>
                        <a:pt x="3" y="0"/>
                      </a:cubicBezTo>
                      <a:cubicBezTo>
                        <a:pt x="3" y="0"/>
                        <a:pt x="3" y="0"/>
                        <a:pt x="3" y="0"/>
                      </a:cubicBezTo>
                      <a:cubicBezTo>
                        <a:pt x="2" y="0"/>
                        <a:pt x="2" y="0"/>
                        <a:pt x="2" y="0"/>
                      </a:cubicBezTo>
                      <a:cubicBezTo>
                        <a:pt x="1" y="1"/>
                        <a:pt x="1" y="1"/>
                        <a:pt x="0" y="2"/>
                      </a:cubicBezTo>
                      <a:cubicBezTo>
                        <a:pt x="0" y="2"/>
                        <a:pt x="0" y="3"/>
                        <a:pt x="0" y="3"/>
                      </a:cubicBezTo>
                      <a:cubicBezTo>
                        <a:pt x="4" y="3"/>
                        <a:pt x="8" y="2"/>
                        <a:pt x="12"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1" name="Freeform 235"/>
                <p:cNvSpPr/>
                <p:nvPr/>
              </p:nvSpPr>
              <p:spPr bwMode="auto">
                <a:xfrm>
                  <a:off x="-9" y="2730"/>
                  <a:ext cx="11" cy="5"/>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6" y="0"/>
                        <a:pt x="5" y="0"/>
                        <a:pt x="5" y="0"/>
                      </a:cubicBezTo>
                      <a:cubicBezTo>
                        <a:pt x="5" y="0"/>
                        <a:pt x="5" y="0"/>
                        <a:pt x="5" y="0"/>
                      </a:cubicBezTo>
                      <a:cubicBezTo>
                        <a:pt x="3" y="1"/>
                        <a:pt x="1" y="1"/>
                        <a:pt x="0" y="2"/>
                      </a:cubicBezTo>
                      <a:cubicBezTo>
                        <a:pt x="1" y="3"/>
                        <a:pt x="2" y="3"/>
                        <a:pt x="3" y="4"/>
                      </a:cubicBezTo>
                      <a:cubicBezTo>
                        <a:pt x="4"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2" name="Freeform 236"/>
                <p:cNvSpPr/>
                <p:nvPr/>
              </p:nvSpPr>
              <p:spPr bwMode="auto">
                <a:xfrm>
                  <a:off x="-12" y="2778"/>
                  <a:ext cx="13" cy="13"/>
                </a:xfrm>
                <a:custGeom>
                  <a:avLst/>
                  <a:gdLst>
                    <a:gd name="T0" fmla="*/ 7 w 9"/>
                    <a:gd name="T1" fmla="*/ 3 h 9"/>
                    <a:gd name="T2" fmla="*/ 9 w 9"/>
                    <a:gd name="T3" fmla="*/ 0 h 9"/>
                    <a:gd name="T4" fmla="*/ 8 w 9"/>
                    <a:gd name="T5" fmla="*/ 1 h 9"/>
                    <a:gd name="T6" fmla="*/ 0 w 9"/>
                    <a:gd name="T7" fmla="*/ 6 h 9"/>
                    <a:gd name="T8" fmla="*/ 6 w 9"/>
                    <a:gd name="T9" fmla="*/ 7 h 9"/>
                    <a:gd name="T10" fmla="*/ 5 w 9"/>
                    <a:gd name="T11" fmla="*/ 6 h 9"/>
                    <a:gd name="T12" fmla="*/ 6 w 9"/>
                    <a:gd name="T13" fmla="*/ 5 h 9"/>
                    <a:gd name="T14" fmla="*/ 7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3"/>
                      </a:moveTo>
                      <a:cubicBezTo>
                        <a:pt x="8" y="2"/>
                        <a:pt x="9" y="1"/>
                        <a:pt x="9" y="0"/>
                      </a:cubicBezTo>
                      <a:cubicBezTo>
                        <a:pt x="9" y="0"/>
                        <a:pt x="8" y="0"/>
                        <a:pt x="8" y="1"/>
                      </a:cubicBezTo>
                      <a:cubicBezTo>
                        <a:pt x="6" y="3"/>
                        <a:pt x="3" y="5"/>
                        <a:pt x="0" y="6"/>
                      </a:cubicBezTo>
                      <a:cubicBezTo>
                        <a:pt x="1" y="9"/>
                        <a:pt x="3" y="9"/>
                        <a:pt x="6" y="7"/>
                      </a:cubicBezTo>
                      <a:cubicBezTo>
                        <a:pt x="5" y="7"/>
                        <a:pt x="5" y="7"/>
                        <a:pt x="5" y="6"/>
                      </a:cubicBezTo>
                      <a:cubicBezTo>
                        <a:pt x="6" y="6"/>
                        <a:pt x="6" y="5"/>
                        <a:pt x="6" y="5"/>
                      </a:cubicBezTo>
                      <a:cubicBezTo>
                        <a:pt x="7" y="4"/>
                        <a:pt x="7"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3" name="Freeform 237"/>
                <p:cNvSpPr/>
                <p:nvPr/>
              </p:nvSpPr>
              <p:spPr bwMode="auto">
                <a:xfrm>
                  <a:off x="-12" y="2829"/>
                  <a:ext cx="11" cy="7"/>
                </a:xfrm>
                <a:custGeom>
                  <a:avLst/>
                  <a:gdLst>
                    <a:gd name="T0" fmla="*/ 7 w 8"/>
                    <a:gd name="T1" fmla="*/ 1 h 5"/>
                    <a:gd name="T2" fmla="*/ 5 w 8"/>
                    <a:gd name="T3" fmla="*/ 0 h 5"/>
                    <a:gd name="T4" fmla="*/ 5 w 8"/>
                    <a:gd name="T5" fmla="*/ 0 h 5"/>
                    <a:gd name="T6" fmla="*/ 0 w 8"/>
                    <a:gd name="T7" fmla="*/ 4 h 5"/>
                    <a:gd name="T8" fmla="*/ 0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6" y="0"/>
                        <a:pt x="5" y="0"/>
                        <a:pt x="5" y="0"/>
                      </a:cubicBezTo>
                      <a:cubicBezTo>
                        <a:pt x="5" y="0"/>
                        <a:pt x="5" y="0"/>
                        <a:pt x="5" y="0"/>
                      </a:cubicBezTo>
                      <a:cubicBezTo>
                        <a:pt x="2" y="0"/>
                        <a:pt x="0" y="2"/>
                        <a:pt x="0" y="4"/>
                      </a:cubicBezTo>
                      <a:cubicBezTo>
                        <a:pt x="0" y="5"/>
                        <a:pt x="0" y="5"/>
                        <a:pt x="0" y="5"/>
                      </a:cubicBezTo>
                      <a:cubicBezTo>
                        <a:pt x="3" y="3"/>
                        <a:pt x="5" y="2"/>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4" name="Freeform 238"/>
                <p:cNvSpPr/>
                <p:nvPr/>
              </p:nvSpPr>
              <p:spPr bwMode="auto">
                <a:xfrm>
                  <a:off x="-6" y="2829"/>
                  <a:ext cx="21" cy="13"/>
                </a:xfrm>
                <a:custGeom>
                  <a:avLst/>
                  <a:gdLst>
                    <a:gd name="T0" fmla="*/ 0 w 15"/>
                    <a:gd name="T1" fmla="*/ 9 h 9"/>
                    <a:gd name="T2" fmla="*/ 1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0" y="9"/>
                        <a:pt x="1" y="9"/>
                        <a:pt x="1" y="9"/>
                      </a:cubicBezTo>
                      <a:cubicBezTo>
                        <a:pt x="7" y="7"/>
                        <a:pt x="11" y="3"/>
                        <a:pt x="15" y="0"/>
                      </a:cubicBezTo>
                      <a:cubicBezTo>
                        <a:pt x="14" y="0"/>
                        <a:pt x="13"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5" name="Freeform 239"/>
                <p:cNvSpPr/>
                <p:nvPr/>
              </p:nvSpPr>
              <p:spPr bwMode="auto">
                <a:xfrm>
                  <a:off x="16" y="2869"/>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8" y="0"/>
                        <a:pt x="8" y="1"/>
                      </a:cubicBezTo>
                      <a:cubicBezTo>
                        <a:pt x="5" y="5"/>
                        <a:pt x="2" y="10"/>
                        <a:pt x="0" y="15"/>
                      </a:cubicBezTo>
                      <a:cubicBezTo>
                        <a:pt x="0"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6" name="Freeform 240"/>
                <p:cNvSpPr/>
                <p:nvPr/>
              </p:nvSpPr>
              <p:spPr bwMode="auto">
                <a:xfrm>
                  <a:off x="8" y="2866"/>
                  <a:ext cx="18"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2"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7" name="Freeform 241"/>
                <p:cNvSpPr/>
                <p:nvPr/>
              </p:nvSpPr>
              <p:spPr bwMode="auto">
                <a:xfrm>
                  <a:off x="14" y="2886"/>
                  <a:ext cx="21" cy="18"/>
                </a:xfrm>
                <a:custGeom>
                  <a:avLst/>
                  <a:gdLst>
                    <a:gd name="T0" fmla="*/ 10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1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0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0" y="6"/>
                      </a:moveTo>
                      <a:cubicBezTo>
                        <a:pt x="10" y="6"/>
                        <a:pt x="9" y="6"/>
                        <a:pt x="9" y="6"/>
                      </a:cubicBezTo>
                      <a:cubicBezTo>
                        <a:pt x="9" y="6"/>
                        <a:pt x="9" y="6"/>
                        <a:pt x="9" y="6"/>
                      </a:cubicBezTo>
                      <a:cubicBezTo>
                        <a:pt x="6" y="7"/>
                        <a:pt x="4" y="7"/>
                        <a:pt x="2" y="8"/>
                      </a:cubicBezTo>
                      <a:cubicBezTo>
                        <a:pt x="1" y="9"/>
                        <a:pt x="1" y="10"/>
                        <a:pt x="0" y="11"/>
                      </a:cubicBezTo>
                      <a:cubicBezTo>
                        <a:pt x="0" y="11"/>
                        <a:pt x="0" y="12"/>
                        <a:pt x="0" y="12"/>
                      </a:cubicBezTo>
                      <a:cubicBezTo>
                        <a:pt x="0" y="12"/>
                        <a:pt x="1" y="12"/>
                        <a:pt x="1" y="12"/>
                      </a:cubicBezTo>
                      <a:cubicBezTo>
                        <a:pt x="2" y="11"/>
                        <a:pt x="2" y="11"/>
                        <a:pt x="2" y="11"/>
                      </a:cubicBezTo>
                      <a:cubicBezTo>
                        <a:pt x="4"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3" y="0"/>
                        <a:pt x="13" y="1"/>
                      </a:cubicBezTo>
                      <a:cubicBezTo>
                        <a:pt x="12" y="2"/>
                        <a:pt x="11"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8" name="Freeform 242"/>
                <p:cNvSpPr/>
                <p:nvPr/>
              </p:nvSpPr>
              <p:spPr bwMode="auto">
                <a:xfrm>
                  <a:off x="24" y="2900"/>
                  <a:ext cx="22"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2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5"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2"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9" name="Freeform 243"/>
                <p:cNvSpPr/>
                <p:nvPr/>
              </p:nvSpPr>
              <p:spPr bwMode="auto">
                <a:xfrm>
                  <a:off x="89" y="2960"/>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1" y="0"/>
                        <a:pt x="11" y="1"/>
                      </a:cubicBezTo>
                      <a:cubicBezTo>
                        <a:pt x="4" y="3"/>
                        <a:pt x="0" y="8"/>
                        <a:pt x="0" y="13"/>
                      </a:cubicBezTo>
                      <a:cubicBezTo>
                        <a:pt x="0" y="13"/>
                        <a:pt x="0" y="13"/>
                        <a:pt x="1" y="12"/>
                      </a:cubicBezTo>
                      <a:cubicBezTo>
                        <a:pt x="4"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0" name="Freeform 244"/>
                <p:cNvSpPr/>
                <p:nvPr/>
              </p:nvSpPr>
              <p:spPr bwMode="auto">
                <a:xfrm>
                  <a:off x="103" y="2968"/>
                  <a:ext cx="11" cy="18"/>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7"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1" name="Freeform 245"/>
                <p:cNvSpPr/>
                <p:nvPr/>
              </p:nvSpPr>
              <p:spPr bwMode="auto">
                <a:xfrm>
                  <a:off x="133" y="2991"/>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6" y="0"/>
                        <a:pt x="6" y="0"/>
                        <a:pt x="5" y="1"/>
                      </a:cubicBezTo>
                      <a:cubicBezTo>
                        <a:pt x="2" y="5"/>
                        <a:pt x="0" y="9"/>
                        <a:pt x="1" y="13"/>
                      </a:cubicBezTo>
                      <a:cubicBezTo>
                        <a:pt x="1" y="13"/>
                        <a:pt x="1" y="13"/>
                        <a:pt x="2" y="12"/>
                      </a:cubicBezTo>
                      <a:cubicBezTo>
                        <a:pt x="3"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2" name="Freeform 246"/>
                <p:cNvSpPr>
                  <a:spLocks noEditPoints="1"/>
                </p:cNvSpPr>
                <p:nvPr/>
              </p:nvSpPr>
              <p:spPr bwMode="auto">
                <a:xfrm>
                  <a:off x="346" y="3220"/>
                  <a:ext cx="756" cy="752"/>
                </a:xfrm>
                <a:custGeom>
                  <a:avLst/>
                  <a:gdLst>
                    <a:gd name="T0" fmla="*/ 14 w 533"/>
                    <a:gd name="T1" fmla="*/ 176 h 530"/>
                    <a:gd name="T2" fmla="*/ 55 w 533"/>
                    <a:gd name="T3" fmla="*/ 443 h 530"/>
                    <a:gd name="T4" fmla="*/ 461 w 533"/>
                    <a:gd name="T5" fmla="*/ 441 h 530"/>
                    <a:gd name="T6" fmla="*/ 532 w 533"/>
                    <a:gd name="T7" fmla="*/ 252 h 530"/>
                    <a:gd name="T8" fmla="*/ 348 w 533"/>
                    <a:gd name="T9" fmla="*/ 37 h 530"/>
                    <a:gd name="T10" fmla="*/ 278 w 533"/>
                    <a:gd name="T11" fmla="*/ 7 h 530"/>
                    <a:gd name="T12" fmla="*/ 380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5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6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5 w 533"/>
                    <a:gd name="T97" fmla="*/ 501 h 530"/>
                    <a:gd name="T98" fmla="*/ 237 w 533"/>
                    <a:gd name="T99" fmla="*/ 521 h 530"/>
                    <a:gd name="T100" fmla="*/ 249 w 533"/>
                    <a:gd name="T101" fmla="*/ 518 h 530"/>
                    <a:gd name="T102" fmla="*/ 238 w 533"/>
                    <a:gd name="T103" fmla="*/ 526 h 530"/>
                    <a:gd name="T104" fmla="*/ 158 w 533"/>
                    <a:gd name="T105" fmla="*/ 482 h 530"/>
                    <a:gd name="T106" fmla="*/ 170 w 533"/>
                    <a:gd name="T107" fmla="*/ 493 h 530"/>
                    <a:gd name="T108" fmla="*/ 132 w 533"/>
                    <a:gd name="T109" fmla="*/ 468 h 530"/>
                    <a:gd name="T110" fmla="*/ 143 w 533"/>
                    <a:gd name="T111" fmla="*/ 474 h 530"/>
                    <a:gd name="T112" fmla="*/ 130 w 533"/>
                    <a:gd name="T113" fmla="*/ 493 h 530"/>
                    <a:gd name="T114" fmla="*/ 160 w 533"/>
                    <a:gd name="T115" fmla="*/ 509 h 530"/>
                    <a:gd name="T116" fmla="*/ 387 w 533"/>
                    <a:gd name="T117" fmla="*/ 466 h 530"/>
                    <a:gd name="T118" fmla="*/ 427 w 533"/>
                    <a:gd name="T119" fmla="*/ 467 h 530"/>
                    <a:gd name="T120" fmla="*/ 358 w 533"/>
                    <a:gd name="T121" fmla="*/ 479 h 530"/>
                    <a:gd name="T122" fmla="*/ 367 w 533"/>
                    <a:gd name="T123"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1" y="19"/>
                        <a:pt x="356" y="16"/>
                        <a:pt x="349"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0" y="1"/>
                      </a:cubicBezTo>
                      <a:cubicBezTo>
                        <a:pt x="250" y="1"/>
                        <a:pt x="250" y="1"/>
                        <a:pt x="250" y="1"/>
                      </a:cubicBezTo>
                      <a:cubicBezTo>
                        <a:pt x="247" y="1"/>
                        <a:pt x="244" y="1"/>
                        <a:pt x="241" y="1"/>
                      </a:cubicBezTo>
                      <a:cubicBezTo>
                        <a:pt x="227" y="0"/>
                        <a:pt x="214"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5" y="44"/>
                        <a:pt x="105" y="44"/>
                        <a:pt x="105" y="45"/>
                      </a:cubicBezTo>
                      <a:cubicBezTo>
                        <a:pt x="105" y="45"/>
                        <a:pt x="105" y="46"/>
                        <a:pt x="105" y="46"/>
                      </a:cubicBezTo>
                      <a:cubicBezTo>
                        <a:pt x="101" y="48"/>
                        <a:pt x="97" y="51"/>
                        <a:pt x="95" y="55"/>
                      </a:cubicBezTo>
                      <a:cubicBezTo>
                        <a:pt x="88" y="65"/>
                        <a:pt x="80" y="74"/>
                        <a:pt x="71" y="82"/>
                      </a:cubicBezTo>
                      <a:cubicBezTo>
                        <a:pt x="66" y="88"/>
                        <a:pt x="61" y="94"/>
                        <a:pt x="56" y="101"/>
                      </a:cubicBezTo>
                      <a:cubicBezTo>
                        <a:pt x="56" y="100"/>
                        <a:pt x="56" y="100"/>
                        <a:pt x="56" y="100"/>
                      </a:cubicBezTo>
                      <a:cubicBezTo>
                        <a:pt x="55" y="100"/>
                        <a:pt x="55" y="100"/>
                        <a:pt x="55" y="100"/>
                      </a:cubicBezTo>
                      <a:cubicBezTo>
                        <a:pt x="54" y="101"/>
                        <a:pt x="54" y="101"/>
                        <a:pt x="54" y="101"/>
                      </a:cubicBezTo>
                      <a:cubicBezTo>
                        <a:pt x="54" y="101"/>
                        <a:pt x="55" y="101"/>
                        <a:pt x="55" y="102"/>
                      </a:cubicBezTo>
                      <a:cubicBezTo>
                        <a:pt x="54" y="103"/>
                        <a:pt x="53" y="104"/>
                        <a:pt x="53" y="105"/>
                      </a:cubicBezTo>
                      <a:cubicBezTo>
                        <a:pt x="43" y="117"/>
                        <a:pt x="35" y="130"/>
                        <a:pt x="27" y="144"/>
                      </a:cubicBezTo>
                      <a:cubicBezTo>
                        <a:pt x="27" y="144"/>
                        <a:pt x="27" y="144"/>
                        <a:pt x="27" y="144"/>
                      </a:cubicBezTo>
                      <a:cubicBezTo>
                        <a:pt x="26" y="144"/>
                        <a:pt x="26" y="144"/>
                        <a:pt x="26" y="144"/>
                      </a:cubicBezTo>
                      <a:cubicBezTo>
                        <a:pt x="26" y="144"/>
                        <a:pt x="27" y="144"/>
                        <a:pt x="27" y="144"/>
                      </a:cubicBezTo>
                      <a:cubicBezTo>
                        <a:pt x="27" y="145"/>
                        <a:pt x="26" y="147"/>
                        <a:pt x="25" y="148"/>
                      </a:cubicBezTo>
                      <a:cubicBezTo>
                        <a:pt x="25" y="149"/>
                        <a:pt x="25" y="149"/>
                        <a:pt x="25" y="150"/>
                      </a:cubicBezTo>
                      <a:cubicBezTo>
                        <a:pt x="25" y="151"/>
                        <a:pt x="25" y="152"/>
                        <a:pt x="25" y="153"/>
                      </a:cubicBezTo>
                      <a:cubicBezTo>
                        <a:pt x="23" y="155"/>
                        <a:pt x="22" y="157"/>
                        <a:pt x="21" y="159"/>
                      </a:cubicBezTo>
                      <a:cubicBezTo>
                        <a:pt x="19" y="163"/>
                        <a:pt x="17" y="167"/>
                        <a:pt x="15" y="171"/>
                      </a:cubicBezTo>
                      <a:cubicBezTo>
                        <a:pt x="15" y="173"/>
                        <a:pt x="15" y="175"/>
                        <a:pt x="14" y="176"/>
                      </a:cubicBezTo>
                      <a:cubicBezTo>
                        <a:pt x="13" y="179"/>
                        <a:pt x="13" y="183"/>
                        <a:pt x="13" y="186"/>
                      </a:cubicBezTo>
                      <a:cubicBezTo>
                        <a:pt x="13" y="186"/>
                        <a:pt x="13" y="187"/>
                        <a:pt x="12" y="187"/>
                      </a:cubicBezTo>
                      <a:cubicBezTo>
                        <a:pt x="12" y="188"/>
                        <a:pt x="11" y="188"/>
                        <a:pt x="11" y="189"/>
                      </a:cubicBezTo>
                      <a:cubicBezTo>
                        <a:pt x="11" y="189"/>
                        <a:pt x="11" y="190"/>
                        <a:pt x="11" y="190"/>
                      </a:cubicBezTo>
                      <a:cubicBezTo>
                        <a:pt x="11" y="191"/>
                        <a:pt x="11" y="191"/>
                        <a:pt x="11" y="192"/>
                      </a:cubicBezTo>
                      <a:cubicBezTo>
                        <a:pt x="11" y="192"/>
                        <a:pt x="11" y="193"/>
                        <a:pt x="10" y="193"/>
                      </a:cubicBezTo>
                      <a:cubicBezTo>
                        <a:pt x="10" y="194"/>
                        <a:pt x="9" y="194"/>
                        <a:pt x="9" y="195"/>
                      </a:cubicBezTo>
                      <a:cubicBezTo>
                        <a:pt x="9" y="195"/>
                        <a:pt x="9" y="196"/>
                        <a:pt x="9" y="196"/>
                      </a:cubicBezTo>
                      <a:cubicBezTo>
                        <a:pt x="9" y="198"/>
                        <a:pt x="9" y="200"/>
                        <a:pt x="9" y="202"/>
                      </a:cubicBezTo>
                      <a:cubicBezTo>
                        <a:pt x="7"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2" y="371"/>
                      </a:cubicBezTo>
                      <a:cubicBezTo>
                        <a:pt x="12" y="371"/>
                        <a:pt x="12" y="371"/>
                        <a:pt x="12" y="371"/>
                      </a:cubicBezTo>
                      <a:cubicBezTo>
                        <a:pt x="12" y="371"/>
                        <a:pt x="12" y="371"/>
                        <a:pt x="12" y="371"/>
                      </a:cubicBezTo>
                      <a:cubicBezTo>
                        <a:pt x="13" y="374"/>
                        <a:pt x="14" y="377"/>
                        <a:pt x="15" y="381"/>
                      </a:cubicBezTo>
                      <a:cubicBezTo>
                        <a:pt x="18" y="385"/>
                        <a:pt x="20" y="391"/>
                        <a:pt x="22" y="396"/>
                      </a:cubicBezTo>
                      <a:cubicBezTo>
                        <a:pt x="23" y="402"/>
                        <a:pt x="26" y="407"/>
                        <a:pt x="29" y="412"/>
                      </a:cubicBezTo>
                      <a:cubicBezTo>
                        <a:pt x="29" y="413"/>
                        <a:pt x="29" y="413"/>
                        <a:pt x="29" y="414"/>
                      </a:cubicBezTo>
                      <a:cubicBezTo>
                        <a:pt x="29" y="414"/>
                        <a:pt x="29" y="415"/>
                        <a:pt x="29" y="415"/>
                      </a:cubicBezTo>
                      <a:cubicBezTo>
                        <a:pt x="33" y="423"/>
                        <a:pt x="38" y="429"/>
                        <a:pt x="44" y="435"/>
                      </a:cubicBezTo>
                      <a:cubicBezTo>
                        <a:pt x="47" y="438"/>
                        <a:pt x="49" y="440"/>
                        <a:pt x="52" y="443"/>
                      </a:cubicBezTo>
                      <a:cubicBezTo>
                        <a:pt x="52" y="443"/>
                        <a:pt x="52" y="443"/>
                        <a:pt x="52" y="444"/>
                      </a:cubicBezTo>
                      <a:cubicBezTo>
                        <a:pt x="52" y="444"/>
                        <a:pt x="52" y="445"/>
                        <a:pt x="52" y="445"/>
                      </a:cubicBezTo>
                      <a:cubicBezTo>
                        <a:pt x="53" y="445"/>
                        <a:pt x="53" y="445"/>
                        <a:pt x="54" y="445"/>
                      </a:cubicBezTo>
                      <a:cubicBezTo>
                        <a:pt x="54" y="444"/>
                        <a:pt x="54" y="444"/>
                        <a:pt x="54" y="444"/>
                      </a:cubicBezTo>
                      <a:cubicBezTo>
                        <a:pt x="56" y="446"/>
                        <a:pt x="58" y="448"/>
                        <a:pt x="60" y="449"/>
                      </a:cubicBezTo>
                      <a:cubicBezTo>
                        <a:pt x="58" y="448"/>
                        <a:pt x="56" y="446"/>
                        <a:pt x="54" y="444"/>
                      </a:cubicBezTo>
                      <a:cubicBezTo>
                        <a:pt x="54" y="444"/>
                        <a:pt x="54" y="444"/>
                        <a:pt x="54" y="443"/>
                      </a:cubicBezTo>
                      <a:cubicBezTo>
                        <a:pt x="54" y="443"/>
                        <a:pt x="54" y="443"/>
                        <a:pt x="55" y="443"/>
                      </a:cubicBezTo>
                      <a:cubicBezTo>
                        <a:pt x="58" y="446"/>
                        <a:pt x="61" y="449"/>
                        <a:pt x="65" y="451"/>
                      </a:cubicBezTo>
                      <a:cubicBezTo>
                        <a:pt x="68" y="453"/>
                        <a:pt x="70" y="455"/>
                        <a:pt x="73" y="456"/>
                      </a:cubicBezTo>
                      <a:cubicBezTo>
                        <a:pt x="81" y="461"/>
                        <a:pt x="88" y="466"/>
                        <a:pt x="96" y="471"/>
                      </a:cubicBezTo>
                      <a:cubicBezTo>
                        <a:pt x="99" y="473"/>
                        <a:pt x="103" y="476"/>
                        <a:pt x="106" y="478"/>
                      </a:cubicBezTo>
                      <a:cubicBezTo>
                        <a:pt x="106" y="478"/>
                        <a:pt x="106" y="479"/>
                        <a:pt x="106" y="479"/>
                      </a:cubicBezTo>
                      <a:cubicBezTo>
                        <a:pt x="99" y="475"/>
                        <a:pt x="92" y="470"/>
                        <a:pt x="85" y="467"/>
                      </a:cubicBezTo>
                      <a:cubicBezTo>
                        <a:pt x="78" y="463"/>
                        <a:pt x="72" y="459"/>
                        <a:pt x="66" y="455"/>
                      </a:cubicBezTo>
                      <a:cubicBezTo>
                        <a:pt x="86" y="471"/>
                        <a:pt x="107" y="484"/>
                        <a:pt x="130" y="496"/>
                      </a:cubicBezTo>
                      <a:cubicBezTo>
                        <a:pt x="130" y="497"/>
                        <a:pt x="131" y="497"/>
                        <a:pt x="131" y="498"/>
                      </a:cubicBezTo>
                      <a:cubicBezTo>
                        <a:pt x="131" y="498"/>
                        <a:pt x="131" y="499"/>
                        <a:pt x="132" y="499"/>
                      </a:cubicBezTo>
                      <a:cubicBezTo>
                        <a:pt x="139" y="505"/>
                        <a:pt x="147" y="508"/>
                        <a:pt x="156" y="509"/>
                      </a:cubicBezTo>
                      <a:cubicBezTo>
                        <a:pt x="162" y="513"/>
                        <a:pt x="168" y="517"/>
                        <a:pt x="174" y="521"/>
                      </a:cubicBezTo>
                      <a:cubicBezTo>
                        <a:pt x="165" y="519"/>
                        <a:pt x="155" y="516"/>
                        <a:pt x="146" y="512"/>
                      </a:cubicBezTo>
                      <a:cubicBezTo>
                        <a:pt x="145" y="512"/>
                        <a:pt x="145" y="512"/>
                        <a:pt x="145" y="512"/>
                      </a:cubicBezTo>
                      <a:cubicBezTo>
                        <a:pt x="153" y="518"/>
                        <a:pt x="163" y="522"/>
                        <a:pt x="174" y="524"/>
                      </a:cubicBezTo>
                      <a:cubicBezTo>
                        <a:pt x="176" y="524"/>
                        <a:pt x="178" y="525"/>
                        <a:pt x="180" y="525"/>
                      </a:cubicBezTo>
                      <a:cubicBezTo>
                        <a:pt x="181" y="525"/>
                        <a:pt x="183" y="526"/>
                        <a:pt x="184" y="527"/>
                      </a:cubicBezTo>
                      <a:cubicBezTo>
                        <a:pt x="184" y="527"/>
                        <a:pt x="185" y="527"/>
                        <a:pt x="186" y="527"/>
                      </a:cubicBezTo>
                      <a:cubicBezTo>
                        <a:pt x="185" y="526"/>
                        <a:pt x="184" y="526"/>
                        <a:pt x="184" y="525"/>
                      </a:cubicBezTo>
                      <a:cubicBezTo>
                        <a:pt x="196" y="527"/>
                        <a:pt x="209" y="529"/>
                        <a:pt x="222" y="529"/>
                      </a:cubicBezTo>
                      <a:cubicBezTo>
                        <a:pt x="244" y="530"/>
                        <a:pt x="266" y="530"/>
                        <a:pt x="289" y="527"/>
                      </a:cubicBezTo>
                      <a:cubicBezTo>
                        <a:pt x="291" y="527"/>
                        <a:pt x="293" y="527"/>
                        <a:pt x="295" y="526"/>
                      </a:cubicBezTo>
                      <a:cubicBezTo>
                        <a:pt x="298" y="527"/>
                        <a:pt x="301" y="526"/>
                        <a:pt x="304"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0" y="470"/>
                      </a:cubicBezTo>
                      <a:cubicBezTo>
                        <a:pt x="434" y="468"/>
                        <a:pt x="437" y="466"/>
                        <a:pt x="441" y="464"/>
                      </a:cubicBezTo>
                      <a:cubicBezTo>
                        <a:pt x="440" y="464"/>
                        <a:pt x="439" y="465"/>
                        <a:pt x="439" y="465"/>
                      </a:cubicBezTo>
                      <a:cubicBezTo>
                        <a:pt x="437" y="466"/>
                        <a:pt x="435" y="467"/>
                        <a:pt x="434" y="467"/>
                      </a:cubicBezTo>
                      <a:cubicBezTo>
                        <a:pt x="438" y="463"/>
                        <a:pt x="442" y="459"/>
                        <a:pt x="446" y="455"/>
                      </a:cubicBezTo>
                      <a:cubicBezTo>
                        <a:pt x="452" y="451"/>
                        <a:pt x="457" y="447"/>
                        <a:pt x="461" y="441"/>
                      </a:cubicBezTo>
                      <a:cubicBezTo>
                        <a:pt x="461" y="441"/>
                        <a:pt x="461" y="441"/>
                        <a:pt x="461" y="440"/>
                      </a:cubicBezTo>
                      <a:cubicBezTo>
                        <a:pt x="462" y="439"/>
                        <a:pt x="463" y="439"/>
                        <a:pt x="463" y="438"/>
                      </a:cubicBezTo>
                      <a:cubicBezTo>
                        <a:pt x="464" y="437"/>
                        <a:pt x="465" y="437"/>
                        <a:pt x="466" y="436"/>
                      </a:cubicBezTo>
                      <a:cubicBezTo>
                        <a:pt x="461" y="442"/>
                        <a:pt x="457" y="448"/>
                        <a:pt x="452" y="453"/>
                      </a:cubicBezTo>
                      <a:cubicBezTo>
                        <a:pt x="453" y="453"/>
                        <a:pt x="453" y="453"/>
                        <a:pt x="454" y="453"/>
                      </a:cubicBezTo>
                      <a:cubicBezTo>
                        <a:pt x="461" y="447"/>
                        <a:pt x="467" y="439"/>
                        <a:pt x="472" y="432"/>
                      </a:cubicBezTo>
                      <a:cubicBezTo>
                        <a:pt x="477" y="428"/>
                        <a:pt x="480" y="424"/>
                        <a:pt x="484" y="419"/>
                      </a:cubicBezTo>
                      <a:cubicBezTo>
                        <a:pt x="485" y="416"/>
                        <a:pt x="487" y="413"/>
                        <a:pt x="489" y="411"/>
                      </a:cubicBezTo>
                      <a:cubicBezTo>
                        <a:pt x="494" y="405"/>
                        <a:pt x="498" y="399"/>
                        <a:pt x="501" y="391"/>
                      </a:cubicBezTo>
                      <a:cubicBezTo>
                        <a:pt x="506" y="383"/>
                        <a:pt x="509" y="376"/>
                        <a:pt x="511" y="367"/>
                      </a:cubicBezTo>
                      <a:cubicBezTo>
                        <a:pt x="512" y="365"/>
                        <a:pt x="513" y="363"/>
                        <a:pt x="513" y="360"/>
                      </a:cubicBezTo>
                      <a:cubicBezTo>
                        <a:pt x="515" y="355"/>
                        <a:pt x="517" y="349"/>
                        <a:pt x="519" y="344"/>
                      </a:cubicBezTo>
                      <a:cubicBezTo>
                        <a:pt x="519" y="345"/>
                        <a:pt x="519" y="347"/>
                        <a:pt x="519" y="348"/>
                      </a:cubicBezTo>
                      <a:cubicBezTo>
                        <a:pt x="519" y="352"/>
                        <a:pt x="518" y="355"/>
                        <a:pt x="517" y="359"/>
                      </a:cubicBezTo>
                      <a:cubicBezTo>
                        <a:pt x="518" y="357"/>
                        <a:pt x="519" y="354"/>
                        <a:pt x="520" y="351"/>
                      </a:cubicBezTo>
                      <a:cubicBezTo>
                        <a:pt x="522" y="343"/>
                        <a:pt x="523" y="335"/>
                        <a:pt x="526" y="326"/>
                      </a:cubicBezTo>
                      <a:cubicBezTo>
                        <a:pt x="526" y="323"/>
                        <a:pt x="527" y="321"/>
                        <a:pt x="528" y="318"/>
                      </a:cubicBezTo>
                      <a:cubicBezTo>
                        <a:pt x="531" y="303"/>
                        <a:pt x="532" y="288"/>
                        <a:pt x="533" y="273"/>
                      </a:cubicBezTo>
                      <a:cubicBezTo>
                        <a:pt x="532"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0" y="277"/>
                        <a:pt x="530" y="277"/>
                      </a:cubicBezTo>
                      <a:cubicBezTo>
                        <a:pt x="530" y="267"/>
                        <a:pt x="529" y="257"/>
                        <a:pt x="527" y="247"/>
                      </a:cubicBezTo>
                      <a:cubicBezTo>
                        <a:pt x="527" y="247"/>
                        <a:pt x="527" y="247"/>
                        <a:pt x="528" y="247"/>
                      </a:cubicBezTo>
                      <a:cubicBezTo>
                        <a:pt x="527" y="247"/>
                        <a:pt x="527" y="247"/>
                        <a:pt x="527" y="247"/>
                      </a:cubicBezTo>
                      <a:cubicBezTo>
                        <a:pt x="527" y="243"/>
                        <a:pt x="526" y="240"/>
                        <a:pt x="525" y="237"/>
                      </a:cubicBezTo>
                      <a:cubicBezTo>
                        <a:pt x="526" y="237"/>
                        <a:pt x="526" y="237"/>
                        <a:pt x="526" y="237"/>
                      </a:cubicBezTo>
                      <a:cubicBezTo>
                        <a:pt x="526" y="237"/>
                        <a:pt x="526" y="237"/>
                        <a:pt x="525"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0" y="241"/>
                        <a:pt x="531" y="242"/>
                        <a:pt x="531" y="243"/>
                      </a:cubicBezTo>
                      <a:cubicBezTo>
                        <a:pt x="531" y="243"/>
                        <a:pt x="531" y="243"/>
                        <a:pt x="531" y="242"/>
                      </a:cubicBezTo>
                      <a:cubicBezTo>
                        <a:pt x="529" y="228"/>
                        <a:pt x="527" y="215"/>
                        <a:pt x="522" y="202"/>
                      </a:cubicBezTo>
                      <a:cubicBezTo>
                        <a:pt x="522" y="201"/>
                        <a:pt x="522" y="199"/>
                        <a:pt x="522" y="198"/>
                      </a:cubicBezTo>
                      <a:cubicBezTo>
                        <a:pt x="518" y="189"/>
                        <a:pt x="514" y="181"/>
                        <a:pt x="509" y="172"/>
                      </a:cubicBezTo>
                      <a:cubicBezTo>
                        <a:pt x="509" y="172"/>
                        <a:pt x="509" y="172"/>
                        <a:pt x="509" y="172"/>
                      </a:cubicBezTo>
                      <a:cubicBezTo>
                        <a:pt x="509" y="171"/>
                        <a:pt x="509" y="171"/>
                        <a:pt x="509" y="171"/>
                      </a:cubicBezTo>
                      <a:cubicBezTo>
                        <a:pt x="508" y="170"/>
                        <a:pt x="507" y="169"/>
                        <a:pt x="506"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4" y="132"/>
                        <a:pt x="494" y="132"/>
                        <a:pt x="493" y="133"/>
                      </a:cubicBezTo>
                      <a:cubicBezTo>
                        <a:pt x="493" y="133"/>
                        <a:pt x="492" y="134"/>
                        <a:pt x="491" y="135"/>
                      </a:cubicBezTo>
                      <a:cubicBezTo>
                        <a:pt x="481" y="115"/>
                        <a:pt x="469" y="97"/>
                        <a:pt x="453" y="81"/>
                      </a:cubicBezTo>
                      <a:cubicBezTo>
                        <a:pt x="451" y="79"/>
                        <a:pt x="449" y="76"/>
                        <a:pt x="448" y="74"/>
                      </a:cubicBezTo>
                      <a:cubicBezTo>
                        <a:pt x="447" y="74"/>
                        <a:pt x="446" y="73"/>
                        <a:pt x="445" y="73"/>
                      </a:cubicBezTo>
                      <a:cubicBezTo>
                        <a:pt x="445" y="72"/>
                        <a:pt x="444" y="71"/>
                        <a:pt x="444" y="71"/>
                      </a:cubicBezTo>
                      <a:cubicBezTo>
                        <a:pt x="441" y="66"/>
                        <a:pt x="436" y="61"/>
                        <a:pt x="431" y="56"/>
                      </a:cubicBezTo>
                      <a:cubicBezTo>
                        <a:pt x="421" y="48"/>
                        <a:pt x="411" y="42"/>
                        <a:pt x="400" y="37"/>
                      </a:cubicBezTo>
                      <a:cubicBezTo>
                        <a:pt x="389" y="32"/>
                        <a:pt x="378" y="27"/>
                        <a:pt x="367" y="22"/>
                      </a:cubicBezTo>
                      <a:close/>
                      <a:moveTo>
                        <a:pt x="371" y="28"/>
                      </a:moveTo>
                      <a:cubicBezTo>
                        <a:pt x="370" y="28"/>
                        <a:pt x="370" y="28"/>
                        <a:pt x="369" y="29"/>
                      </a:cubicBezTo>
                      <a:cubicBezTo>
                        <a:pt x="368" y="34"/>
                        <a:pt x="365" y="40"/>
                        <a:pt x="362" y="45"/>
                      </a:cubicBezTo>
                      <a:cubicBezTo>
                        <a:pt x="362" y="45"/>
                        <a:pt x="362" y="45"/>
                        <a:pt x="362" y="46"/>
                      </a:cubicBezTo>
                      <a:cubicBezTo>
                        <a:pt x="359" y="45"/>
                        <a:pt x="357"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0" y="42"/>
                        <a:pt x="348"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5" y="34"/>
                        <a:pt x="345" y="39"/>
                      </a:cubicBezTo>
                      <a:cubicBezTo>
                        <a:pt x="345" y="39"/>
                        <a:pt x="345" y="39"/>
                        <a:pt x="344" y="40"/>
                      </a:cubicBezTo>
                      <a:cubicBezTo>
                        <a:pt x="342" y="39"/>
                        <a:pt x="339" y="38"/>
                        <a:pt x="337" y="37"/>
                      </a:cubicBezTo>
                      <a:cubicBezTo>
                        <a:pt x="337" y="37"/>
                        <a:pt x="337"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3" y="28"/>
                        <a:pt x="334" y="25"/>
                      </a:cubicBezTo>
                      <a:cubicBezTo>
                        <a:pt x="334" y="25"/>
                        <a:pt x="335" y="24"/>
                        <a:pt x="335" y="23"/>
                      </a:cubicBezTo>
                      <a:cubicBezTo>
                        <a:pt x="335" y="23"/>
                        <a:pt x="335" y="23"/>
                        <a:pt x="335" y="22"/>
                      </a:cubicBezTo>
                      <a:cubicBezTo>
                        <a:pt x="335" y="22"/>
                        <a:pt x="334" y="22"/>
                        <a:pt x="334" y="23"/>
                      </a:cubicBezTo>
                      <a:cubicBezTo>
                        <a:pt x="332" y="27"/>
                        <a:pt x="330" y="31"/>
                        <a:pt x="328" y="35"/>
                      </a:cubicBezTo>
                      <a:cubicBezTo>
                        <a:pt x="322" y="33"/>
                        <a:pt x="315" y="31"/>
                        <a:pt x="308" y="30"/>
                      </a:cubicBezTo>
                      <a:cubicBezTo>
                        <a:pt x="309" y="25"/>
                        <a:pt x="310" y="19"/>
                        <a:pt x="309" y="14"/>
                      </a:cubicBezTo>
                      <a:cubicBezTo>
                        <a:pt x="308" y="14"/>
                        <a:pt x="308" y="14"/>
                        <a:pt x="308" y="15"/>
                      </a:cubicBezTo>
                      <a:cubicBezTo>
                        <a:pt x="307" y="20"/>
                        <a:pt x="307" y="25"/>
                        <a:pt x="307" y="30"/>
                      </a:cubicBezTo>
                      <a:cubicBezTo>
                        <a:pt x="305" y="29"/>
                        <a:pt x="303" y="29"/>
                        <a:pt x="302" y="29"/>
                      </a:cubicBezTo>
                      <a:cubicBezTo>
                        <a:pt x="302" y="23"/>
                        <a:pt x="302" y="17"/>
                        <a:pt x="301" y="12"/>
                      </a:cubicBezTo>
                      <a:cubicBezTo>
                        <a:pt x="301" y="12"/>
                        <a:pt x="301" y="12"/>
                        <a:pt x="301" y="12"/>
                      </a:cubicBezTo>
                      <a:cubicBezTo>
                        <a:pt x="300" y="17"/>
                        <a:pt x="300" y="23"/>
                        <a:pt x="299" y="28"/>
                      </a:cubicBezTo>
                      <a:cubicBezTo>
                        <a:pt x="291" y="27"/>
                        <a:pt x="282" y="26"/>
                        <a:pt x="274" y="26"/>
                      </a:cubicBezTo>
                      <a:cubicBezTo>
                        <a:pt x="274" y="19"/>
                        <a:pt x="274" y="13"/>
                        <a:pt x="273" y="6"/>
                      </a:cubicBezTo>
                      <a:cubicBezTo>
                        <a:pt x="274" y="7"/>
                        <a:pt x="275" y="7"/>
                        <a:pt x="276" y="7"/>
                      </a:cubicBezTo>
                      <a:cubicBezTo>
                        <a:pt x="276" y="9"/>
                        <a:pt x="276" y="11"/>
                        <a:pt x="276" y="13"/>
                      </a:cubicBezTo>
                      <a:cubicBezTo>
                        <a:pt x="276" y="17"/>
                        <a:pt x="276" y="21"/>
                        <a:pt x="276" y="25"/>
                      </a:cubicBezTo>
                      <a:cubicBezTo>
                        <a:pt x="276" y="25"/>
                        <a:pt x="277" y="24"/>
                        <a:pt x="278" y="23"/>
                      </a:cubicBezTo>
                      <a:cubicBezTo>
                        <a:pt x="278" y="23"/>
                        <a:pt x="278" y="22"/>
                        <a:pt x="278" y="22"/>
                      </a:cubicBezTo>
                      <a:cubicBezTo>
                        <a:pt x="278" y="18"/>
                        <a:pt x="278" y="14"/>
                        <a:pt x="278" y="11"/>
                      </a:cubicBezTo>
                      <a:cubicBezTo>
                        <a:pt x="278" y="9"/>
                        <a:pt x="278" y="8"/>
                        <a:pt x="278" y="7"/>
                      </a:cubicBezTo>
                      <a:cubicBezTo>
                        <a:pt x="291" y="7"/>
                        <a:pt x="303" y="9"/>
                        <a:pt x="315" y="10"/>
                      </a:cubicBezTo>
                      <a:cubicBezTo>
                        <a:pt x="316" y="10"/>
                        <a:pt x="317" y="10"/>
                        <a:pt x="318" y="10"/>
                      </a:cubicBezTo>
                      <a:cubicBezTo>
                        <a:pt x="317" y="12"/>
                        <a:pt x="317" y="14"/>
                        <a:pt x="318" y="16"/>
                      </a:cubicBezTo>
                      <a:cubicBezTo>
                        <a:pt x="317" y="16"/>
                        <a:pt x="317" y="17"/>
                        <a:pt x="317" y="17"/>
                      </a:cubicBezTo>
                      <a:cubicBezTo>
                        <a:pt x="316" y="18"/>
                        <a:pt x="316" y="18"/>
                        <a:pt x="316" y="19"/>
                      </a:cubicBezTo>
                      <a:cubicBezTo>
                        <a:pt x="316" y="19"/>
                        <a:pt x="316" y="20"/>
                        <a:pt x="315" y="20"/>
                      </a:cubicBezTo>
                      <a:cubicBezTo>
                        <a:pt x="314" y="24"/>
                        <a:pt x="314" y="27"/>
                        <a:pt x="315" y="29"/>
                      </a:cubicBezTo>
                      <a:cubicBezTo>
                        <a:pt x="315" y="29"/>
                        <a:pt x="316" y="28"/>
                        <a:pt x="316" y="28"/>
                      </a:cubicBezTo>
                      <a:cubicBezTo>
                        <a:pt x="318" y="22"/>
                        <a:pt x="319" y="17"/>
                        <a:pt x="320" y="11"/>
                      </a:cubicBezTo>
                      <a:cubicBezTo>
                        <a:pt x="320" y="11"/>
                        <a:pt x="320" y="11"/>
                        <a:pt x="320" y="11"/>
                      </a:cubicBezTo>
                      <a:cubicBezTo>
                        <a:pt x="335" y="13"/>
                        <a:pt x="349" y="17"/>
                        <a:pt x="362" y="23"/>
                      </a:cubicBezTo>
                      <a:cubicBezTo>
                        <a:pt x="362" y="23"/>
                        <a:pt x="363" y="23"/>
                        <a:pt x="363" y="24"/>
                      </a:cubicBezTo>
                      <a:cubicBezTo>
                        <a:pt x="363" y="24"/>
                        <a:pt x="363" y="24"/>
                        <a:pt x="363" y="24"/>
                      </a:cubicBezTo>
                      <a:cubicBezTo>
                        <a:pt x="363" y="24"/>
                        <a:pt x="363" y="25"/>
                        <a:pt x="364" y="25"/>
                      </a:cubicBezTo>
                      <a:cubicBezTo>
                        <a:pt x="364" y="25"/>
                        <a:pt x="365" y="26"/>
                        <a:pt x="365" y="26"/>
                      </a:cubicBezTo>
                      <a:cubicBezTo>
                        <a:pt x="367" y="27"/>
                        <a:pt x="369" y="27"/>
                        <a:pt x="370" y="27"/>
                      </a:cubicBezTo>
                      <a:cubicBezTo>
                        <a:pt x="371" y="27"/>
                        <a:pt x="371" y="28"/>
                        <a:pt x="371" y="28"/>
                      </a:cubicBezTo>
                      <a:cubicBezTo>
                        <a:pt x="373" y="30"/>
                        <a:pt x="375" y="31"/>
                        <a:pt x="377" y="33"/>
                      </a:cubicBezTo>
                      <a:cubicBezTo>
                        <a:pt x="378" y="33"/>
                        <a:pt x="379" y="34"/>
                        <a:pt x="379" y="34"/>
                      </a:cubicBezTo>
                      <a:cubicBezTo>
                        <a:pt x="384" y="35"/>
                        <a:pt x="389" y="37"/>
                        <a:pt x="394" y="39"/>
                      </a:cubicBezTo>
                      <a:cubicBezTo>
                        <a:pt x="394" y="40"/>
                        <a:pt x="393" y="41"/>
                        <a:pt x="393" y="43"/>
                      </a:cubicBezTo>
                      <a:cubicBezTo>
                        <a:pt x="393" y="43"/>
                        <a:pt x="392" y="44"/>
                        <a:pt x="392" y="44"/>
                      </a:cubicBezTo>
                      <a:cubicBezTo>
                        <a:pt x="389" y="48"/>
                        <a:pt x="386" y="51"/>
                        <a:pt x="384" y="55"/>
                      </a:cubicBezTo>
                      <a:cubicBezTo>
                        <a:pt x="383" y="55"/>
                        <a:pt x="383" y="55"/>
                        <a:pt x="383" y="55"/>
                      </a:cubicBezTo>
                      <a:cubicBezTo>
                        <a:pt x="383" y="53"/>
                        <a:pt x="384" y="51"/>
                        <a:pt x="384" y="48"/>
                      </a:cubicBezTo>
                      <a:cubicBezTo>
                        <a:pt x="385" y="48"/>
                        <a:pt x="385" y="48"/>
                        <a:pt x="386" y="48"/>
                      </a:cubicBezTo>
                      <a:cubicBezTo>
                        <a:pt x="385" y="47"/>
                        <a:pt x="385" y="47"/>
                        <a:pt x="385" y="47"/>
                      </a:cubicBezTo>
                      <a:cubicBezTo>
                        <a:pt x="385" y="46"/>
                        <a:pt x="385" y="45"/>
                        <a:pt x="385" y="44"/>
                      </a:cubicBezTo>
                      <a:cubicBezTo>
                        <a:pt x="385" y="44"/>
                        <a:pt x="384" y="44"/>
                        <a:pt x="384" y="45"/>
                      </a:cubicBezTo>
                      <a:cubicBezTo>
                        <a:pt x="384" y="45"/>
                        <a:pt x="384" y="45"/>
                        <a:pt x="383" y="45"/>
                      </a:cubicBezTo>
                      <a:cubicBezTo>
                        <a:pt x="383" y="45"/>
                        <a:pt x="382" y="44"/>
                        <a:pt x="382" y="44"/>
                      </a:cubicBezTo>
                      <a:cubicBezTo>
                        <a:pt x="382" y="43"/>
                        <a:pt x="382" y="43"/>
                        <a:pt x="382" y="42"/>
                      </a:cubicBezTo>
                      <a:cubicBezTo>
                        <a:pt x="382" y="40"/>
                        <a:pt x="382" y="38"/>
                        <a:pt x="381" y="36"/>
                      </a:cubicBezTo>
                      <a:cubicBezTo>
                        <a:pt x="381" y="36"/>
                        <a:pt x="380" y="36"/>
                        <a:pt x="380"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1" y="51"/>
                        <a:pt x="382" y="52"/>
                      </a:cubicBezTo>
                      <a:cubicBezTo>
                        <a:pt x="381" y="52"/>
                        <a:pt x="381" y="53"/>
                        <a:pt x="381" y="54"/>
                      </a:cubicBezTo>
                      <a:cubicBezTo>
                        <a:pt x="378"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6" y="44"/>
                        <a:pt x="378" y="40"/>
                        <a:pt x="379" y="36"/>
                      </a:cubicBezTo>
                      <a:cubicBezTo>
                        <a:pt x="378" y="36"/>
                        <a:pt x="378" y="36"/>
                        <a:pt x="377" y="37"/>
                      </a:cubicBezTo>
                      <a:cubicBezTo>
                        <a:pt x="375" y="40"/>
                        <a:pt x="373" y="43"/>
                        <a:pt x="372" y="47"/>
                      </a:cubicBezTo>
                      <a:cubicBezTo>
                        <a:pt x="371" y="47"/>
                        <a:pt x="369" y="48"/>
                        <a:pt x="368" y="48"/>
                      </a:cubicBezTo>
                      <a:cubicBezTo>
                        <a:pt x="367" y="47"/>
                        <a:pt x="365" y="47"/>
                        <a:pt x="364" y="46"/>
                      </a:cubicBezTo>
                      <a:cubicBezTo>
                        <a:pt x="364" y="46"/>
                        <a:pt x="364" y="45"/>
                        <a:pt x="364" y="45"/>
                      </a:cubicBezTo>
                      <a:cubicBezTo>
                        <a:pt x="365" y="44"/>
                        <a:pt x="365" y="44"/>
                        <a:pt x="365" y="43"/>
                      </a:cubicBezTo>
                      <a:cubicBezTo>
                        <a:pt x="369" y="38"/>
                        <a:pt x="371" y="33"/>
                        <a:pt x="371" y="28"/>
                      </a:cubicBezTo>
                      <a:close/>
                      <a:moveTo>
                        <a:pt x="350" y="47"/>
                      </a:moveTo>
                      <a:cubicBezTo>
                        <a:pt x="350" y="47"/>
                        <a:pt x="350" y="47"/>
                        <a:pt x="350" y="47"/>
                      </a:cubicBezTo>
                      <a:cubicBezTo>
                        <a:pt x="350" y="47"/>
                        <a:pt x="350" y="47"/>
                        <a:pt x="350" y="47"/>
                      </a:cubicBezTo>
                      <a:cubicBezTo>
                        <a:pt x="353" y="49"/>
                        <a:pt x="357" y="50"/>
                        <a:pt x="360" y="52"/>
                      </a:cubicBezTo>
                      <a:cubicBezTo>
                        <a:pt x="358" y="51"/>
                        <a:pt x="357" y="51"/>
                        <a:pt x="355" y="50"/>
                      </a:cubicBezTo>
                      <a:cubicBezTo>
                        <a:pt x="351" y="49"/>
                        <a:pt x="347" y="47"/>
                        <a:pt x="343" y="46"/>
                      </a:cubicBezTo>
                      <a:cubicBezTo>
                        <a:pt x="343" y="45"/>
                        <a:pt x="344" y="45"/>
                        <a:pt x="344" y="44"/>
                      </a:cubicBezTo>
                      <a:cubicBezTo>
                        <a:pt x="346" y="45"/>
                        <a:pt x="348" y="46"/>
                        <a:pt x="350" y="47"/>
                      </a:cubicBezTo>
                      <a:close/>
                      <a:moveTo>
                        <a:pt x="382" y="56"/>
                      </a:moveTo>
                      <a:cubicBezTo>
                        <a:pt x="383" y="56"/>
                        <a:pt x="383" y="56"/>
                        <a:pt x="383" y="56"/>
                      </a:cubicBezTo>
                      <a:cubicBezTo>
                        <a:pt x="383" y="57"/>
                        <a:pt x="383" y="57"/>
                        <a:pt x="383" y="57"/>
                      </a:cubicBezTo>
                      <a:cubicBezTo>
                        <a:pt x="383" y="56"/>
                        <a:pt x="383" y="56"/>
                        <a:pt x="382" y="56"/>
                      </a:cubicBezTo>
                      <a:close/>
                      <a:moveTo>
                        <a:pt x="403" y="46"/>
                      </a:moveTo>
                      <a:cubicBezTo>
                        <a:pt x="403" y="46"/>
                        <a:pt x="402" y="46"/>
                        <a:pt x="402" y="47"/>
                      </a:cubicBezTo>
                      <a:cubicBezTo>
                        <a:pt x="397" y="51"/>
                        <a:pt x="395" y="56"/>
                        <a:pt x="395" y="61"/>
                      </a:cubicBezTo>
                      <a:cubicBezTo>
                        <a:pt x="392" y="59"/>
                        <a:pt x="389" y="58"/>
                        <a:pt x="386" y="56"/>
                      </a:cubicBezTo>
                      <a:cubicBezTo>
                        <a:pt x="389"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3" y="75"/>
                        <a:pt x="442" y="73"/>
                        <a:pt x="441" y="72"/>
                      </a:cubicBezTo>
                      <a:cubicBezTo>
                        <a:pt x="440" y="72"/>
                        <a:pt x="440" y="72"/>
                        <a:pt x="440" y="72"/>
                      </a:cubicBezTo>
                      <a:cubicBezTo>
                        <a:pt x="441" y="73"/>
                        <a:pt x="443" y="74"/>
                        <a:pt x="443" y="75"/>
                      </a:cubicBezTo>
                      <a:cubicBezTo>
                        <a:pt x="443" y="75"/>
                        <a:pt x="443" y="75"/>
                        <a:pt x="443" y="75"/>
                      </a:cubicBezTo>
                      <a:cubicBezTo>
                        <a:pt x="442" y="75"/>
                        <a:pt x="442" y="75"/>
                        <a:pt x="441" y="75"/>
                      </a:cubicBezTo>
                      <a:cubicBezTo>
                        <a:pt x="441" y="74"/>
                        <a:pt x="441" y="74"/>
                        <a:pt x="441" y="74"/>
                      </a:cubicBezTo>
                      <a:cubicBezTo>
                        <a:pt x="441" y="74"/>
                        <a:pt x="441" y="74"/>
                        <a:pt x="440"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7" y="86"/>
                      </a:cubicBezTo>
                      <a:cubicBezTo>
                        <a:pt x="439" y="83"/>
                        <a:pt x="440" y="80"/>
                        <a:pt x="440" y="77"/>
                      </a:cubicBezTo>
                      <a:cubicBezTo>
                        <a:pt x="440" y="77"/>
                        <a:pt x="440" y="77"/>
                        <a:pt x="441" y="76"/>
                      </a:cubicBezTo>
                      <a:cubicBezTo>
                        <a:pt x="443" y="79"/>
                        <a:pt x="446" y="81"/>
                        <a:pt x="448" y="84"/>
                      </a:cubicBezTo>
                      <a:cubicBezTo>
                        <a:pt x="448" y="84"/>
                        <a:pt x="447" y="85"/>
                        <a:pt x="447" y="85"/>
                      </a:cubicBezTo>
                      <a:cubicBezTo>
                        <a:pt x="444" y="89"/>
                        <a:pt x="441" y="93"/>
                        <a:pt x="441" y="97"/>
                      </a:cubicBezTo>
                      <a:cubicBezTo>
                        <a:pt x="441" y="97"/>
                        <a:pt x="442" y="97"/>
                        <a:pt x="442" y="96"/>
                      </a:cubicBezTo>
                      <a:cubicBezTo>
                        <a:pt x="445" y="92"/>
                        <a:pt x="447" y="89"/>
                        <a:pt x="449" y="85"/>
                      </a:cubicBezTo>
                      <a:cubicBezTo>
                        <a:pt x="453" y="89"/>
                        <a:pt x="456" y="93"/>
                        <a:pt x="460" y="97"/>
                      </a:cubicBezTo>
                      <a:cubicBezTo>
                        <a:pt x="456" y="100"/>
                        <a:pt x="452" y="103"/>
                        <a:pt x="449" y="106"/>
                      </a:cubicBezTo>
                      <a:cubicBezTo>
                        <a:pt x="449" y="106"/>
                        <a:pt x="449" y="106"/>
                        <a:pt x="449" y="106"/>
                      </a:cubicBezTo>
                      <a:cubicBezTo>
                        <a:pt x="446" y="103"/>
                        <a:pt x="443" y="100"/>
                        <a:pt x="441" y="97"/>
                      </a:cubicBezTo>
                      <a:cubicBezTo>
                        <a:pt x="437" y="93"/>
                        <a:pt x="432" y="88"/>
                        <a:pt x="427"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6" y="66"/>
                        <a:pt x="407" y="65"/>
                      </a:cubicBezTo>
                      <a:cubicBezTo>
                        <a:pt x="409" y="60"/>
                        <a:pt x="411"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7" y="178"/>
                        <a:pt x="505" y="171"/>
                      </a:cubicBezTo>
                      <a:cubicBezTo>
                        <a:pt x="505" y="171"/>
                        <a:pt x="505" y="171"/>
                        <a:pt x="505" y="171"/>
                      </a:cubicBezTo>
                      <a:cubicBezTo>
                        <a:pt x="507" y="175"/>
                        <a:pt x="509" y="179"/>
                        <a:pt x="511" y="183"/>
                      </a:cubicBezTo>
                      <a:close/>
                      <a:moveTo>
                        <a:pt x="516" y="201"/>
                      </a:moveTo>
                      <a:cubicBezTo>
                        <a:pt x="516" y="202"/>
                        <a:pt x="516" y="203"/>
                        <a:pt x="517" y="204"/>
                      </a:cubicBezTo>
                      <a:cubicBezTo>
                        <a:pt x="516" y="204"/>
                        <a:pt x="516" y="204"/>
                        <a:pt x="516" y="204"/>
                      </a:cubicBezTo>
                      <a:cubicBezTo>
                        <a:pt x="514" y="199"/>
                        <a:pt x="512" y="194"/>
                        <a:pt x="510" y="189"/>
                      </a:cubicBezTo>
                      <a:cubicBezTo>
                        <a:pt x="510" y="189"/>
                        <a:pt x="511" y="189"/>
                        <a:pt x="511" y="189"/>
                      </a:cubicBezTo>
                      <a:cubicBezTo>
                        <a:pt x="513" y="193"/>
                        <a:pt x="514" y="197"/>
                        <a:pt x="516" y="201"/>
                      </a:cubicBezTo>
                      <a:close/>
                      <a:moveTo>
                        <a:pt x="519" y="205"/>
                      </a:moveTo>
                      <a:cubicBezTo>
                        <a:pt x="519" y="205"/>
                        <a:pt x="519" y="205"/>
                        <a:pt x="520" y="205"/>
                      </a:cubicBezTo>
                      <a:cubicBezTo>
                        <a:pt x="519" y="205"/>
                        <a:pt x="519" y="205"/>
                        <a:pt x="519" y="205"/>
                      </a:cubicBezTo>
                      <a:cubicBezTo>
                        <a:pt x="518" y="201"/>
                        <a:pt x="517" y="197"/>
                        <a:pt x="516" y="193"/>
                      </a:cubicBezTo>
                      <a:cubicBezTo>
                        <a:pt x="516"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3" y="205"/>
                        <a:pt x="515" y="205"/>
                      </a:cubicBezTo>
                      <a:cubicBezTo>
                        <a:pt x="516" y="211"/>
                        <a:pt x="518" y="217"/>
                        <a:pt x="519" y="223"/>
                      </a:cubicBezTo>
                      <a:cubicBezTo>
                        <a:pt x="519" y="224"/>
                        <a:pt x="520" y="226"/>
                        <a:pt x="520" y="228"/>
                      </a:cubicBezTo>
                      <a:cubicBezTo>
                        <a:pt x="519" y="227"/>
                        <a:pt x="518" y="227"/>
                        <a:pt x="517" y="227"/>
                      </a:cubicBezTo>
                      <a:cubicBezTo>
                        <a:pt x="517" y="227"/>
                        <a:pt x="517" y="227"/>
                        <a:pt x="517" y="227"/>
                      </a:cubicBezTo>
                      <a:cubicBezTo>
                        <a:pt x="517" y="226"/>
                        <a:pt x="517" y="226"/>
                        <a:pt x="516" y="226"/>
                      </a:cubicBezTo>
                      <a:cubicBezTo>
                        <a:pt x="514" y="226"/>
                        <a:pt x="512" y="225"/>
                        <a:pt x="510" y="225"/>
                      </a:cubicBezTo>
                      <a:cubicBezTo>
                        <a:pt x="505" y="223"/>
                        <a:pt x="501" y="222"/>
                        <a:pt x="496" y="221"/>
                      </a:cubicBezTo>
                      <a:cubicBezTo>
                        <a:pt x="495" y="216"/>
                        <a:pt x="493" y="211"/>
                        <a:pt x="492" y="206"/>
                      </a:cubicBezTo>
                      <a:cubicBezTo>
                        <a:pt x="493" y="208"/>
                        <a:pt x="494" y="210"/>
                        <a:pt x="496" y="212"/>
                      </a:cubicBezTo>
                      <a:cubicBezTo>
                        <a:pt x="496" y="211"/>
                        <a:pt x="496" y="210"/>
                        <a:pt x="495" y="209"/>
                      </a:cubicBezTo>
                      <a:cubicBezTo>
                        <a:pt x="499" y="211"/>
                        <a:pt x="503" y="211"/>
                        <a:pt x="508" y="209"/>
                      </a:cubicBezTo>
                      <a:cubicBezTo>
                        <a:pt x="507" y="209"/>
                        <a:pt x="507" y="209"/>
                        <a:pt x="507" y="209"/>
                      </a:cubicBezTo>
                      <a:cubicBezTo>
                        <a:pt x="503" y="209"/>
                        <a:pt x="499" y="208"/>
                        <a:pt x="495" y="207"/>
                      </a:cubicBezTo>
                      <a:cubicBezTo>
                        <a:pt x="495" y="200"/>
                        <a:pt x="494" y="194"/>
                        <a:pt x="493" y="187"/>
                      </a:cubicBezTo>
                      <a:cubicBezTo>
                        <a:pt x="497" y="189"/>
                        <a:pt x="501" y="190"/>
                        <a:pt x="506" y="190"/>
                      </a:cubicBezTo>
                      <a:cubicBezTo>
                        <a:pt x="507" y="193"/>
                        <a:pt x="507" y="196"/>
                        <a:pt x="508" y="199"/>
                      </a:cubicBezTo>
                      <a:cubicBezTo>
                        <a:pt x="508" y="199"/>
                        <a:pt x="509" y="199"/>
                        <a:pt x="509" y="198"/>
                      </a:cubicBezTo>
                      <a:cubicBezTo>
                        <a:pt x="509" y="198"/>
                        <a:pt x="510" y="198"/>
                        <a:pt x="510" y="197"/>
                      </a:cubicBezTo>
                      <a:cubicBezTo>
                        <a:pt x="509" y="195"/>
                        <a:pt x="509" y="192"/>
                        <a:pt x="509" y="190"/>
                      </a:cubicBezTo>
                      <a:cubicBezTo>
                        <a:pt x="511" y="194"/>
                        <a:pt x="512" y="199"/>
                        <a:pt x="514" y="203"/>
                      </a:cubicBezTo>
                      <a:cubicBezTo>
                        <a:pt x="509" y="202"/>
                        <a:pt x="505" y="199"/>
                        <a:pt x="502" y="196"/>
                      </a:cubicBezTo>
                      <a:cubicBezTo>
                        <a:pt x="500" y="196"/>
                        <a:pt x="499" y="196"/>
                        <a:pt x="501" y="197"/>
                      </a:cubicBezTo>
                      <a:cubicBezTo>
                        <a:pt x="503" y="199"/>
                        <a:pt x="505" y="200"/>
                        <a:pt x="507" y="202"/>
                      </a:cubicBezTo>
                      <a:cubicBezTo>
                        <a:pt x="505" y="201"/>
                        <a:pt x="502" y="199"/>
                        <a:pt x="500" y="198"/>
                      </a:cubicBezTo>
                      <a:cubicBezTo>
                        <a:pt x="499" y="198"/>
                        <a:pt x="499" y="198"/>
                        <a:pt x="499" y="198"/>
                      </a:cubicBezTo>
                      <a:cubicBezTo>
                        <a:pt x="500" y="201"/>
                        <a:pt x="503"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0" y="252"/>
                        <a:pt x="520" y="256"/>
                        <a:pt x="520" y="261"/>
                      </a:cubicBezTo>
                      <a:cubicBezTo>
                        <a:pt x="515" y="259"/>
                        <a:pt x="511" y="259"/>
                        <a:pt x="506" y="258"/>
                      </a:cubicBezTo>
                      <a:cubicBezTo>
                        <a:pt x="505" y="258"/>
                        <a:pt x="504" y="258"/>
                        <a:pt x="504" y="258"/>
                      </a:cubicBezTo>
                      <a:cubicBezTo>
                        <a:pt x="509" y="262"/>
                        <a:pt x="514" y="263"/>
                        <a:pt x="520" y="261"/>
                      </a:cubicBezTo>
                      <a:cubicBezTo>
                        <a:pt x="520" y="266"/>
                        <a:pt x="520" y="271"/>
                        <a:pt x="519" y="276"/>
                      </a:cubicBezTo>
                      <a:cubicBezTo>
                        <a:pt x="519" y="275"/>
                        <a:pt x="518" y="275"/>
                        <a:pt x="517" y="275"/>
                      </a:cubicBezTo>
                      <a:cubicBezTo>
                        <a:pt x="517" y="272"/>
                        <a:pt x="517" y="269"/>
                        <a:pt x="517" y="266"/>
                      </a:cubicBezTo>
                      <a:cubicBezTo>
                        <a:pt x="516" y="268"/>
                        <a:pt x="515" y="271"/>
                        <a:pt x="515" y="274"/>
                      </a:cubicBezTo>
                      <a:cubicBezTo>
                        <a:pt x="513" y="273"/>
                        <a:pt x="511" y="273"/>
                        <a:pt x="510" y="272"/>
                      </a:cubicBezTo>
                      <a:cubicBezTo>
                        <a:pt x="509" y="272"/>
                        <a:pt x="509" y="272"/>
                        <a:pt x="509" y="272"/>
                      </a:cubicBezTo>
                      <a:cubicBezTo>
                        <a:pt x="511" y="274"/>
                        <a:pt x="512" y="275"/>
                        <a:pt x="515" y="276"/>
                      </a:cubicBezTo>
                      <a:cubicBezTo>
                        <a:pt x="514" y="277"/>
                        <a:pt x="514" y="278"/>
                        <a:pt x="514" y="280"/>
                      </a:cubicBezTo>
                      <a:cubicBezTo>
                        <a:pt x="514" y="281"/>
                        <a:pt x="514" y="283"/>
                        <a:pt x="514" y="285"/>
                      </a:cubicBezTo>
                      <a:cubicBezTo>
                        <a:pt x="510" y="285"/>
                        <a:pt x="506" y="285"/>
                        <a:pt x="502" y="284"/>
                      </a:cubicBezTo>
                      <a:cubicBezTo>
                        <a:pt x="500" y="284"/>
                        <a:pt x="500" y="284"/>
                        <a:pt x="500" y="284"/>
                      </a:cubicBezTo>
                      <a:cubicBezTo>
                        <a:pt x="505" y="287"/>
                        <a:pt x="509" y="289"/>
                        <a:pt x="514" y="289"/>
                      </a:cubicBezTo>
                      <a:cubicBezTo>
                        <a:pt x="514" y="290"/>
                        <a:pt x="514" y="291"/>
                        <a:pt x="514" y="293"/>
                      </a:cubicBezTo>
                      <a:cubicBezTo>
                        <a:pt x="510" y="292"/>
                        <a:pt x="507" y="291"/>
                        <a:pt x="503" y="292"/>
                      </a:cubicBezTo>
                      <a:cubicBezTo>
                        <a:pt x="502" y="292"/>
                        <a:pt x="502" y="292"/>
                        <a:pt x="502" y="292"/>
                      </a:cubicBezTo>
                      <a:cubicBezTo>
                        <a:pt x="506" y="293"/>
                        <a:pt x="510" y="294"/>
                        <a:pt x="514" y="295"/>
                      </a:cubicBezTo>
                      <a:cubicBezTo>
                        <a:pt x="513"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6" y="306"/>
                        <a:pt x="511" y="307"/>
                      </a:cubicBezTo>
                      <a:cubicBezTo>
                        <a:pt x="510" y="310"/>
                        <a:pt x="509" y="313"/>
                        <a:pt x="509" y="316"/>
                      </a:cubicBezTo>
                      <a:cubicBezTo>
                        <a:pt x="505" y="316"/>
                        <a:pt x="501" y="316"/>
                        <a:pt x="497" y="316"/>
                      </a:cubicBezTo>
                      <a:cubicBezTo>
                        <a:pt x="496" y="316"/>
                        <a:pt x="496" y="316"/>
                        <a:pt x="496" y="316"/>
                      </a:cubicBezTo>
                      <a:cubicBezTo>
                        <a:pt x="500" y="316"/>
                        <a:pt x="504" y="317"/>
                        <a:pt x="508" y="317"/>
                      </a:cubicBezTo>
                      <a:cubicBezTo>
                        <a:pt x="508" y="319"/>
                        <a:pt x="507"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89" y="340"/>
                        <a:pt x="491" y="334"/>
                      </a:cubicBezTo>
                      <a:cubicBezTo>
                        <a:pt x="495" y="337"/>
                        <a:pt x="499" y="339"/>
                        <a:pt x="503" y="341"/>
                      </a:cubicBezTo>
                      <a:cubicBezTo>
                        <a:pt x="503" y="341"/>
                        <a:pt x="503" y="340"/>
                        <a:pt x="502" y="340"/>
                      </a:cubicBezTo>
                      <a:cubicBezTo>
                        <a:pt x="499" y="337"/>
                        <a:pt x="495" y="334"/>
                        <a:pt x="491" y="333"/>
                      </a:cubicBezTo>
                      <a:cubicBezTo>
                        <a:pt x="494" y="322"/>
                        <a:pt x="495" y="311"/>
                        <a:pt x="497" y="301"/>
                      </a:cubicBezTo>
                      <a:cubicBezTo>
                        <a:pt x="498" y="292"/>
                        <a:pt x="499" y="283"/>
                        <a:pt x="499" y="274"/>
                      </a:cubicBezTo>
                      <a:cubicBezTo>
                        <a:pt x="500" y="258"/>
                        <a:pt x="499" y="242"/>
                        <a:pt x="497" y="226"/>
                      </a:cubicBezTo>
                      <a:cubicBezTo>
                        <a:pt x="504" y="227"/>
                        <a:pt x="512" y="229"/>
                        <a:pt x="520" y="229"/>
                      </a:cubicBezTo>
                      <a:cubicBezTo>
                        <a:pt x="520" y="231"/>
                        <a:pt x="520" y="233"/>
                        <a:pt x="520" y="236"/>
                      </a:cubicBezTo>
                      <a:cubicBezTo>
                        <a:pt x="514" y="234"/>
                        <a:pt x="509" y="232"/>
                        <a:pt x="504" y="228"/>
                      </a:cubicBezTo>
                      <a:cubicBezTo>
                        <a:pt x="502" y="228"/>
                        <a:pt x="502" y="228"/>
                        <a:pt x="502" y="228"/>
                      </a:cubicBezTo>
                      <a:cubicBezTo>
                        <a:pt x="508" y="233"/>
                        <a:pt x="514" y="236"/>
                        <a:pt x="521" y="237"/>
                      </a:cubicBezTo>
                      <a:close/>
                      <a:moveTo>
                        <a:pt x="431" y="98"/>
                      </a:moveTo>
                      <a:cubicBezTo>
                        <a:pt x="430" y="99"/>
                        <a:pt x="430" y="99"/>
                        <a:pt x="430"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0" y="101"/>
                        <a:pt x="447" y="121"/>
                      </a:cubicBezTo>
                      <a:cubicBezTo>
                        <a:pt x="467" y="145"/>
                        <a:pt x="479" y="171"/>
                        <a:pt x="483" y="201"/>
                      </a:cubicBezTo>
                      <a:cubicBezTo>
                        <a:pt x="483" y="200"/>
                        <a:pt x="483" y="198"/>
                        <a:pt x="483" y="197"/>
                      </a:cubicBezTo>
                      <a:cubicBezTo>
                        <a:pt x="484" y="205"/>
                        <a:pt x="485" y="214"/>
                        <a:pt x="486" y="223"/>
                      </a:cubicBezTo>
                      <a:cubicBezTo>
                        <a:pt x="486" y="223"/>
                        <a:pt x="487" y="223"/>
                        <a:pt x="487" y="222"/>
                      </a:cubicBezTo>
                      <a:cubicBezTo>
                        <a:pt x="487" y="222"/>
                        <a:pt x="488" y="222"/>
                        <a:pt x="488" y="221"/>
                      </a:cubicBezTo>
                      <a:cubicBezTo>
                        <a:pt x="488" y="215"/>
                        <a:pt x="487" y="209"/>
                        <a:pt x="487" y="202"/>
                      </a:cubicBezTo>
                      <a:cubicBezTo>
                        <a:pt x="487" y="207"/>
                        <a:pt x="489" y="213"/>
                        <a:pt x="490" y="218"/>
                      </a:cubicBezTo>
                      <a:cubicBezTo>
                        <a:pt x="490" y="218"/>
                        <a:pt x="490" y="219"/>
                        <a:pt x="490" y="220"/>
                      </a:cubicBezTo>
                      <a:cubicBezTo>
                        <a:pt x="489" y="220"/>
                        <a:pt x="489" y="220"/>
                        <a:pt x="489" y="220"/>
                      </a:cubicBezTo>
                      <a:cubicBezTo>
                        <a:pt x="488" y="220"/>
                        <a:pt x="488" y="220"/>
                        <a:pt x="488" y="220"/>
                      </a:cubicBezTo>
                      <a:cubicBezTo>
                        <a:pt x="489" y="220"/>
                        <a:pt x="489" y="221"/>
                        <a:pt x="490" y="221"/>
                      </a:cubicBezTo>
                      <a:cubicBezTo>
                        <a:pt x="491" y="231"/>
                        <a:pt x="492" y="241"/>
                        <a:pt x="492" y="252"/>
                      </a:cubicBezTo>
                      <a:cubicBezTo>
                        <a:pt x="491" y="251"/>
                        <a:pt x="491" y="249"/>
                        <a:pt x="491" y="248"/>
                      </a:cubicBezTo>
                      <a:cubicBezTo>
                        <a:pt x="489" y="251"/>
                        <a:pt x="489" y="256"/>
                        <a:pt x="489" y="261"/>
                      </a:cubicBezTo>
                      <a:cubicBezTo>
                        <a:pt x="490" y="266"/>
                        <a:pt x="491" y="271"/>
                        <a:pt x="491" y="277"/>
                      </a:cubicBezTo>
                      <a:cubicBezTo>
                        <a:pt x="489" y="301"/>
                        <a:pt x="485" y="325"/>
                        <a:pt x="480" y="349"/>
                      </a:cubicBezTo>
                      <a:cubicBezTo>
                        <a:pt x="479" y="350"/>
                        <a:pt x="478" y="351"/>
                        <a:pt x="477" y="353"/>
                      </a:cubicBezTo>
                      <a:cubicBezTo>
                        <a:pt x="476" y="358"/>
                        <a:pt x="474" y="363"/>
                        <a:pt x="472" y="367"/>
                      </a:cubicBezTo>
                      <a:cubicBezTo>
                        <a:pt x="471" y="367"/>
                        <a:pt x="471" y="368"/>
                        <a:pt x="470" y="368"/>
                      </a:cubicBezTo>
                      <a:cubicBezTo>
                        <a:pt x="470" y="369"/>
                        <a:pt x="471" y="370"/>
                        <a:pt x="471" y="370"/>
                      </a:cubicBezTo>
                      <a:cubicBezTo>
                        <a:pt x="459" y="399"/>
                        <a:pt x="440" y="424"/>
                        <a:pt x="415" y="444"/>
                      </a:cubicBezTo>
                      <a:cubicBezTo>
                        <a:pt x="407" y="449"/>
                        <a:pt x="400" y="453"/>
                        <a:pt x="393" y="458"/>
                      </a:cubicBezTo>
                      <a:cubicBezTo>
                        <a:pt x="388" y="459"/>
                        <a:pt x="384" y="460"/>
                        <a:pt x="379" y="462"/>
                      </a:cubicBezTo>
                      <a:cubicBezTo>
                        <a:pt x="369" y="468"/>
                        <a:pt x="358" y="473"/>
                        <a:pt x="347" y="477"/>
                      </a:cubicBezTo>
                      <a:cubicBezTo>
                        <a:pt x="345" y="475"/>
                        <a:pt x="344" y="473"/>
                        <a:pt x="343" y="470"/>
                      </a:cubicBezTo>
                      <a:cubicBezTo>
                        <a:pt x="343" y="471"/>
                        <a:pt x="343" y="471"/>
                        <a:pt x="343" y="471"/>
                      </a:cubicBezTo>
                      <a:cubicBezTo>
                        <a:pt x="343" y="473"/>
                        <a:pt x="344"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89" y="496"/>
                        <a:pt x="285" y="497"/>
                        <a:pt x="281" y="497"/>
                      </a:cubicBezTo>
                      <a:cubicBezTo>
                        <a:pt x="281" y="497"/>
                        <a:pt x="281" y="497"/>
                        <a:pt x="281" y="496"/>
                      </a:cubicBezTo>
                      <a:cubicBezTo>
                        <a:pt x="281" y="496"/>
                        <a:pt x="281" y="497"/>
                        <a:pt x="280" y="497"/>
                      </a:cubicBezTo>
                      <a:cubicBezTo>
                        <a:pt x="280" y="497"/>
                        <a:pt x="280" y="497"/>
                        <a:pt x="280" y="498"/>
                      </a:cubicBezTo>
                      <a:cubicBezTo>
                        <a:pt x="280" y="498"/>
                        <a:pt x="279" y="498"/>
                        <a:pt x="279" y="498"/>
                      </a:cubicBezTo>
                      <a:cubicBezTo>
                        <a:pt x="274" y="497"/>
                        <a:pt x="269" y="497"/>
                        <a:pt x="265" y="496"/>
                      </a:cubicBezTo>
                      <a:cubicBezTo>
                        <a:pt x="265" y="495"/>
                        <a:pt x="265" y="495"/>
                        <a:pt x="265" y="494"/>
                      </a:cubicBezTo>
                      <a:cubicBezTo>
                        <a:pt x="264" y="494"/>
                        <a:pt x="263" y="494"/>
                        <a:pt x="263" y="494"/>
                      </a:cubicBezTo>
                      <a:cubicBezTo>
                        <a:pt x="262" y="494"/>
                        <a:pt x="261" y="495"/>
                        <a:pt x="261" y="495"/>
                      </a:cubicBezTo>
                      <a:cubicBezTo>
                        <a:pt x="247" y="494"/>
                        <a:pt x="234" y="493"/>
                        <a:pt x="220" y="491"/>
                      </a:cubicBezTo>
                      <a:cubicBezTo>
                        <a:pt x="208" y="491"/>
                        <a:pt x="196" y="489"/>
                        <a:pt x="185" y="487"/>
                      </a:cubicBezTo>
                      <a:cubicBezTo>
                        <a:pt x="185" y="487"/>
                        <a:pt x="185" y="487"/>
                        <a:pt x="185" y="487"/>
                      </a:cubicBezTo>
                      <a:cubicBezTo>
                        <a:pt x="185" y="486"/>
                        <a:pt x="185" y="486"/>
                        <a:pt x="185" y="486"/>
                      </a:cubicBezTo>
                      <a:cubicBezTo>
                        <a:pt x="185" y="486"/>
                        <a:pt x="185" y="486"/>
                        <a:pt x="185" y="487"/>
                      </a:cubicBezTo>
                      <a:cubicBezTo>
                        <a:pt x="179" y="485"/>
                        <a:pt x="175" y="483"/>
                        <a:pt x="170" y="481"/>
                      </a:cubicBezTo>
                      <a:cubicBezTo>
                        <a:pt x="169" y="481"/>
                        <a:pt x="168" y="480"/>
                        <a:pt x="168" y="480"/>
                      </a:cubicBezTo>
                      <a:cubicBezTo>
                        <a:pt x="167" y="480"/>
                        <a:pt x="167" y="480"/>
                        <a:pt x="167" y="480"/>
                      </a:cubicBezTo>
                      <a:cubicBezTo>
                        <a:pt x="161" y="478"/>
                        <a:pt x="156" y="475"/>
                        <a:pt x="150" y="472"/>
                      </a:cubicBezTo>
                      <a:cubicBezTo>
                        <a:pt x="146" y="470"/>
                        <a:pt x="141" y="467"/>
                        <a:pt x="137" y="465"/>
                      </a:cubicBezTo>
                      <a:cubicBezTo>
                        <a:pt x="137" y="465"/>
                        <a:pt x="137" y="464"/>
                        <a:pt x="137" y="464"/>
                      </a:cubicBezTo>
                      <a:cubicBezTo>
                        <a:pt x="137" y="464"/>
                        <a:pt x="137" y="464"/>
                        <a:pt x="136" y="465"/>
                      </a:cubicBezTo>
                      <a:cubicBezTo>
                        <a:pt x="119" y="454"/>
                        <a:pt x="102" y="442"/>
                        <a:pt x="86" y="429"/>
                      </a:cubicBezTo>
                      <a:cubicBezTo>
                        <a:pt x="70" y="411"/>
                        <a:pt x="57" y="391"/>
                        <a:pt x="47" y="369"/>
                      </a:cubicBezTo>
                      <a:cubicBezTo>
                        <a:pt x="45" y="365"/>
                        <a:pt x="45" y="361"/>
                        <a:pt x="43" y="357"/>
                      </a:cubicBezTo>
                      <a:cubicBezTo>
                        <a:pt x="44" y="357"/>
                        <a:pt x="45" y="357"/>
                        <a:pt x="45" y="357"/>
                      </a:cubicBezTo>
                      <a:cubicBezTo>
                        <a:pt x="47" y="360"/>
                        <a:pt x="48" y="363"/>
                        <a:pt x="50" y="365"/>
                      </a:cubicBezTo>
                      <a:cubicBezTo>
                        <a:pt x="50" y="365"/>
                        <a:pt x="50"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3" y="322"/>
                        <a:pt x="31" y="311"/>
                        <a:pt x="29" y="299"/>
                      </a:cubicBezTo>
                      <a:cubicBezTo>
                        <a:pt x="30" y="299"/>
                        <a:pt x="30" y="299"/>
                        <a:pt x="30" y="299"/>
                      </a:cubicBezTo>
                      <a:cubicBezTo>
                        <a:pt x="29" y="299"/>
                        <a:pt x="29" y="299"/>
                        <a:pt x="29"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6" y="206"/>
                      </a:cubicBezTo>
                      <a:cubicBezTo>
                        <a:pt x="37" y="202"/>
                        <a:pt x="39" y="197"/>
                        <a:pt x="41" y="193"/>
                      </a:cubicBezTo>
                      <a:cubicBezTo>
                        <a:pt x="43" y="187"/>
                        <a:pt x="45" y="180"/>
                        <a:pt x="47" y="173"/>
                      </a:cubicBezTo>
                      <a:cubicBezTo>
                        <a:pt x="55" y="155"/>
                        <a:pt x="66" y="139"/>
                        <a:pt x="79" y="124"/>
                      </a:cubicBezTo>
                      <a:cubicBezTo>
                        <a:pt x="77" y="125"/>
                        <a:pt x="75" y="127"/>
                        <a:pt x="73" y="128"/>
                      </a:cubicBezTo>
                      <a:cubicBezTo>
                        <a:pt x="73" y="128"/>
                        <a:pt x="73" y="127"/>
                        <a:pt x="74" y="127"/>
                      </a:cubicBezTo>
                      <a:cubicBezTo>
                        <a:pt x="79" y="120"/>
                        <a:pt x="84" y="113"/>
                        <a:pt x="89" y="106"/>
                      </a:cubicBezTo>
                      <a:cubicBezTo>
                        <a:pt x="91" y="104"/>
                        <a:pt x="91" y="104"/>
                        <a:pt x="91" y="104"/>
                      </a:cubicBezTo>
                      <a:cubicBezTo>
                        <a:pt x="97" y="97"/>
                        <a:pt x="104" y="90"/>
                        <a:pt x="110" y="83"/>
                      </a:cubicBezTo>
                      <a:cubicBezTo>
                        <a:pt x="113" y="82"/>
                        <a:pt x="116" y="80"/>
                        <a:pt x="118"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0" y="44"/>
                        <a:pt x="181" y="43"/>
                      </a:cubicBezTo>
                      <a:cubicBezTo>
                        <a:pt x="185" y="42"/>
                        <a:pt x="189" y="41"/>
                        <a:pt x="193" y="41"/>
                      </a:cubicBezTo>
                      <a:cubicBezTo>
                        <a:pt x="195" y="40"/>
                        <a:pt x="196" y="40"/>
                        <a:pt x="198" y="40"/>
                      </a:cubicBezTo>
                      <a:cubicBezTo>
                        <a:pt x="198" y="40"/>
                        <a:pt x="198" y="40"/>
                        <a:pt x="198" y="40"/>
                      </a:cubicBezTo>
                      <a:cubicBezTo>
                        <a:pt x="198" y="40"/>
                        <a:pt x="198" y="40"/>
                        <a:pt x="199" y="40"/>
                      </a:cubicBezTo>
                      <a:cubicBezTo>
                        <a:pt x="224" y="38"/>
                        <a:pt x="249" y="37"/>
                        <a:pt x="274" y="38"/>
                      </a:cubicBezTo>
                      <a:cubicBezTo>
                        <a:pt x="276" y="39"/>
                        <a:pt x="278" y="39"/>
                        <a:pt x="280" y="39"/>
                      </a:cubicBezTo>
                      <a:cubicBezTo>
                        <a:pt x="279" y="39"/>
                        <a:pt x="279" y="39"/>
                        <a:pt x="279" y="39"/>
                      </a:cubicBezTo>
                      <a:cubicBezTo>
                        <a:pt x="282" y="39"/>
                        <a:pt x="285" y="39"/>
                        <a:pt x="288" y="39"/>
                      </a:cubicBezTo>
                      <a:cubicBezTo>
                        <a:pt x="285" y="39"/>
                        <a:pt x="282" y="38"/>
                        <a:pt x="279" y="38"/>
                      </a:cubicBezTo>
                      <a:cubicBezTo>
                        <a:pt x="279" y="38"/>
                        <a:pt x="278" y="38"/>
                        <a:pt x="278" y="38"/>
                      </a:cubicBezTo>
                      <a:cubicBezTo>
                        <a:pt x="277" y="38"/>
                        <a:pt x="276" y="37"/>
                        <a:pt x="276" y="37"/>
                      </a:cubicBezTo>
                      <a:cubicBezTo>
                        <a:pt x="295" y="39"/>
                        <a:pt x="315" y="43"/>
                        <a:pt x="335" y="50"/>
                      </a:cubicBezTo>
                      <a:cubicBezTo>
                        <a:pt x="335" y="50"/>
                        <a:pt x="335" y="51"/>
                        <a:pt x="335" y="51"/>
                      </a:cubicBezTo>
                      <a:cubicBezTo>
                        <a:pt x="336" y="51"/>
                        <a:pt x="336" y="51"/>
                        <a:pt x="337" y="52"/>
                      </a:cubicBezTo>
                      <a:cubicBezTo>
                        <a:pt x="338" y="52"/>
                        <a:pt x="339" y="53"/>
                        <a:pt x="340" y="53"/>
                      </a:cubicBezTo>
                      <a:cubicBezTo>
                        <a:pt x="340" y="53"/>
                        <a:pt x="341" y="53"/>
                        <a:pt x="342" y="53"/>
                      </a:cubicBezTo>
                      <a:cubicBezTo>
                        <a:pt x="341" y="52"/>
                        <a:pt x="340" y="52"/>
                        <a:pt x="339" y="51"/>
                      </a:cubicBezTo>
                      <a:cubicBezTo>
                        <a:pt x="317" y="43"/>
                        <a:pt x="295" y="36"/>
                        <a:pt x="271" y="33"/>
                      </a:cubicBezTo>
                      <a:cubicBezTo>
                        <a:pt x="289" y="34"/>
                        <a:pt x="307" y="37"/>
                        <a:pt x="325" y="41"/>
                      </a:cubicBezTo>
                      <a:cubicBezTo>
                        <a:pt x="325" y="41"/>
                        <a:pt x="325" y="41"/>
                        <a:pt x="325" y="41"/>
                      </a:cubicBezTo>
                      <a:cubicBezTo>
                        <a:pt x="330" y="42"/>
                        <a:pt x="335" y="44"/>
                        <a:pt x="341" y="46"/>
                      </a:cubicBezTo>
                      <a:cubicBezTo>
                        <a:pt x="340" y="47"/>
                        <a:pt x="340" y="48"/>
                        <a:pt x="340" y="49"/>
                      </a:cubicBezTo>
                      <a:cubicBezTo>
                        <a:pt x="341" y="49"/>
                        <a:pt x="342" y="48"/>
                        <a:pt x="343" y="47"/>
                      </a:cubicBezTo>
                      <a:cubicBezTo>
                        <a:pt x="343" y="47"/>
                        <a:pt x="343" y="47"/>
                        <a:pt x="343" y="47"/>
                      </a:cubicBezTo>
                      <a:cubicBezTo>
                        <a:pt x="359" y="53"/>
                        <a:pt x="376" y="60"/>
                        <a:pt x="391" y="69"/>
                      </a:cubicBezTo>
                      <a:cubicBezTo>
                        <a:pt x="386" y="65"/>
                        <a:pt x="381" y="62"/>
                        <a:pt x="375"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29" y="92"/>
                      </a:cubicBezTo>
                      <a:cubicBezTo>
                        <a:pt x="433" y="95"/>
                        <a:pt x="437" y="98"/>
                        <a:pt x="441" y="101"/>
                      </a:cubicBezTo>
                      <a:cubicBezTo>
                        <a:pt x="443" y="103"/>
                        <a:pt x="445" y="106"/>
                        <a:pt x="447" y="109"/>
                      </a:cubicBezTo>
                      <a:cubicBezTo>
                        <a:pt x="446" y="107"/>
                        <a:pt x="445" y="105"/>
                        <a:pt x="443" y="104"/>
                      </a:cubicBezTo>
                      <a:cubicBezTo>
                        <a:pt x="442" y="106"/>
                        <a:pt x="442" y="108"/>
                        <a:pt x="445" y="111"/>
                      </a:cubicBezTo>
                      <a:cubicBezTo>
                        <a:pt x="452" y="117"/>
                        <a:pt x="458" y="125"/>
                        <a:pt x="462" y="134"/>
                      </a:cubicBezTo>
                      <a:cubicBezTo>
                        <a:pt x="463" y="135"/>
                        <a:pt x="464" y="137"/>
                        <a:pt x="464" y="138"/>
                      </a:cubicBezTo>
                      <a:cubicBezTo>
                        <a:pt x="455" y="124"/>
                        <a:pt x="445" y="110"/>
                        <a:pt x="431" y="98"/>
                      </a:cubicBezTo>
                      <a:close/>
                      <a:moveTo>
                        <a:pt x="463" y="104"/>
                      </a:moveTo>
                      <a:cubicBezTo>
                        <a:pt x="463" y="104"/>
                        <a:pt x="462" y="104"/>
                        <a:pt x="462" y="105"/>
                      </a:cubicBezTo>
                      <a:cubicBezTo>
                        <a:pt x="459" y="107"/>
                        <a:pt x="456" y="109"/>
                        <a:pt x="453" y="111"/>
                      </a:cubicBezTo>
                      <a:cubicBezTo>
                        <a:pt x="451" y="110"/>
                        <a:pt x="451" y="109"/>
                        <a:pt x="450" y="108"/>
                      </a:cubicBezTo>
                      <a:cubicBezTo>
                        <a:pt x="450" y="107"/>
                        <a:pt x="451" y="107"/>
                        <a:pt x="452" y="107"/>
                      </a:cubicBezTo>
                      <a:cubicBezTo>
                        <a:pt x="452" y="106"/>
                        <a:pt x="453" y="106"/>
                        <a:pt x="453" y="105"/>
                      </a:cubicBezTo>
                      <a:cubicBezTo>
                        <a:pt x="456" y="103"/>
                        <a:pt x="459" y="101"/>
                        <a:pt x="460" y="98"/>
                      </a:cubicBezTo>
                      <a:cubicBezTo>
                        <a:pt x="463" y="101"/>
                        <a:pt x="466" y="105"/>
                        <a:pt x="469" y="109"/>
                      </a:cubicBezTo>
                      <a:cubicBezTo>
                        <a:pt x="469" y="109"/>
                        <a:pt x="469" y="109"/>
                        <a:pt x="469" y="109"/>
                      </a:cubicBezTo>
                      <a:cubicBezTo>
                        <a:pt x="466" y="113"/>
                        <a:pt x="463" y="116"/>
                        <a:pt x="459" y="120"/>
                      </a:cubicBezTo>
                      <a:cubicBezTo>
                        <a:pt x="457" y="117"/>
                        <a:pt x="456" y="115"/>
                        <a:pt x="454" y="113"/>
                      </a:cubicBezTo>
                      <a:cubicBezTo>
                        <a:pt x="454" y="113"/>
                        <a:pt x="454" y="113"/>
                        <a:pt x="454" y="113"/>
                      </a:cubicBezTo>
                      <a:cubicBezTo>
                        <a:pt x="459" y="111"/>
                        <a:pt x="462" y="108"/>
                        <a:pt x="463" y="104"/>
                      </a:cubicBezTo>
                      <a:close/>
                      <a:moveTo>
                        <a:pt x="462"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2" y="132"/>
                        <a:pt x="483" y="135"/>
                        <a:pt x="485" y="138"/>
                      </a:cubicBezTo>
                      <a:cubicBezTo>
                        <a:pt x="483" y="139"/>
                        <a:pt x="480" y="139"/>
                        <a:pt x="478" y="140"/>
                      </a:cubicBezTo>
                      <a:cubicBezTo>
                        <a:pt x="478" y="141"/>
                        <a:pt x="478" y="141"/>
                        <a:pt x="478" y="141"/>
                      </a:cubicBezTo>
                      <a:cubicBezTo>
                        <a:pt x="481" y="141"/>
                        <a:pt x="484" y="141"/>
                        <a:pt x="486" y="141"/>
                      </a:cubicBezTo>
                      <a:cubicBezTo>
                        <a:pt x="488" y="146"/>
                        <a:pt x="491" y="151"/>
                        <a:pt x="494" y="156"/>
                      </a:cubicBezTo>
                      <a:cubicBezTo>
                        <a:pt x="495" y="159"/>
                        <a:pt x="497" y="161"/>
                        <a:pt x="498" y="164"/>
                      </a:cubicBezTo>
                      <a:cubicBezTo>
                        <a:pt x="496" y="163"/>
                        <a:pt x="494" y="163"/>
                        <a:pt x="492" y="162"/>
                      </a:cubicBezTo>
                      <a:cubicBezTo>
                        <a:pt x="491" y="162"/>
                        <a:pt x="490" y="162"/>
                        <a:pt x="490" y="162"/>
                      </a:cubicBezTo>
                      <a:cubicBezTo>
                        <a:pt x="493" y="165"/>
                        <a:pt x="496" y="166"/>
                        <a:pt x="499" y="166"/>
                      </a:cubicBezTo>
                      <a:cubicBezTo>
                        <a:pt x="500" y="167"/>
                        <a:pt x="501" y="169"/>
                        <a:pt x="501" y="170"/>
                      </a:cubicBezTo>
                      <a:cubicBezTo>
                        <a:pt x="502" y="170"/>
                        <a:pt x="502" y="170"/>
                        <a:pt x="502" y="170"/>
                      </a:cubicBezTo>
                      <a:cubicBezTo>
                        <a:pt x="496" y="169"/>
                        <a:pt x="491" y="167"/>
                        <a:pt x="485" y="165"/>
                      </a:cubicBezTo>
                      <a:cubicBezTo>
                        <a:pt x="483" y="159"/>
                        <a:pt x="480" y="153"/>
                        <a:pt x="477" y="147"/>
                      </a:cubicBezTo>
                      <a:cubicBezTo>
                        <a:pt x="474" y="144"/>
                        <a:pt x="472" y="140"/>
                        <a:pt x="470" y="137"/>
                      </a:cubicBezTo>
                      <a:cubicBezTo>
                        <a:pt x="472" y="136"/>
                        <a:pt x="474" y="135"/>
                        <a:pt x="476" y="133"/>
                      </a:cubicBezTo>
                      <a:cubicBezTo>
                        <a:pt x="476" y="132"/>
                        <a:pt x="476" y="132"/>
                        <a:pt x="476" y="131"/>
                      </a:cubicBezTo>
                      <a:cubicBezTo>
                        <a:pt x="476" y="131"/>
                        <a:pt x="476" y="130"/>
                        <a:pt x="476" y="130"/>
                      </a:cubicBezTo>
                      <a:cubicBezTo>
                        <a:pt x="476" y="129"/>
                        <a:pt x="477" y="128"/>
                        <a:pt x="478" y="127"/>
                      </a:cubicBezTo>
                      <a:cubicBezTo>
                        <a:pt x="478" y="126"/>
                        <a:pt x="478" y="126"/>
                        <a:pt x="477"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3" y="130"/>
                      </a:cubicBezTo>
                      <a:cubicBezTo>
                        <a:pt x="473" y="131"/>
                        <a:pt x="473" y="132"/>
                        <a:pt x="473" y="133"/>
                      </a:cubicBezTo>
                      <a:cubicBezTo>
                        <a:pt x="472" y="133"/>
                        <a:pt x="470" y="135"/>
                        <a:pt x="469" y="136"/>
                      </a:cubicBezTo>
                      <a:cubicBezTo>
                        <a:pt x="469" y="135"/>
                        <a:pt x="469" y="135"/>
                        <a:pt x="469" y="135"/>
                      </a:cubicBezTo>
                      <a:cubicBezTo>
                        <a:pt x="467" y="131"/>
                        <a:pt x="465" y="128"/>
                        <a:pt x="462" y="125"/>
                      </a:cubicBezTo>
                      <a:close/>
                      <a:moveTo>
                        <a:pt x="460" y="121"/>
                      </a:moveTo>
                      <a:cubicBezTo>
                        <a:pt x="462" y="119"/>
                        <a:pt x="465" y="117"/>
                        <a:pt x="467" y="115"/>
                      </a:cubicBezTo>
                      <a:cubicBezTo>
                        <a:pt x="465" y="118"/>
                        <a:pt x="463" y="121"/>
                        <a:pt x="461" y="122"/>
                      </a:cubicBezTo>
                      <a:cubicBezTo>
                        <a:pt x="461" y="122"/>
                        <a:pt x="460" y="121"/>
                        <a:pt x="460" y="121"/>
                      </a:cubicBezTo>
                      <a:close/>
                      <a:moveTo>
                        <a:pt x="465" y="135"/>
                      </a:moveTo>
                      <a:cubicBezTo>
                        <a:pt x="466" y="136"/>
                        <a:pt x="466"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5" y="135"/>
                      </a:cubicBezTo>
                      <a:close/>
                      <a:moveTo>
                        <a:pt x="395" y="62"/>
                      </a:moveTo>
                      <a:cubicBezTo>
                        <a:pt x="395" y="62"/>
                        <a:pt x="395" y="63"/>
                        <a:pt x="395" y="63"/>
                      </a:cubicBezTo>
                      <a:cubicBezTo>
                        <a:pt x="391" y="61"/>
                        <a:pt x="388" y="59"/>
                        <a:pt x="385" y="57"/>
                      </a:cubicBezTo>
                      <a:cubicBezTo>
                        <a:pt x="385" y="57"/>
                        <a:pt x="385" y="57"/>
                        <a:pt x="385" y="57"/>
                      </a:cubicBezTo>
                      <a:cubicBezTo>
                        <a:pt x="388" y="59"/>
                        <a:pt x="391" y="60"/>
                        <a:pt x="395" y="62"/>
                      </a:cubicBezTo>
                      <a:close/>
                      <a:moveTo>
                        <a:pt x="395" y="64"/>
                      </a:moveTo>
                      <a:cubicBezTo>
                        <a:pt x="395" y="63"/>
                        <a:pt x="395" y="63"/>
                        <a:pt x="396" y="63"/>
                      </a:cubicBezTo>
                      <a:cubicBezTo>
                        <a:pt x="401" y="65"/>
                        <a:pt x="405" y="69"/>
                        <a:pt x="410" y="72"/>
                      </a:cubicBezTo>
                      <a:cubicBezTo>
                        <a:pt x="415" y="76"/>
                        <a:pt x="420" y="80"/>
                        <a:pt x="425" y="85"/>
                      </a:cubicBezTo>
                      <a:cubicBezTo>
                        <a:pt x="425" y="85"/>
                        <a:pt x="425" y="85"/>
                        <a:pt x="425" y="85"/>
                      </a:cubicBezTo>
                      <a:cubicBezTo>
                        <a:pt x="416" y="77"/>
                        <a:pt x="406" y="70"/>
                        <a:pt x="395" y="64"/>
                      </a:cubicBezTo>
                      <a:close/>
                      <a:moveTo>
                        <a:pt x="426" y="86"/>
                      </a:moveTo>
                      <a:cubicBezTo>
                        <a:pt x="426" y="86"/>
                        <a:pt x="426" y="86"/>
                        <a:pt x="426" y="86"/>
                      </a:cubicBezTo>
                      <a:cubicBezTo>
                        <a:pt x="428" y="87"/>
                        <a:pt x="429" y="89"/>
                        <a:pt x="431" y="90"/>
                      </a:cubicBezTo>
                      <a:cubicBezTo>
                        <a:pt x="429" y="89"/>
                        <a:pt x="428" y="87"/>
                        <a:pt x="426" y="86"/>
                      </a:cubicBezTo>
                      <a:close/>
                      <a:moveTo>
                        <a:pt x="504" y="171"/>
                      </a:moveTo>
                      <a:cubicBezTo>
                        <a:pt x="504" y="171"/>
                        <a:pt x="504" y="171"/>
                        <a:pt x="504" y="171"/>
                      </a:cubicBezTo>
                      <a:cubicBezTo>
                        <a:pt x="504" y="170"/>
                        <a:pt x="504" y="169"/>
                        <a:pt x="504" y="169"/>
                      </a:cubicBezTo>
                      <a:cubicBezTo>
                        <a:pt x="504" y="169"/>
                        <a:pt x="504" y="170"/>
                        <a:pt x="505" y="171"/>
                      </a:cubicBezTo>
                      <a:cubicBezTo>
                        <a:pt x="505" y="171"/>
                        <a:pt x="505" y="171"/>
                        <a:pt x="504" y="171"/>
                      </a:cubicBezTo>
                      <a:close/>
                      <a:moveTo>
                        <a:pt x="502" y="171"/>
                      </a:moveTo>
                      <a:cubicBezTo>
                        <a:pt x="502" y="173"/>
                        <a:pt x="503" y="174"/>
                        <a:pt x="503" y="176"/>
                      </a:cubicBezTo>
                      <a:cubicBezTo>
                        <a:pt x="503" y="175"/>
                        <a:pt x="502" y="173"/>
                        <a:pt x="501" y="172"/>
                      </a:cubicBezTo>
                      <a:cubicBezTo>
                        <a:pt x="500" y="172"/>
                        <a:pt x="500" y="172"/>
                        <a:pt x="500" y="172"/>
                      </a:cubicBezTo>
                      <a:cubicBezTo>
                        <a:pt x="502" y="175"/>
                        <a:pt x="503" y="177"/>
                        <a:pt x="504" y="179"/>
                      </a:cubicBezTo>
                      <a:cubicBezTo>
                        <a:pt x="505" y="182"/>
                        <a:pt x="505" y="185"/>
                        <a:pt x="506" y="189"/>
                      </a:cubicBezTo>
                      <a:cubicBezTo>
                        <a:pt x="501" y="188"/>
                        <a:pt x="497" y="187"/>
                        <a:pt x="492" y="186"/>
                      </a:cubicBezTo>
                      <a:cubicBezTo>
                        <a:pt x="491" y="179"/>
                        <a:pt x="489" y="173"/>
                        <a:pt x="486" y="167"/>
                      </a:cubicBezTo>
                      <a:cubicBezTo>
                        <a:pt x="491" y="169"/>
                        <a:pt x="496" y="171"/>
                        <a:pt x="502" y="171"/>
                      </a:cubicBezTo>
                      <a:close/>
                      <a:moveTo>
                        <a:pt x="508" y="185"/>
                      </a:moveTo>
                      <a:cubicBezTo>
                        <a:pt x="507" y="183"/>
                        <a:pt x="507" y="182"/>
                        <a:pt x="507" y="181"/>
                      </a:cubicBezTo>
                      <a:cubicBezTo>
                        <a:pt x="508" y="183"/>
                        <a:pt x="509" y="186"/>
                        <a:pt x="511" y="189"/>
                      </a:cubicBezTo>
                      <a:cubicBezTo>
                        <a:pt x="510" y="189"/>
                        <a:pt x="510" y="189"/>
                        <a:pt x="510" y="189"/>
                      </a:cubicBezTo>
                      <a:cubicBezTo>
                        <a:pt x="509" y="187"/>
                        <a:pt x="508" y="186"/>
                        <a:pt x="508" y="185"/>
                      </a:cubicBezTo>
                      <a:close/>
                      <a:moveTo>
                        <a:pt x="496" y="225"/>
                      </a:moveTo>
                      <a:cubicBezTo>
                        <a:pt x="496" y="225"/>
                        <a:pt x="496" y="224"/>
                        <a:pt x="496" y="223"/>
                      </a:cubicBezTo>
                      <a:cubicBezTo>
                        <a:pt x="498" y="223"/>
                        <a:pt x="500" y="224"/>
                        <a:pt x="502" y="225"/>
                      </a:cubicBezTo>
                      <a:cubicBezTo>
                        <a:pt x="500" y="225"/>
                        <a:pt x="498" y="225"/>
                        <a:pt x="496" y="225"/>
                      </a:cubicBezTo>
                      <a:close/>
                      <a:moveTo>
                        <a:pt x="493" y="305"/>
                      </a:moveTo>
                      <a:cubicBezTo>
                        <a:pt x="493" y="306"/>
                        <a:pt x="493" y="307"/>
                        <a:pt x="492" y="309"/>
                      </a:cubicBezTo>
                      <a:cubicBezTo>
                        <a:pt x="493" y="308"/>
                        <a:pt x="493" y="307"/>
                        <a:pt x="493" y="305"/>
                      </a:cubicBezTo>
                      <a:cubicBezTo>
                        <a:pt x="493" y="303"/>
                        <a:pt x="493" y="301"/>
                        <a:pt x="494" y="298"/>
                      </a:cubicBezTo>
                      <a:cubicBezTo>
                        <a:pt x="494" y="300"/>
                        <a:pt x="493" y="302"/>
                        <a:pt x="493" y="305"/>
                      </a:cubicBezTo>
                      <a:close/>
                      <a:moveTo>
                        <a:pt x="503" y="353"/>
                      </a:moveTo>
                      <a:cubicBezTo>
                        <a:pt x="503" y="353"/>
                        <a:pt x="503" y="353"/>
                        <a:pt x="503" y="353"/>
                      </a:cubicBezTo>
                      <a:cubicBezTo>
                        <a:pt x="502" y="354"/>
                        <a:pt x="502" y="355"/>
                        <a:pt x="502" y="355"/>
                      </a:cubicBezTo>
                      <a:cubicBezTo>
                        <a:pt x="502" y="355"/>
                        <a:pt x="502" y="354"/>
                        <a:pt x="503" y="353"/>
                      </a:cubicBezTo>
                      <a:close/>
                      <a:moveTo>
                        <a:pt x="503" y="352"/>
                      </a:moveTo>
                      <a:cubicBezTo>
                        <a:pt x="503" y="351"/>
                        <a:pt x="503" y="351"/>
                        <a:pt x="503" y="351"/>
                      </a:cubicBezTo>
                      <a:cubicBezTo>
                        <a:pt x="505" y="346"/>
                        <a:pt x="506" y="341"/>
                        <a:pt x="507" y="336"/>
                      </a:cubicBezTo>
                      <a:cubicBezTo>
                        <a:pt x="506" y="341"/>
                        <a:pt x="505" y="346"/>
                        <a:pt x="503" y="351"/>
                      </a:cubicBezTo>
                      <a:cubicBezTo>
                        <a:pt x="503" y="351"/>
                        <a:pt x="503" y="351"/>
                        <a:pt x="503" y="352"/>
                      </a:cubicBezTo>
                      <a:close/>
                      <a:moveTo>
                        <a:pt x="507" y="351"/>
                      </a:moveTo>
                      <a:cubicBezTo>
                        <a:pt x="507" y="351"/>
                        <a:pt x="507" y="352"/>
                        <a:pt x="507" y="352"/>
                      </a:cubicBezTo>
                      <a:cubicBezTo>
                        <a:pt x="505" y="356"/>
                        <a:pt x="504" y="360"/>
                        <a:pt x="502" y="364"/>
                      </a:cubicBezTo>
                      <a:cubicBezTo>
                        <a:pt x="502" y="364"/>
                        <a:pt x="502" y="363"/>
                        <a:pt x="502" y="363"/>
                      </a:cubicBezTo>
                      <a:cubicBezTo>
                        <a:pt x="502" y="363"/>
                        <a:pt x="502" y="362"/>
                        <a:pt x="503" y="361"/>
                      </a:cubicBezTo>
                      <a:cubicBezTo>
                        <a:pt x="504" y="358"/>
                        <a:pt x="506" y="354"/>
                        <a:pt x="507" y="351"/>
                      </a:cubicBezTo>
                      <a:close/>
                      <a:moveTo>
                        <a:pt x="421" y="447"/>
                      </a:moveTo>
                      <a:cubicBezTo>
                        <a:pt x="421" y="447"/>
                        <a:pt x="421" y="447"/>
                        <a:pt x="421" y="446"/>
                      </a:cubicBezTo>
                      <a:cubicBezTo>
                        <a:pt x="427" y="442"/>
                        <a:pt x="433" y="438"/>
                        <a:pt x="437" y="433"/>
                      </a:cubicBezTo>
                      <a:cubicBezTo>
                        <a:pt x="437" y="434"/>
                        <a:pt x="436" y="435"/>
                        <a:pt x="436" y="435"/>
                      </a:cubicBezTo>
                      <a:cubicBezTo>
                        <a:pt x="440" y="434"/>
                        <a:pt x="443" y="432"/>
                        <a:pt x="447" y="429"/>
                      </a:cubicBezTo>
                      <a:cubicBezTo>
                        <a:pt x="448" y="432"/>
                        <a:pt x="450" y="434"/>
                        <a:pt x="453" y="436"/>
                      </a:cubicBezTo>
                      <a:cubicBezTo>
                        <a:pt x="450" y="440"/>
                        <a:pt x="447" y="443"/>
                        <a:pt x="444" y="447"/>
                      </a:cubicBezTo>
                      <a:cubicBezTo>
                        <a:pt x="442" y="446"/>
                        <a:pt x="441" y="445"/>
                        <a:pt x="439" y="444"/>
                      </a:cubicBezTo>
                      <a:cubicBezTo>
                        <a:pt x="439" y="444"/>
                        <a:pt x="439" y="444"/>
                        <a:pt x="439" y="444"/>
                      </a:cubicBezTo>
                      <a:cubicBezTo>
                        <a:pt x="438" y="445"/>
                        <a:pt x="438" y="445"/>
                        <a:pt x="438" y="445"/>
                      </a:cubicBezTo>
                      <a:cubicBezTo>
                        <a:pt x="439" y="445"/>
                        <a:pt x="439" y="446"/>
                        <a:pt x="440" y="447"/>
                      </a:cubicBezTo>
                      <a:cubicBezTo>
                        <a:pt x="441" y="447"/>
                        <a:pt x="441" y="448"/>
                        <a:pt x="443" y="448"/>
                      </a:cubicBezTo>
                      <a:cubicBezTo>
                        <a:pt x="441" y="449"/>
                        <a:pt x="441" y="449"/>
                        <a:pt x="440" y="451"/>
                      </a:cubicBezTo>
                      <a:cubicBezTo>
                        <a:pt x="437" y="448"/>
                        <a:pt x="433" y="446"/>
                        <a:pt x="430" y="444"/>
                      </a:cubicBezTo>
                      <a:cubicBezTo>
                        <a:pt x="429" y="445"/>
                        <a:pt x="429" y="445"/>
                        <a:pt x="429" y="445"/>
                      </a:cubicBezTo>
                      <a:cubicBezTo>
                        <a:pt x="432" y="447"/>
                        <a:pt x="435" y="449"/>
                        <a:pt x="438" y="452"/>
                      </a:cubicBezTo>
                      <a:cubicBezTo>
                        <a:pt x="437" y="453"/>
                        <a:pt x="436" y="454"/>
                        <a:pt x="435" y="455"/>
                      </a:cubicBezTo>
                      <a:cubicBezTo>
                        <a:pt x="430" y="453"/>
                        <a:pt x="425" y="450"/>
                        <a:pt x="421" y="447"/>
                      </a:cubicBezTo>
                      <a:close/>
                      <a:moveTo>
                        <a:pt x="501" y="365"/>
                      </a:moveTo>
                      <a:cubicBezTo>
                        <a:pt x="501" y="365"/>
                        <a:pt x="501" y="365"/>
                        <a:pt x="502" y="365"/>
                      </a:cubicBezTo>
                      <a:cubicBezTo>
                        <a:pt x="500"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3" y="367"/>
                        <a:pt x="493" y="368"/>
                        <a:pt x="492" y="369"/>
                      </a:cubicBezTo>
                      <a:cubicBezTo>
                        <a:pt x="490" y="368"/>
                        <a:pt x="488" y="366"/>
                        <a:pt x="485" y="364"/>
                      </a:cubicBezTo>
                      <a:cubicBezTo>
                        <a:pt x="483" y="364"/>
                        <a:pt x="483" y="365"/>
                        <a:pt x="485" y="366"/>
                      </a:cubicBezTo>
                      <a:cubicBezTo>
                        <a:pt x="487" y="367"/>
                        <a:pt x="490" y="369"/>
                        <a:pt x="491" y="371"/>
                      </a:cubicBezTo>
                      <a:cubicBezTo>
                        <a:pt x="490" y="376"/>
                        <a:pt x="488" y="380"/>
                        <a:pt x="488" y="383"/>
                      </a:cubicBezTo>
                      <a:cubicBezTo>
                        <a:pt x="487" y="383"/>
                        <a:pt x="485" y="382"/>
                        <a:pt x="485" y="381"/>
                      </a:cubicBezTo>
                      <a:cubicBezTo>
                        <a:pt x="485" y="380"/>
                        <a:pt x="485" y="379"/>
                        <a:pt x="485" y="378"/>
                      </a:cubicBezTo>
                      <a:cubicBezTo>
                        <a:pt x="485" y="379"/>
                        <a:pt x="485" y="380"/>
                        <a:pt x="484" y="381"/>
                      </a:cubicBezTo>
                      <a:cubicBezTo>
                        <a:pt x="483" y="380"/>
                        <a:pt x="482" y="379"/>
                        <a:pt x="481" y="378"/>
                      </a:cubicBezTo>
                      <a:cubicBezTo>
                        <a:pt x="480" y="378"/>
                        <a:pt x="480" y="378"/>
                        <a:pt x="480"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79" y="393"/>
                        <a:pt x="479" y="395"/>
                        <a:pt x="477" y="398"/>
                      </a:cubicBezTo>
                      <a:cubicBezTo>
                        <a:pt x="477" y="397"/>
                        <a:pt x="477" y="397"/>
                        <a:pt x="477" y="397"/>
                      </a:cubicBezTo>
                      <a:cubicBezTo>
                        <a:pt x="476" y="394"/>
                        <a:pt x="474" y="393"/>
                        <a:pt x="472" y="392"/>
                      </a:cubicBezTo>
                      <a:cubicBezTo>
                        <a:pt x="471" y="392"/>
                        <a:pt x="471" y="392"/>
                        <a:pt x="471" y="392"/>
                      </a:cubicBezTo>
                      <a:cubicBezTo>
                        <a:pt x="473" y="395"/>
                        <a:pt x="475" y="397"/>
                        <a:pt x="477" y="399"/>
                      </a:cubicBezTo>
                      <a:cubicBezTo>
                        <a:pt x="476" y="401"/>
                        <a:pt x="475" y="403"/>
                        <a:pt x="474" y="406"/>
                      </a:cubicBezTo>
                      <a:cubicBezTo>
                        <a:pt x="471" y="404"/>
                        <a:pt x="469" y="401"/>
                        <a:pt x="467" y="398"/>
                      </a:cubicBezTo>
                      <a:cubicBezTo>
                        <a:pt x="467" y="398"/>
                        <a:pt x="467" y="398"/>
                        <a:pt x="467" y="398"/>
                      </a:cubicBezTo>
                      <a:cubicBezTo>
                        <a:pt x="471" y="390"/>
                        <a:pt x="474" y="383"/>
                        <a:pt x="478" y="374"/>
                      </a:cubicBezTo>
                      <a:cubicBezTo>
                        <a:pt x="481" y="367"/>
                        <a:pt x="483" y="360"/>
                        <a:pt x="486" y="353"/>
                      </a:cubicBezTo>
                      <a:cubicBezTo>
                        <a:pt x="489" y="355"/>
                        <a:pt x="492" y="359"/>
                        <a:pt x="496" y="362"/>
                      </a:cubicBezTo>
                      <a:close/>
                      <a:moveTo>
                        <a:pt x="499" y="376"/>
                      </a:moveTo>
                      <a:cubicBezTo>
                        <a:pt x="499" y="376"/>
                        <a:pt x="499" y="376"/>
                        <a:pt x="499" y="376"/>
                      </a:cubicBezTo>
                      <a:cubicBezTo>
                        <a:pt x="499" y="375"/>
                        <a:pt x="500" y="375"/>
                        <a:pt x="500" y="374"/>
                      </a:cubicBezTo>
                      <a:cubicBezTo>
                        <a:pt x="500" y="375"/>
                        <a:pt x="499" y="375"/>
                        <a:pt x="499" y="376"/>
                      </a:cubicBezTo>
                      <a:close/>
                      <a:moveTo>
                        <a:pt x="498" y="378"/>
                      </a:moveTo>
                      <a:cubicBezTo>
                        <a:pt x="498" y="378"/>
                        <a:pt x="498" y="378"/>
                        <a:pt x="498" y="379"/>
                      </a:cubicBezTo>
                      <a:cubicBezTo>
                        <a:pt x="497" y="382"/>
                        <a:pt x="496" y="385"/>
                        <a:pt x="494" y="389"/>
                      </a:cubicBezTo>
                      <a:cubicBezTo>
                        <a:pt x="494" y="388"/>
                        <a:pt x="493" y="387"/>
                        <a:pt x="493" y="387"/>
                      </a:cubicBezTo>
                      <a:cubicBezTo>
                        <a:pt x="494" y="384"/>
                        <a:pt x="496" y="381"/>
                        <a:pt x="498" y="378"/>
                      </a:cubicBezTo>
                      <a:close/>
                      <a:moveTo>
                        <a:pt x="472" y="377"/>
                      </a:moveTo>
                      <a:cubicBezTo>
                        <a:pt x="473" y="377"/>
                        <a:pt x="473" y="376"/>
                        <a:pt x="473" y="376"/>
                      </a:cubicBezTo>
                      <a:cubicBezTo>
                        <a:pt x="467" y="390"/>
                        <a:pt x="460" y="403"/>
                        <a:pt x="451" y="416"/>
                      </a:cubicBezTo>
                      <a:cubicBezTo>
                        <a:pt x="448" y="418"/>
                        <a:pt x="445" y="420"/>
                        <a:pt x="443" y="423"/>
                      </a:cubicBezTo>
                      <a:cubicBezTo>
                        <a:pt x="454" y="409"/>
                        <a:pt x="464" y="394"/>
                        <a:pt x="472" y="377"/>
                      </a:cubicBezTo>
                      <a:close/>
                      <a:moveTo>
                        <a:pt x="487" y="387"/>
                      </a:moveTo>
                      <a:cubicBezTo>
                        <a:pt x="487" y="387"/>
                        <a:pt x="488" y="386"/>
                        <a:pt x="488" y="386"/>
                      </a:cubicBezTo>
                      <a:cubicBezTo>
                        <a:pt x="488" y="386"/>
                        <a:pt x="488" y="386"/>
                        <a:pt x="488" y="386"/>
                      </a:cubicBezTo>
                      <a:cubicBezTo>
                        <a:pt x="487" y="388"/>
                        <a:pt x="486" y="390"/>
                        <a:pt x="485" y="392"/>
                      </a:cubicBezTo>
                      <a:cubicBezTo>
                        <a:pt x="485" y="391"/>
                        <a:pt x="483" y="391"/>
                        <a:pt x="483" y="390"/>
                      </a:cubicBezTo>
                      <a:cubicBezTo>
                        <a:pt x="483" y="387"/>
                        <a:pt x="484" y="385"/>
                        <a:pt x="484" y="382"/>
                      </a:cubicBezTo>
                      <a:cubicBezTo>
                        <a:pt x="485" y="383"/>
                        <a:pt x="486" y="384"/>
                        <a:pt x="487" y="385"/>
                      </a:cubicBezTo>
                      <a:cubicBezTo>
                        <a:pt x="487" y="386"/>
                        <a:pt x="487" y="387"/>
                        <a:pt x="487" y="387"/>
                      </a:cubicBezTo>
                      <a:close/>
                      <a:moveTo>
                        <a:pt x="479" y="401"/>
                      </a:moveTo>
                      <a:cubicBezTo>
                        <a:pt x="479" y="401"/>
                        <a:pt x="479" y="401"/>
                        <a:pt x="480" y="401"/>
                      </a:cubicBezTo>
                      <a:cubicBezTo>
                        <a:pt x="479" y="402"/>
                        <a:pt x="479" y="402"/>
                        <a:pt x="478" y="403"/>
                      </a:cubicBezTo>
                      <a:cubicBezTo>
                        <a:pt x="479" y="402"/>
                        <a:pt x="479" y="401"/>
                        <a:pt x="479" y="401"/>
                      </a:cubicBezTo>
                      <a:close/>
                      <a:moveTo>
                        <a:pt x="484" y="396"/>
                      </a:moveTo>
                      <a:cubicBezTo>
                        <a:pt x="483" y="397"/>
                        <a:pt x="482" y="399"/>
                        <a:pt x="481" y="400"/>
                      </a:cubicBezTo>
                      <a:cubicBezTo>
                        <a:pt x="480" y="400"/>
                        <a:pt x="480" y="399"/>
                        <a:pt x="479" y="399"/>
                      </a:cubicBezTo>
                      <a:cubicBezTo>
                        <a:pt x="481" y="397"/>
                        <a:pt x="481" y="394"/>
                        <a:pt x="482" y="391"/>
                      </a:cubicBezTo>
                      <a:cubicBezTo>
                        <a:pt x="483" y="392"/>
                        <a:pt x="484" y="393"/>
                        <a:pt x="485" y="394"/>
                      </a:cubicBezTo>
                      <a:cubicBezTo>
                        <a:pt x="484" y="395"/>
                        <a:pt x="484" y="395"/>
                        <a:pt x="484" y="396"/>
                      </a:cubicBezTo>
                      <a:close/>
                      <a:moveTo>
                        <a:pt x="483" y="402"/>
                      </a:moveTo>
                      <a:cubicBezTo>
                        <a:pt x="484" y="400"/>
                        <a:pt x="485" y="398"/>
                        <a:pt x="486" y="396"/>
                      </a:cubicBezTo>
                      <a:cubicBezTo>
                        <a:pt x="486" y="396"/>
                        <a:pt x="486" y="396"/>
                        <a:pt x="487" y="396"/>
                      </a:cubicBezTo>
                      <a:cubicBezTo>
                        <a:pt x="487" y="397"/>
                        <a:pt x="488" y="398"/>
                        <a:pt x="489" y="399"/>
                      </a:cubicBezTo>
                      <a:cubicBezTo>
                        <a:pt x="489" y="401"/>
                        <a:pt x="488" y="402"/>
                        <a:pt x="487" y="404"/>
                      </a:cubicBezTo>
                      <a:cubicBezTo>
                        <a:pt x="485" y="403"/>
                        <a:pt x="484" y="403"/>
                        <a:pt x="483" y="402"/>
                      </a:cubicBezTo>
                      <a:close/>
                      <a:moveTo>
                        <a:pt x="491" y="389"/>
                      </a:moveTo>
                      <a:cubicBezTo>
                        <a:pt x="492" y="389"/>
                        <a:pt x="493" y="390"/>
                        <a:pt x="493" y="391"/>
                      </a:cubicBezTo>
                      <a:cubicBezTo>
                        <a:pt x="492" y="393"/>
                        <a:pt x="491" y="395"/>
                        <a:pt x="491" y="396"/>
                      </a:cubicBezTo>
                      <a:cubicBezTo>
                        <a:pt x="489" y="395"/>
                        <a:pt x="489" y="395"/>
                        <a:pt x="488" y="394"/>
                      </a:cubicBezTo>
                      <a:cubicBezTo>
                        <a:pt x="489" y="392"/>
                        <a:pt x="490" y="391"/>
                        <a:pt x="491" y="389"/>
                      </a:cubicBezTo>
                      <a:close/>
                      <a:moveTo>
                        <a:pt x="495" y="389"/>
                      </a:moveTo>
                      <a:cubicBezTo>
                        <a:pt x="497" y="386"/>
                        <a:pt x="499" y="383"/>
                        <a:pt x="500" y="379"/>
                      </a:cubicBezTo>
                      <a:cubicBezTo>
                        <a:pt x="500" y="379"/>
                        <a:pt x="501" y="379"/>
                        <a:pt x="501" y="379"/>
                      </a:cubicBezTo>
                      <a:cubicBezTo>
                        <a:pt x="499" y="383"/>
                        <a:pt x="497" y="386"/>
                        <a:pt x="496" y="389"/>
                      </a:cubicBezTo>
                      <a:cubicBezTo>
                        <a:pt x="496" y="389"/>
                        <a:pt x="496" y="389"/>
                        <a:pt x="495" y="389"/>
                      </a:cubicBezTo>
                      <a:close/>
                      <a:moveTo>
                        <a:pt x="496" y="395"/>
                      </a:moveTo>
                      <a:cubicBezTo>
                        <a:pt x="496" y="395"/>
                        <a:pt x="496" y="395"/>
                        <a:pt x="496" y="394"/>
                      </a:cubicBezTo>
                      <a:cubicBezTo>
                        <a:pt x="496" y="395"/>
                        <a:pt x="495" y="396"/>
                        <a:pt x="495" y="397"/>
                      </a:cubicBezTo>
                      <a:cubicBezTo>
                        <a:pt x="494" y="397"/>
                        <a:pt x="494" y="398"/>
                        <a:pt x="493"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1" y="399"/>
                        <a:pt x="492" y="399"/>
                        <a:pt x="493" y="399"/>
                      </a:cubicBezTo>
                      <a:cubicBezTo>
                        <a:pt x="493" y="399"/>
                        <a:pt x="493" y="399"/>
                        <a:pt x="493" y="399"/>
                      </a:cubicBezTo>
                      <a:cubicBezTo>
                        <a:pt x="492" y="401"/>
                        <a:pt x="491" y="403"/>
                        <a:pt x="489" y="405"/>
                      </a:cubicBezTo>
                      <a:cubicBezTo>
                        <a:pt x="489" y="405"/>
                        <a:pt x="488" y="405"/>
                        <a:pt x="488" y="405"/>
                      </a:cubicBezTo>
                      <a:cubicBezTo>
                        <a:pt x="489" y="403"/>
                        <a:pt x="490" y="401"/>
                        <a:pt x="491" y="399"/>
                      </a:cubicBezTo>
                      <a:close/>
                      <a:moveTo>
                        <a:pt x="467" y="412"/>
                      </a:moveTo>
                      <a:cubicBezTo>
                        <a:pt x="465" y="411"/>
                        <a:pt x="463" y="409"/>
                        <a:pt x="461" y="408"/>
                      </a:cubicBezTo>
                      <a:cubicBezTo>
                        <a:pt x="463" y="405"/>
                        <a:pt x="465" y="401"/>
                        <a:pt x="467" y="399"/>
                      </a:cubicBezTo>
                      <a:cubicBezTo>
                        <a:pt x="468" y="402"/>
                        <a:pt x="470" y="405"/>
                        <a:pt x="473" y="408"/>
                      </a:cubicBezTo>
                      <a:cubicBezTo>
                        <a:pt x="473" y="408"/>
                        <a:pt x="473" y="409"/>
                        <a:pt x="473" y="409"/>
                      </a:cubicBezTo>
                      <a:cubicBezTo>
                        <a:pt x="471" y="411"/>
                        <a:pt x="469" y="413"/>
                        <a:pt x="468" y="414"/>
                      </a:cubicBezTo>
                      <a:cubicBezTo>
                        <a:pt x="468" y="414"/>
                        <a:pt x="467" y="414"/>
                        <a:pt x="467" y="414"/>
                      </a:cubicBezTo>
                      <a:cubicBezTo>
                        <a:pt x="467" y="413"/>
                        <a:pt x="467" y="413"/>
                        <a:pt x="467" y="412"/>
                      </a:cubicBezTo>
                      <a:close/>
                      <a:moveTo>
                        <a:pt x="461" y="409"/>
                      </a:moveTo>
                      <a:cubicBezTo>
                        <a:pt x="462" y="412"/>
                        <a:pt x="464"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6" y="417"/>
                        <a:pt x="456" y="417"/>
                        <a:pt x="457" y="417"/>
                      </a:cubicBezTo>
                      <a:cubicBezTo>
                        <a:pt x="458" y="418"/>
                        <a:pt x="460" y="419"/>
                        <a:pt x="461" y="421"/>
                      </a:cubicBezTo>
                      <a:cubicBezTo>
                        <a:pt x="459" y="422"/>
                        <a:pt x="457" y="424"/>
                        <a:pt x="456" y="425"/>
                      </a:cubicBezTo>
                      <a:cubicBezTo>
                        <a:pt x="457" y="425"/>
                        <a:pt x="457" y="425"/>
                        <a:pt x="458" y="425"/>
                      </a:cubicBezTo>
                      <a:cubicBezTo>
                        <a:pt x="459" y="423"/>
                        <a:pt x="461" y="422"/>
                        <a:pt x="462" y="421"/>
                      </a:cubicBezTo>
                      <a:cubicBezTo>
                        <a:pt x="462" y="422"/>
                        <a:pt x="463" y="422"/>
                        <a:pt x="463" y="423"/>
                      </a:cubicBezTo>
                      <a:cubicBezTo>
                        <a:pt x="463" y="423"/>
                        <a:pt x="463" y="423"/>
                        <a:pt x="464" y="423"/>
                      </a:cubicBezTo>
                      <a:cubicBezTo>
                        <a:pt x="465" y="423"/>
                        <a:pt x="465" y="424"/>
                        <a:pt x="467" y="424"/>
                      </a:cubicBezTo>
                      <a:cubicBezTo>
                        <a:pt x="465" y="427"/>
                        <a:pt x="464" y="430"/>
                        <a:pt x="463" y="433"/>
                      </a:cubicBezTo>
                      <a:cubicBezTo>
                        <a:pt x="462" y="434"/>
                        <a:pt x="462" y="435"/>
                        <a:pt x="461" y="436"/>
                      </a:cubicBezTo>
                      <a:cubicBezTo>
                        <a:pt x="464" y="432"/>
                        <a:pt x="466" y="428"/>
                        <a:pt x="469" y="424"/>
                      </a:cubicBezTo>
                      <a:cubicBezTo>
                        <a:pt x="469" y="425"/>
                        <a:pt x="469" y="425"/>
                        <a:pt x="470" y="425"/>
                      </a:cubicBezTo>
                      <a:cubicBezTo>
                        <a:pt x="467" y="430"/>
                        <a:pt x="463" y="434"/>
                        <a:pt x="460" y="439"/>
                      </a:cubicBezTo>
                      <a:cubicBezTo>
                        <a:pt x="459" y="438"/>
                        <a:pt x="458" y="438"/>
                        <a:pt x="458" y="437"/>
                      </a:cubicBezTo>
                      <a:cubicBezTo>
                        <a:pt x="458" y="437"/>
                        <a:pt x="458" y="437"/>
                        <a:pt x="457" y="437"/>
                      </a:cubicBezTo>
                      <a:cubicBezTo>
                        <a:pt x="457" y="436"/>
                        <a:pt x="456" y="436"/>
                        <a:pt x="455" y="435"/>
                      </a:cubicBezTo>
                      <a:cubicBezTo>
                        <a:pt x="458" y="431"/>
                        <a:pt x="461" y="427"/>
                        <a:pt x="463" y="423"/>
                      </a:cubicBezTo>
                      <a:cubicBezTo>
                        <a:pt x="460" y="427"/>
                        <a:pt x="457" y="431"/>
                        <a:pt x="455" y="434"/>
                      </a:cubicBezTo>
                      <a:cubicBezTo>
                        <a:pt x="452" y="432"/>
                        <a:pt x="450" y="430"/>
                        <a:pt x="447" y="428"/>
                      </a:cubicBezTo>
                      <a:cubicBezTo>
                        <a:pt x="449" y="426"/>
                        <a:pt x="452" y="424"/>
                        <a:pt x="453" y="421"/>
                      </a:cubicBezTo>
                      <a:cubicBezTo>
                        <a:pt x="455" y="419"/>
                        <a:pt x="455" y="418"/>
                        <a:pt x="456" y="417"/>
                      </a:cubicBezTo>
                      <a:close/>
                      <a:moveTo>
                        <a:pt x="468" y="416"/>
                      </a:moveTo>
                      <a:cubicBezTo>
                        <a:pt x="469" y="416"/>
                        <a:pt x="469" y="417"/>
                        <a:pt x="469" y="417"/>
                      </a:cubicBezTo>
                      <a:cubicBezTo>
                        <a:pt x="469" y="418"/>
                        <a:pt x="468" y="420"/>
                        <a:pt x="468" y="421"/>
                      </a:cubicBezTo>
                      <a:cubicBezTo>
                        <a:pt x="467" y="421"/>
                        <a:pt x="466" y="421"/>
                        <a:pt x="465" y="421"/>
                      </a:cubicBezTo>
                      <a:cubicBezTo>
                        <a:pt x="465" y="421"/>
                        <a:pt x="464" y="421"/>
                        <a:pt x="464" y="421"/>
                      </a:cubicBezTo>
                      <a:cubicBezTo>
                        <a:pt x="464" y="421"/>
                        <a:pt x="463" y="420"/>
                        <a:pt x="463" y="420"/>
                      </a:cubicBezTo>
                      <a:cubicBezTo>
                        <a:pt x="465" y="419"/>
                        <a:pt x="467" y="417"/>
                        <a:pt x="468" y="416"/>
                      </a:cubicBezTo>
                      <a:close/>
                      <a:moveTo>
                        <a:pt x="442" y="452"/>
                      </a:moveTo>
                      <a:cubicBezTo>
                        <a:pt x="443" y="451"/>
                        <a:pt x="444" y="450"/>
                        <a:pt x="445" y="449"/>
                      </a:cubicBezTo>
                      <a:cubicBezTo>
                        <a:pt x="446" y="449"/>
                        <a:pt x="447" y="449"/>
                        <a:pt x="447" y="449"/>
                      </a:cubicBezTo>
                      <a:cubicBezTo>
                        <a:pt x="447" y="449"/>
                        <a:pt x="447" y="448"/>
                        <a:pt x="446" y="448"/>
                      </a:cubicBezTo>
                      <a:cubicBezTo>
                        <a:pt x="446" y="448"/>
                        <a:pt x="446" y="448"/>
                        <a:pt x="446" y="448"/>
                      </a:cubicBezTo>
                      <a:cubicBezTo>
                        <a:pt x="449" y="444"/>
                        <a:pt x="452" y="440"/>
                        <a:pt x="455" y="437"/>
                      </a:cubicBezTo>
                      <a:cubicBezTo>
                        <a:pt x="455" y="437"/>
                        <a:pt x="455" y="437"/>
                        <a:pt x="455" y="437"/>
                      </a:cubicBezTo>
                      <a:cubicBezTo>
                        <a:pt x="455" y="437"/>
                        <a:pt x="455" y="437"/>
                        <a:pt x="455" y="438"/>
                      </a:cubicBezTo>
                      <a:cubicBezTo>
                        <a:pt x="456" y="438"/>
                        <a:pt x="456" y="439"/>
                        <a:pt x="456" y="439"/>
                      </a:cubicBezTo>
                      <a:cubicBezTo>
                        <a:pt x="456" y="439"/>
                        <a:pt x="457" y="439"/>
                        <a:pt x="457" y="440"/>
                      </a:cubicBezTo>
                      <a:cubicBezTo>
                        <a:pt x="453" y="443"/>
                        <a:pt x="449" y="447"/>
                        <a:pt x="445" y="452"/>
                      </a:cubicBezTo>
                      <a:cubicBezTo>
                        <a:pt x="444" y="452"/>
                        <a:pt x="444" y="452"/>
                        <a:pt x="444" y="452"/>
                      </a:cubicBezTo>
                      <a:cubicBezTo>
                        <a:pt x="443" y="452"/>
                        <a:pt x="443" y="452"/>
                        <a:pt x="442" y="452"/>
                      </a:cubicBezTo>
                      <a:close/>
                      <a:moveTo>
                        <a:pt x="469" y="432"/>
                      </a:moveTo>
                      <a:cubicBezTo>
                        <a:pt x="468" y="433"/>
                        <a:pt x="466" y="434"/>
                        <a:pt x="465" y="436"/>
                      </a:cubicBezTo>
                      <a:cubicBezTo>
                        <a:pt x="467" y="433"/>
                        <a:pt x="468" y="431"/>
                        <a:pt x="469" y="428"/>
                      </a:cubicBezTo>
                      <a:cubicBezTo>
                        <a:pt x="470" y="427"/>
                        <a:pt x="471" y="426"/>
                        <a:pt x="471" y="425"/>
                      </a:cubicBezTo>
                      <a:cubicBezTo>
                        <a:pt x="472" y="424"/>
                        <a:pt x="472" y="423"/>
                        <a:pt x="473" y="422"/>
                      </a:cubicBezTo>
                      <a:cubicBezTo>
                        <a:pt x="474" y="421"/>
                        <a:pt x="476" y="421"/>
                        <a:pt x="478" y="419"/>
                      </a:cubicBezTo>
                      <a:cubicBezTo>
                        <a:pt x="475" y="424"/>
                        <a:pt x="472" y="428"/>
                        <a:pt x="469" y="432"/>
                      </a:cubicBezTo>
                      <a:close/>
                      <a:moveTo>
                        <a:pt x="458" y="440"/>
                      </a:moveTo>
                      <a:cubicBezTo>
                        <a:pt x="458" y="440"/>
                        <a:pt x="458" y="440"/>
                        <a:pt x="458" y="440"/>
                      </a:cubicBezTo>
                      <a:cubicBezTo>
                        <a:pt x="457" y="442"/>
                        <a:pt x="456" y="443"/>
                        <a:pt x="455" y="444"/>
                      </a:cubicBezTo>
                      <a:cubicBezTo>
                        <a:pt x="455" y="445"/>
                        <a:pt x="455" y="445"/>
                        <a:pt x="455" y="445"/>
                      </a:cubicBezTo>
                      <a:cubicBezTo>
                        <a:pt x="455" y="443"/>
                        <a:pt x="457" y="441"/>
                        <a:pt x="458" y="440"/>
                      </a:cubicBezTo>
                      <a:close/>
                      <a:moveTo>
                        <a:pt x="482" y="403"/>
                      </a:moveTo>
                      <a:cubicBezTo>
                        <a:pt x="483" y="404"/>
                        <a:pt x="485" y="405"/>
                        <a:pt x="486" y="406"/>
                      </a:cubicBezTo>
                      <a:cubicBezTo>
                        <a:pt x="485" y="408"/>
                        <a:pt x="483" y="410"/>
                        <a:pt x="483" y="411"/>
                      </a:cubicBezTo>
                      <a:cubicBezTo>
                        <a:pt x="481" y="411"/>
                        <a:pt x="480" y="410"/>
                        <a:pt x="479" y="410"/>
                      </a:cubicBezTo>
                      <a:cubicBezTo>
                        <a:pt x="480" y="407"/>
                        <a:pt x="481" y="405"/>
                        <a:pt x="482" y="403"/>
                      </a:cubicBezTo>
                      <a:close/>
                      <a:moveTo>
                        <a:pt x="485" y="410"/>
                      </a:moveTo>
                      <a:cubicBezTo>
                        <a:pt x="486" y="409"/>
                        <a:pt x="487" y="408"/>
                        <a:pt x="487" y="407"/>
                      </a:cubicBezTo>
                      <a:cubicBezTo>
                        <a:pt x="487" y="407"/>
                        <a:pt x="487" y="407"/>
                        <a:pt x="488" y="407"/>
                      </a:cubicBezTo>
                      <a:cubicBezTo>
                        <a:pt x="487" y="408"/>
                        <a:pt x="486" y="409"/>
                        <a:pt x="485" y="410"/>
                      </a:cubicBezTo>
                      <a:close/>
                      <a:moveTo>
                        <a:pt x="476" y="410"/>
                      </a:moveTo>
                      <a:cubicBezTo>
                        <a:pt x="476" y="410"/>
                        <a:pt x="477" y="410"/>
                        <a:pt x="477" y="411"/>
                      </a:cubicBezTo>
                      <a:cubicBezTo>
                        <a:pt x="476" y="413"/>
                        <a:pt x="475" y="415"/>
                        <a:pt x="474" y="417"/>
                      </a:cubicBezTo>
                      <a:cubicBezTo>
                        <a:pt x="473" y="417"/>
                        <a:pt x="473" y="417"/>
                        <a:pt x="473" y="416"/>
                      </a:cubicBezTo>
                      <a:cubicBezTo>
                        <a:pt x="474" y="414"/>
                        <a:pt x="475" y="412"/>
                        <a:pt x="476" y="410"/>
                      </a:cubicBezTo>
                      <a:close/>
                      <a:moveTo>
                        <a:pt x="471" y="413"/>
                      </a:moveTo>
                      <a:cubicBezTo>
                        <a:pt x="471" y="414"/>
                        <a:pt x="471" y="415"/>
                        <a:pt x="470" y="415"/>
                      </a:cubicBezTo>
                      <a:cubicBezTo>
                        <a:pt x="470" y="415"/>
                        <a:pt x="469" y="415"/>
                        <a:pt x="469" y="415"/>
                      </a:cubicBezTo>
                      <a:cubicBezTo>
                        <a:pt x="470" y="414"/>
                        <a:pt x="471" y="414"/>
                        <a:pt x="471" y="413"/>
                      </a:cubicBezTo>
                      <a:close/>
                      <a:moveTo>
                        <a:pt x="479" y="407"/>
                      </a:moveTo>
                      <a:cubicBezTo>
                        <a:pt x="479" y="408"/>
                        <a:pt x="478" y="408"/>
                        <a:pt x="478" y="409"/>
                      </a:cubicBezTo>
                      <a:cubicBezTo>
                        <a:pt x="477" y="409"/>
                        <a:pt x="477" y="408"/>
                        <a:pt x="477" y="408"/>
                      </a:cubicBezTo>
                      <a:cubicBezTo>
                        <a:pt x="477" y="407"/>
                        <a:pt x="477" y="407"/>
                        <a:pt x="477" y="407"/>
                      </a:cubicBezTo>
                      <a:cubicBezTo>
                        <a:pt x="478" y="406"/>
                        <a:pt x="479" y="404"/>
                        <a:pt x="481" y="403"/>
                      </a:cubicBezTo>
                      <a:cubicBezTo>
                        <a:pt x="480" y="404"/>
                        <a:pt x="479" y="406"/>
                        <a:pt x="479" y="407"/>
                      </a:cubicBezTo>
                      <a:close/>
                      <a:moveTo>
                        <a:pt x="472" y="418"/>
                      </a:moveTo>
                      <a:cubicBezTo>
                        <a:pt x="473" y="418"/>
                        <a:pt x="473" y="418"/>
                        <a:pt x="473" y="418"/>
                      </a:cubicBezTo>
                      <a:cubicBezTo>
                        <a:pt x="473" y="420"/>
                        <a:pt x="471" y="421"/>
                        <a:pt x="471" y="423"/>
                      </a:cubicBezTo>
                      <a:cubicBezTo>
                        <a:pt x="470" y="423"/>
                        <a:pt x="470" y="423"/>
                        <a:pt x="470" y="422"/>
                      </a:cubicBezTo>
                      <a:cubicBezTo>
                        <a:pt x="471" y="421"/>
                        <a:pt x="471" y="419"/>
                        <a:pt x="472" y="418"/>
                      </a:cubicBezTo>
                      <a:close/>
                      <a:moveTo>
                        <a:pt x="473" y="421"/>
                      </a:moveTo>
                      <a:cubicBezTo>
                        <a:pt x="474" y="421"/>
                        <a:pt x="474" y="419"/>
                        <a:pt x="475" y="419"/>
                      </a:cubicBezTo>
                      <a:cubicBezTo>
                        <a:pt x="475" y="419"/>
                        <a:pt x="476" y="419"/>
                        <a:pt x="476" y="419"/>
                      </a:cubicBezTo>
                      <a:cubicBezTo>
                        <a:pt x="475" y="420"/>
                        <a:pt x="474" y="421"/>
                        <a:pt x="473" y="421"/>
                      </a:cubicBezTo>
                      <a:close/>
                      <a:moveTo>
                        <a:pt x="477" y="418"/>
                      </a:moveTo>
                      <a:cubicBezTo>
                        <a:pt x="477" y="418"/>
                        <a:pt x="476" y="417"/>
                        <a:pt x="475" y="417"/>
                      </a:cubicBezTo>
                      <a:cubicBezTo>
                        <a:pt x="476" y="415"/>
                        <a:pt x="477" y="413"/>
                        <a:pt x="478" y="411"/>
                      </a:cubicBezTo>
                      <a:cubicBezTo>
                        <a:pt x="479" y="412"/>
                        <a:pt x="481" y="413"/>
                        <a:pt x="481" y="413"/>
                      </a:cubicBezTo>
                      <a:cubicBezTo>
                        <a:pt x="481" y="414"/>
                        <a:pt x="481" y="415"/>
                        <a:pt x="480" y="415"/>
                      </a:cubicBezTo>
                      <a:cubicBezTo>
                        <a:pt x="479" y="416"/>
                        <a:pt x="478" y="417"/>
                        <a:pt x="477" y="418"/>
                      </a:cubicBezTo>
                      <a:close/>
                      <a:moveTo>
                        <a:pt x="481" y="417"/>
                      </a:moveTo>
                      <a:cubicBezTo>
                        <a:pt x="482" y="416"/>
                        <a:pt x="483" y="416"/>
                        <a:pt x="483" y="415"/>
                      </a:cubicBezTo>
                      <a:cubicBezTo>
                        <a:pt x="482" y="417"/>
                        <a:pt x="480" y="419"/>
                        <a:pt x="479" y="422"/>
                      </a:cubicBezTo>
                      <a:cubicBezTo>
                        <a:pt x="480" y="420"/>
                        <a:pt x="481" y="419"/>
                        <a:pt x="481" y="417"/>
                      </a:cubicBezTo>
                      <a:close/>
                      <a:moveTo>
                        <a:pt x="517" y="277"/>
                      </a:moveTo>
                      <a:cubicBezTo>
                        <a:pt x="518" y="277"/>
                        <a:pt x="519" y="277"/>
                        <a:pt x="519" y="277"/>
                      </a:cubicBezTo>
                      <a:cubicBezTo>
                        <a:pt x="519" y="280"/>
                        <a:pt x="519" y="283"/>
                        <a:pt x="519" y="286"/>
                      </a:cubicBezTo>
                      <a:cubicBezTo>
                        <a:pt x="518" y="286"/>
                        <a:pt x="518" y="286"/>
                        <a:pt x="517" y="286"/>
                      </a:cubicBezTo>
                      <a:cubicBezTo>
                        <a:pt x="517" y="283"/>
                        <a:pt x="517" y="280"/>
                        <a:pt x="517"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5" y="273"/>
                        <a:pt x="526" y="277"/>
                      </a:cubicBezTo>
                      <a:cubicBezTo>
                        <a:pt x="525" y="277"/>
                        <a:pt x="525" y="277"/>
                        <a:pt x="525" y="277"/>
                      </a:cubicBezTo>
                      <a:close/>
                      <a:moveTo>
                        <a:pt x="525" y="278"/>
                      </a:moveTo>
                      <a:cubicBezTo>
                        <a:pt x="525" y="278"/>
                        <a:pt x="525" y="278"/>
                        <a:pt x="526" y="278"/>
                      </a:cubicBezTo>
                      <a:cubicBezTo>
                        <a:pt x="526" y="290"/>
                        <a:pt x="525" y="301"/>
                        <a:pt x="525" y="313"/>
                      </a:cubicBezTo>
                      <a:cubicBezTo>
                        <a:pt x="524" y="314"/>
                        <a:pt x="524" y="315"/>
                        <a:pt x="524" y="315"/>
                      </a:cubicBezTo>
                      <a:cubicBezTo>
                        <a:pt x="522" y="321"/>
                        <a:pt x="521" y="327"/>
                        <a:pt x="519" y="333"/>
                      </a:cubicBezTo>
                      <a:cubicBezTo>
                        <a:pt x="521" y="325"/>
                        <a:pt x="522" y="316"/>
                        <a:pt x="523" y="307"/>
                      </a:cubicBezTo>
                      <a:cubicBezTo>
                        <a:pt x="523" y="307"/>
                        <a:pt x="523" y="307"/>
                        <a:pt x="524" y="307"/>
                      </a:cubicBezTo>
                      <a:cubicBezTo>
                        <a:pt x="523" y="307"/>
                        <a:pt x="523" y="307"/>
                        <a:pt x="523" y="307"/>
                      </a:cubicBezTo>
                      <a:cubicBezTo>
                        <a:pt x="524" y="297"/>
                        <a:pt x="525" y="287"/>
                        <a:pt x="525" y="278"/>
                      </a:cubicBezTo>
                      <a:close/>
                      <a:moveTo>
                        <a:pt x="517" y="289"/>
                      </a:moveTo>
                      <a:cubicBezTo>
                        <a:pt x="518" y="288"/>
                        <a:pt x="518" y="288"/>
                        <a:pt x="519" y="288"/>
                      </a:cubicBezTo>
                      <a:cubicBezTo>
                        <a:pt x="518" y="290"/>
                        <a:pt x="518" y="292"/>
                        <a:pt x="518" y="294"/>
                      </a:cubicBezTo>
                      <a:cubicBezTo>
                        <a:pt x="518" y="294"/>
                        <a:pt x="517" y="294"/>
                        <a:pt x="517" y="294"/>
                      </a:cubicBezTo>
                      <a:cubicBezTo>
                        <a:pt x="517" y="292"/>
                        <a:pt x="517" y="290"/>
                        <a:pt x="517" y="289"/>
                      </a:cubicBezTo>
                      <a:close/>
                      <a:moveTo>
                        <a:pt x="517" y="296"/>
                      </a:moveTo>
                      <a:cubicBezTo>
                        <a:pt x="517" y="296"/>
                        <a:pt x="517" y="296"/>
                        <a:pt x="518" y="296"/>
                      </a:cubicBezTo>
                      <a:cubicBezTo>
                        <a:pt x="517" y="299"/>
                        <a:pt x="517" y="303"/>
                        <a:pt x="517" y="306"/>
                      </a:cubicBezTo>
                      <a:cubicBezTo>
                        <a:pt x="517" y="306"/>
                        <a:pt x="516" y="306"/>
                        <a:pt x="516" y="306"/>
                      </a:cubicBezTo>
                      <a:cubicBezTo>
                        <a:pt x="516" y="302"/>
                        <a:pt x="517" y="299"/>
                        <a:pt x="517" y="296"/>
                      </a:cubicBezTo>
                      <a:close/>
                      <a:moveTo>
                        <a:pt x="516" y="307"/>
                      </a:moveTo>
                      <a:cubicBezTo>
                        <a:pt x="516" y="307"/>
                        <a:pt x="517" y="307"/>
                        <a:pt x="517" y="307"/>
                      </a:cubicBezTo>
                      <a:cubicBezTo>
                        <a:pt x="516" y="310"/>
                        <a:pt x="516" y="313"/>
                        <a:pt x="515" y="317"/>
                      </a:cubicBezTo>
                      <a:cubicBezTo>
                        <a:pt x="515" y="316"/>
                        <a:pt x="515" y="316"/>
                        <a:pt x="515" y="316"/>
                      </a:cubicBezTo>
                      <a:cubicBezTo>
                        <a:pt x="515" y="313"/>
                        <a:pt x="515" y="310"/>
                        <a:pt x="516" y="307"/>
                      </a:cubicBezTo>
                      <a:close/>
                      <a:moveTo>
                        <a:pt x="513" y="307"/>
                      </a:moveTo>
                      <a:cubicBezTo>
                        <a:pt x="513" y="307"/>
                        <a:pt x="513" y="307"/>
                        <a:pt x="513" y="307"/>
                      </a:cubicBezTo>
                      <a:cubicBezTo>
                        <a:pt x="513" y="309"/>
                        <a:pt x="512" y="310"/>
                        <a:pt x="512" y="312"/>
                      </a:cubicBezTo>
                      <a:cubicBezTo>
                        <a:pt x="512" y="310"/>
                        <a:pt x="512" y="309"/>
                        <a:pt x="513" y="307"/>
                      </a:cubicBezTo>
                      <a:close/>
                      <a:moveTo>
                        <a:pt x="515" y="317"/>
                      </a:moveTo>
                      <a:cubicBezTo>
                        <a:pt x="515" y="320"/>
                        <a:pt x="515" y="323"/>
                        <a:pt x="514" y="326"/>
                      </a:cubicBezTo>
                      <a:cubicBezTo>
                        <a:pt x="514" y="326"/>
                        <a:pt x="514" y="326"/>
                        <a:pt x="513" y="327"/>
                      </a:cubicBezTo>
                      <a:cubicBezTo>
                        <a:pt x="513" y="328"/>
                        <a:pt x="513" y="329"/>
                        <a:pt x="513" y="330"/>
                      </a:cubicBezTo>
                      <a:cubicBezTo>
                        <a:pt x="512" y="332"/>
                        <a:pt x="511" y="333"/>
                        <a:pt x="511" y="335"/>
                      </a:cubicBezTo>
                      <a:cubicBezTo>
                        <a:pt x="512" y="329"/>
                        <a:pt x="513" y="323"/>
                        <a:pt x="515" y="317"/>
                      </a:cubicBezTo>
                      <a:cubicBezTo>
                        <a:pt x="515" y="317"/>
                        <a:pt x="515" y="317"/>
                        <a:pt x="515" y="317"/>
                      </a:cubicBezTo>
                      <a:close/>
                      <a:moveTo>
                        <a:pt x="105" y="56"/>
                      </a:moveTo>
                      <a:cubicBezTo>
                        <a:pt x="105" y="56"/>
                        <a:pt x="105" y="56"/>
                        <a:pt x="105" y="56"/>
                      </a:cubicBezTo>
                      <a:cubicBezTo>
                        <a:pt x="104" y="55"/>
                        <a:pt x="104" y="55"/>
                        <a:pt x="103" y="54"/>
                      </a:cubicBezTo>
                      <a:cubicBezTo>
                        <a:pt x="103" y="54"/>
                        <a:pt x="103" y="55"/>
                        <a:pt x="102" y="55"/>
                      </a:cubicBezTo>
                      <a:cubicBezTo>
                        <a:pt x="102" y="55"/>
                        <a:pt x="102" y="56"/>
                        <a:pt x="103" y="56"/>
                      </a:cubicBezTo>
                      <a:cubicBezTo>
                        <a:pt x="103" y="57"/>
                        <a:pt x="103" y="58"/>
                        <a:pt x="104" y="59"/>
                      </a:cubicBezTo>
                      <a:cubicBezTo>
                        <a:pt x="105" y="59"/>
                        <a:pt x="105" y="60"/>
                        <a:pt x="106" y="60"/>
                      </a:cubicBezTo>
                      <a:cubicBezTo>
                        <a:pt x="109" y="66"/>
                        <a:pt x="113" y="71"/>
                        <a:pt x="118" y="73"/>
                      </a:cubicBezTo>
                      <a:cubicBezTo>
                        <a:pt x="103" y="86"/>
                        <a:pt x="89" y="101"/>
                        <a:pt x="76" y="117"/>
                      </a:cubicBezTo>
                      <a:cubicBezTo>
                        <a:pt x="74" y="119"/>
                        <a:pt x="72" y="123"/>
                        <a:pt x="70" y="125"/>
                      </a:cubicBezTo>
                      <a:cubicBezTo>
                        <a:pt x="63" y="123"/>
                        <a:pt x="57" y="120"/>
                        <a:pt x="51" y="116"/>
                      </a:cubicBezTo>
                      <a:cubicBezTo>
                        <a:pt x="50" y="116"/>
                        <a:pt x="49" y="116"/>
                        <a:pt x="49" y="116"/>
                      </a:cubicBezTo>
                      <a:cubicBezTo>
                        <a:pt x="48" y="116"/>
                        <a:pt x="48" y="116"/>
                        <a:pt x="48" y="116"/>
                      </a:cubicBezTo>
                      <a:cubicBezTo>
                        <a:pt x="48" y="117"/>
                        <a:pt x="48" y="118"/>
                        <a:pt x="48" y="118"/>
                      </a:cubicBezTo>
                      <a:cubicBezTo>
                        <a:pt x="55" y="121"/>
                        <a:pt x="61" y="123"/>
                        <a:pt x="68" y="127"/>
                      </a:cubicBezTo>
                      <a:cubicBezTo>
                        <a:pt x="68" y="127"/>
                        <a:pt x="68" y="127"/>
                        <a:pt x="69" y="127"/>
                      </a:cubicBezTo>
                      <a:cubicBezTo>
                        <a:pt x="65" y="132"/>
                        <a:pt x="63" y="137"/>
                        <a:pt x="60" y="141"/>
                      </a:cubicBezTo>
                      <a:cubicBezTo>
                        <a:pt x="60" y="142"/>
                        <a:pt x="60" y="142"/>
                        <a:pt x="60" y="142"/>
                      </a:cubicBezTo>
                      <a:cubicBezTo>
                        <a:pt x="56" y="147"/>
                        <a:pt x="53" y="151"/>
                        <a:pt x="50" y="156"/>
                      </a:cubicBezTo>
                      <a:cubicBezTo>
                        <a:pt x="40" y="172"/>
                        <a:pt x="33" y="189"/>
                        <a:pt x="31" y="207"/>
                      </a:cubicBezTo>
                      <a:cubicBezTo>
                        <a:pt x="25" y="206"/>
                        <a:pt x="19" y="206"/>
                        <a:pt x="13" y="206"/>
                      </a:cubicBezTo>
                      <a:cubicBezTo>
                        <a:pt x="13" y="206"/>
                        <a:pt x="13" y="206"/>
                        <a:pt x="13" y="206"/>
                      </a:cubicBezTo>
                      <a:cubicBezTo>
                        <a:pt x="12" y="206"/>
                        <a:pt x="12" y="206"/>
                        <a:pt x="12" y="206"/>
                      </a:cubicBezTo>
                      <a:cubicBezTo>
                        <a:pt x="11" y="207"/>
                        <a:pt x="11" y="207"/>
                        <a:pt x="10" y="208"/>
                      </a:cubicBezTo>
                      <a:cubicBezTo>
                        <a:pt x="11" y="203"/>
                        <a:pt x="12" y="199"/>
                        <a:pt x="12" y="195"/>
                      </a:cubicBezTo>
                      <a:cubicBezTo>
                        <a:pt x="13" y="195"/>
                        <a:pt x="13" y="194"/>
                        <a:pt x="13" y="193"/>
                      </a:cubicBezTo>
                      <a:cubicBezTo>
                        <a:pt x="14" y="193"/>
                        <a:pt x="14" y="193"/>
                        <a:pt x="14" y="192"/>
                      </a:cubicBezTo>
                      <a:cubicBezTo>
                        <a:pt x="14" y="192"/>
                        <a:pt x="14" y="191"/>
                        <a:pt x="14" y="191"/>
                      </a:cubicBezTo>
                      <a:cubicBezTo>
                        <a:pt x="14" y="190"/>
                        <a:pt x="14" y="190"/>
                        <a:pt x="14" y="189"/>
                      </a:cubicBezTo>
                      <a:cubicBezTo>
                        <a:pt x="15" y="189"/>
                        <a:pt x="15" y="188"/>
                        <a:pt x="15" y="187"/>
                      </a:cubicBezTo>
                      <a:cubicBezTo>
                        <a:pt x="16" y="187"/>
                        <a:pt x="16" y="187"/>
                        <a:pt x="16" y="186"/>
                      </a:cubicBezTo>
                      <a:cubicBezTo>
                        <a:pt x="21"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7" y="180"/>
                        <a:pt x="18" y="179"/>
                        <a:pt x="18" y="179"/>
                      </a:cubicBezTo>
                      <a:cubicBezTo>
                        <a:pt x="18" y="178"/>
                        <a:pt x="18" y="177"/>
                        <a:pt x="18" y="176"/>
                      </a:cubicBezTo>
                      <a:cubicBezTo>
                        <a:pt x="18" y="174"/>
                        <a:pt x="18" y="173"/>
                        <a:pt x="18" y="171"/>
                      </a:cubicBezTo>
                      <a:cubicBezTo>
                        <a:pt x="20" y="168"/>
                        <a:pt x="22" y="165"/>
                        <a:pt x="23" y="162"/>
                      </a:cubicBezTo>
                      <a:cubicBezTo>
                        <a:pt x="26" y="158"/>
                        <a:pt x="27" y="153"/>
                        <a:pt x="29" y="149"/>
                      </a:cubicBezTo>
                      <a:cubicBezTo>
                        <a:pt x="29" y="148"/>
                        <a:pt x="30" y="147"/>
                        <a:pt x="30" y="145"/>
                      </a:cubicBezTo>
                      <a:cubicBezTo>
                        <a:pt x="37" y="148"/>
                        <a:pt x="44" y="149"/>
                        <a:pt x="52" y="149"/>
                      </a:cubicBezTo>
                      <a:cubicBezTo>
                        <a:pt x="51" y="149"/>
                        <a:pt x="51" y="149"/>
                        <a:pt x="51" y="149"/>
                      </a:cubicBezTo>
                      <a:cubicBezTo>
                        <a:pt x="44" y="147"/>
                        <a:pt x="37"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69" y="117"/>
                        <a:pt x="70" y="117"/>
                        <a:pt x="70" y="118"/>
                      </a:cubicBezTo>
                      <a:cubicBezTo>
                        <a:pt x="71" y="118"/>
                        <a:pt x="71" y="119"/>
                        <a:pt x="72" y="119"/>
                      </a:cubicBezTo>
                      <a:cubicBezTo>
                        <a:pt x="72"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3" y="107"/>
                        <a:pt x="71" y="109"/>
                        <a:pt x="78" y="111"/>
                      </a:cubicBezTo>
                      <a:cubicBezTo>
                        <a:pt x="77" y="111"/>
                        <a:pt x="77" y="111"/>
                        <a:pt x="77" y="111"/>
                      </a:cubicBezTo>
                      <a:cubicBezTo>
                        <a:pt x="71" y="107"/>
                        <a:pt x="64" y="105"/>
                        <a:pt x="58" y="101"/>
                      </a:cubicBezTo>
                      <a:cubicBezTo>
                        <a:pt x="60" y="99"/>
                        <a:pt x="63" y="96"/>
                        <a:pt x="65" y="93"/>
                      </a:cubicBezTo>
                      <a:cubicBezTo>
                        <a:pt x="67" y="97"/>
                        <a:pt x="71"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0" y="88"/>
                        <a:pt x="74" y="85"/>
                        <a:pt x="78" y="81"/>
                      </a:cubicBezTo>
                      <a:cubicBezTo>
                        <a:pt x="78" y="81"/>
                        <a:pt x="79" y="80"/>
                        <a:pt x="79" y="79"/>
                      </a:cubicBezTo>
                      <a:cubicBezTo>
                        <a:pt x="83" y="83"/>
                        <a:pt x="86" y="86"/>
                        <a:pt x="90" y="89"/>
                      </a:cubicBezTo>
                      <a:cubicBezTo>
                        <a:pt x="90" y="89"/>
                        <a:pt x="91" y="89"/>
                        <a:pt x="91" y="88"/>
                      </a:cubicBezTo>
                      <a:cubicBezTo>
                        <a:pt x="91" y="88"/>
                        <a:pt x="91" y="88"/>
                        <a:pt x="91" y="87"/>
                      </a:cubicBezTo>
                      <a:cubicBezTo>
                        <a:pt x="90" y="87"/>
                        <a:pt x="90" y="86"/>
                        <a:pt x="89" y="86"/>
                      </a:cubicBezTo>
                      <a:cubicBezTo>
                        <a:pt x="86" y="83"/>
                        <a:pt x="83" y="81"/>
                        <a:pt x="79" y="78"/>
                      </a:cubicBezTo>
                      <a:cubicBezTo>
                        <a:pt x="81" y="75"/>
                        <a:pt x="83" y="73"/>
                        <a:pt x="85" y="70"/>
                      </a:cubicBezTo>
                      <a:cubicBezTo>
                        <a:pt x="92" y="61"/>
                        <a:pt x="99" y="53"/>
                        <a:pt x="108" y="47"/>
                      </a:cubicBezTo>
                      <a:cubicBezTo>
                        <a:pt x="109" y="49"/>
                        <a:pt x="110" y="51"/>
                        <a:pt x="111" y="53"/>
                      </a:cubicBezTo>
                      <a:cubicBezTo>
                        <a:pt x="111" y="53"/>
                        <a:pt x="111" y="53"/>
                        <a:pt x="111" y="53"/>
                      </a:cubicBezTo>
                      <a:cubicBezTo>
                        <a:pt x="112" y="56"/>
                        <a:pt x="113" y="60"/>
                        <a:pt x="116" y="63"/>
                      </a:cubicBezTo>
                      <a:cubicBezTo>
                        <a:pt x="117" y="63"/>
                        <a:pt x="118" y="63"/>
                        <a:pt x="119" y="63"/>
                      </a:cubicBezTo>
                      <a:cubicBezTo>
                        <a:pt x="120" y="63"/>
                        <a:pt x="121" y="64"/>
                        <a:pt x="122" y="65"/>
                      </a:cubicBezTo>
                      <a:cubicBezTo>
                        <a:pt x="123" y="65"/>
                        <a:pt x="124" y="65"/>
                        <a:pt x="126" y="65"/>
                      </a:cubicBezTo>
                      <a:cubicBezTo>
                        <a:pt x="125" y="65"/>
                        <a:pt x="125" y="65"/>
                        <a:pt x="125" y="65"/>
                      </a:cubicBezTo>
                      <a:cubicBezTo>
                        <a:pt x="118" y="60"/>
                        <a:pt x="113" y="54"/>
                        <a:pt x="109" y="46"/>
                      </a:cubicBezTo>
                      <a:cubicBezTo>
                        <a:pt x="111" y="45"/>
                        <a:pt x="112" y="44"/>
                        <a:pt x="113" y="43"/>
                      </a:cubicBezTo>
                      <a:cubicBezTo>
                        <a:pt x="115" y="45"/>
                        <a:pt x="118" y="48"/>
                        <a:pt x="120" y="51"/>
                      </a:cubicBezTo>
                      <a:cubicBezTo>
                        <a:pt x="122" y="55"/>
                        <a:pt x="125" y="56"/>
                        <a:pt x="127" y="56"/>
                      </a:cubicBezTo>
                      <a:cubicBezTo>
                        <a:pt x="127" y="56"/>
                        <a:pt x="127" y="56"/>
                        <a:pt x="127" y="55"/>
                      </a:cubicBezTo>
                      <a:cubicBezTo>
                        <a:pt x="127" y="55"/>
                        <a:pt x="127" y="55"/>
                        <a:pt x="128" y="55"/>
                      </a:cubicBezTo>
                      <a:cubicBezTo>
                        <a:pt x="127" y="55"/>
                        <a:pt x="127" y="55"/>
                        <a:pt x="127" y="54"/>
                      </a:cubicBezTo>
                      <a:cubicBezTo>
                        <a:pt x="123" y="50"/>
                        <a:pt x="119" y="46"/>
                        <a:pt x="114" y="43"/>
                      </a:cubicBezTo>
                      <a:cubicBezTo>
                        <a:pt x="121" y="38"/>
                        <a:pt x="130" y="33"/>
                        <a:pt x="139" y="30"/>
                      </a:cubicBezTo>
                      <a:cubicBezTo>
                        <a:pt x="141" y="35"/>
                        <a:pt x="142" y="39"/>
                        <a:pt x="144" y="43"/>
                      </a:cubicBezTo>
                      <a:cubicBezTo>
                        <a:pt x="144"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4" y="41"/>
                      </a:cubicBezTo>
                      <a:cubicBezTo>
                        <a:pt x="155" y="40"/>
                        <a:pt x="155" y="39"/>
                        <a:pt x="156" y="39"/>
                      </a:cubicBezTo>
                      <a:cubicBezTo>
                        <a:pt x="156" y="38"/>
                        <a:pt x="155" y="38"/>
                        <a:pt x="155" y="37"/>
                      </a:cubicBezTo>
                      <a:cubicBezTo>
                        <a:pt x="155" y="36"/>
                        <a:pt x="154" y="35"/>
                        <a:pt x="154" y="34"/>
                      </a:cubicBezTo>
                      <a:cubicBezTo>
                        <a:pt x="154" y="34"/>
                        <a:pt x="154" y="33"/>
                        <a:pt x="153" y="33"/>
                      </a:cubicBezTo>
                      <a:cubicBezTo>
                        <a:pt x="153" y="32"/>
                        <a:pt x="153" y="31"/>
                        <a:pt x="153" y="30"/>
                      </a:cubicBezTo>
                      <a:cubicBezTo>
                        <a:pt x="153" y="29"/>
                        <a:pt x="152" y="29"/>
                        <a:pt x="151" y="28"/>
                      </a:cubicBezTo>
                      <a:cubicBezTo>
                        <a:pt x="151" y="28"/>
                        <a:pt x="151" y="28"/>
                        <a:pt x="151" y="28"/>
                      </a:cubicBezTo>
                      <a:cubicBezTo>
                        <a:pt x="154" y="27"/>
                        <a:pt x="158" y="26"/>
                        <a:pt x="161" y="24"/>
                      </a:cubicBezTo>
                      <a:cubicBezTo>
                        <a:pt x="161" y="26"/>
                        <a:pt x="162" y="29"/>
                        <a:pt x="163" y="31"/>
                      </a:cubicBezTo>
                      <a:cubicBezTo>
                        <a:pt x="165" y="36"/>
                        <a:pt x="167" y="39"/>
                        <a:pt x="170" y="40"/>
                      </a:cubicBezTo>
                      <a:cubicBezTo>
                        <a:pt x="159" y="43"/>
                        <a:pt x="149" y="49"/>
                        <a:pt x="139" y="56"/>
                      </a:cubicBezTo>
                      <a:cubicBezTo>
                        <a:pt x="132" y="61"/>
                        <a:pt x="125" y="67"/>
                        <a:pt x="118"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5" y="57"/>
                        <a:pt x="105" y="56"/>
                        <a:pt x="105" y="56"/>
                      </a:cubicBezTo>
                      <a:close/>
                      <a:moveTo>
                        <a:pt x="140" y="30"/>
                      </a:moveTo>
                      <a:cubicBezTo>
                        <a:pt x="141" y="30"/>
                        <a:pt x="141" y="29"/>
                        <a:pt x="142" y="29"/>
                      </a:cubicBezTo>
                      <a:cubicBezTo>
                        <a:pt x="143" y="29"/>
                        <a:pt x="143" y="29"/>
                        <a:pt x="144" y="29"/>
                      </a:cubicBezTo>
                      <a:cubicBezTo>
                        <a:pt x="144" y="33"/>
                        <a:pt x="145" y="36"/>
                        <a:pt x="145" y="39"/>
                      </a:cubicBezTo>
                      <a:cubicBezTo>
                        <a:pt x="144" y="36"/>
                        <a:pt x="142" y="33"/>
                        <a:pt x="140" y="30"/>
                      </a:cubicBezTo>
                      <a:close/>
                      <a:moveTo>
                        <a:pt x="168" y="19"/>
                      </a:moveTo>
                      <a:cubicBezTo>
                        <a:pt x="170" y="19"/>
                        <a:pt x="173" y="19"/>
                        <a:pt x="175" y="18"/>
                      </a:cubicBezTo>
                      <a:cubicBezTo>
                        <a:pt x="176" y="25"/>
                        <a:pt x="178" y="31"/>
                        <a:pt x="179" y="37"/>
                      </a:cubicBezTo>
                      <a:cubicBezTo>
                        <a:pt x="179" y="37"/>
                        <a:pt x="178" y="37"/>
                        <a:pt x="178" y="37"/>
                      </a:cubicBezTo>
                      <a:cubicBezTo>
                        <a:pt x="178" y="32"/>
                        <a:pt x="176"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1"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5" y="20"/>
                      </a:cubicBezTo>
                      <a:cubicBezTo>
                        <a:pt x="185" y="19"/>
                        <a:pt x="185" y="17"/>
                        <a:pt x="185" y="16"/>
                      </a:cubicBezTo>
                      <a:cubicBezTo>
                        <a:pt x="186" y="16"/>
                        <a:pt x="187" y="15"/>
                        <a:pt x="189" y="15"/>
                      </a:cubicBezTo>
                      <a:cubicBezTo>
                        <a:pt x="190" y="22"/>
                        <a:pt x="193" y="27"/>
                        <a:pt x="199" y="31"/>
                      </a:cubicBezTo>
                      <a:cubicBezTo>
                        <a:pt x="199" y="31"/>
                        <a:pt x="199" y="30"/>
                        <a:pt x="199" y="30"/>
                      </a:cubicBezTo>
                      <a:cubicBezTo>
                        <a:pt x="195" y="25"/>
                        <a:pt x="192" y="20"/>
                        <a:pt x="190" y="14"/>
                      </a:cubicBezTo>
                      <a:cubicBezTo>
                        <a:pt x="191" y="14"/>
                        <a:pt x="192" y="14"/>
                        <a:pt x="192" y="13"/>
                      </a:cubicBezTo>
                      <a:cubicBezTo>
                        <a:pt x="194" y="13"/>
                        <a:pt x="195" y="13"/>
                        <a:pt x="197" y="12"/>
                      </a:cubicBezTo>
                      <a:cubicBezTo>
                        <a:pt x="197" y="17"/>
                        <a:pt x="199" y="23"/>
                        <a:pt x="204" y="27"/>
                      </a:cubicBezTo>
                      <a:cubicBezTo>
                        <a:pt x="204" y="27"/>
                        <a:pt x="204" y="26"/>
                        <a:pt x="205" y="25"/>
                      </a:cubicBezTo>
                      <a:cubicBezTo>
                        <a:pt x="204" y="25"/>
                        <a:pt x="204" y="24"/>
                        <a:pt x="203" y="23"/>
                      </a:cubicBezTo>
                      <a:cubicBezTo>
                        <a:pt x="201" y="20"/>
                        <a:pt x="199" y="16"/>
                        <a:pt x="198" y="11"/>
                      </a:cubicBezTo>
                      <a:cubicBezTo>
                        <a:pt x="211" y="7"/>
                        <a:pt x="226" y="5"/>
                        <a:pt x="241" y="5"/>
                      </a:cubicBezTo>
                      <a:cubicBezTo>
                        <a:pt x="244" y="5"/>
                        <a:pt x="247" y="5"/>
                        <a:pt x="250" y="5"/>
                      </a:cubicBezTo>
                      <a:cubicBezTo>
                        <a:pt x="250" y="11"/>
                        <a:pt x="250" y="17"/>
                        <a:pt x="250" y="23"/>
                      </a:cubicBezTo>
                      <a:cubicBezTo>
                        <a:pt x="250" y="23"/>
                        <a:pt x="251" y="22"/>
                        <a:pt x="252" y="21"/>
                      </a:cubicBezTo>
                      <a:cubicBezTo>
                        <a:pt x="252" y="21"/>
                        <a:pt x="252" y="20"/>
                        <a:pt x="252" y="20"/>
                      </a:cubicBezTo>
                      <a:cubicBezTo>
                        <a:pt x="252" y="15"/>
                        <a:pt x="252" y="10"/>
                        <a:pt x="251" y="5"/>
                      </a:cubicBezTo>
                      <a:cubicBezTo>
                        <a:pt x="254" y="5"/>
                        <a:pt x="256"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7" y="26"/>
                        <a:pt x="237" y="27"/>
                        <a:pt x="236" y="27"/>
                      </a:cubicBezTo>
                      <a:cubicBezTo>
                        <a:pt x="235" y="27"/>
                        <a:pt x="234" y="28"/>
                        <a:pt x="233" y="28"/>
                      </a:cubicBezTo>
                      <a:cubicBezTo>
                        <a:pt x="232" y="24"/>
                        <a:pt x="231" y="20"/>
                        <a:pt x="229" y="16"/>
                      </a:cubicBezTo>
                      <a:cubicBezTo>
                        <a:pt x="228" y="16"/>
                        <a:pt x="228" y="16"/>
                        <a:pt x="228" y="17"/>
                      </a:cubicBezTo>
                      <a:cubicBezTo>
                        <a:pt x="228" y="21"/>
                        <a:pt x="229" y="25"/>
                        <a:pt x="233" y="29"/>
                      </a:cubicBezTo>
                      <a:cubicBezTo>
                        <a:pt x="232" y="29"/>
                        <a:pt x="232" y="29"/>
                        <a:pt x="232" y="29"/>
                      </a:cubicBezTo>
                      <a:cubicBezTo>
                        <a:pt x="232" y="29"/>
                        <a:pt x="232" y="29"/>
                        <a:pt x="233" y="29"/>
                      </a:cubicBezTo>
                      <a:cubicBezTo>
                        <a:pt x="233" y="29"/>
                        <a:pt x="233" y="29"/>
                        <a:pt x="234" y="29"/>
                      </a:cubicBezTo>
                      <a:cubicBezTo>
                        <a:pt x="231" y="30"/>
                        <a:pt x="229" y="31"/>
                        <a:pt x="226" y="31"/>
                      </a:cubicBezTo>
                      <a:cubicBezTo>
                        <a:pt x="225" y="31"/>
                        <a:pt x="224" y="32"/>
                        <a:pt x="223" y="33"/>
                      </a:cubicBezTo>
                      <a:cubicBezTo>
                        <a:pt x="222" y="33"/>
                        <a:pt x="221" y="33"/>
                        <a:pt x="219" y="33"/>
                      </a:cubicBezTo>
                      <a:cubicBezTo>
                        <a:pt x="206" y="32"/>
                        <a:pt x="194" y="33"/>
                        <a:pt x="182" y="36"/>
                      </a:cubicBezTo>
                      <a:cubicBezTo>
                        <a:pt x="181" y="36"/>
                        <a:pt x="181" y="36"/>
                        <a:pt x="181" y="36"/>
                      </a:cubicBezTo>
                      <a:cubicBezTo>
                        <a:pt x="180" y="30"/>
                        <a:pt x="178" y="24"/>
                        <a:pt x="176" y="18"/>
                      </a:cubicBezTo>
                      <a:cubicBezTo>
                        <a:pt x="178" y="18"/>
                        <a:pt x="181" y="17"/>
                        <a:pt x="183" y="17"/>
                      </a:cubicBezTo>
                      <a:cubicBezTo>
                        <a:pt x="183" y="19"/>
                        <a:pt x="183" y="21"/>
                        <a:pt x="184" y="23"/>
                      </a:cubicBezTo>
                      <a:cubicBezTo>
                        <a:pt x="185" y="25"/>
                        <a:pt x="187" y="27"/>
                        <a:pt x="189" y="27"/>
                      </a:cubicBezTo>
                      <a:cubicBezTo>
                        <a:pt x="188"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1" y="6"/>
                      </a:cubicBezTo>
                      <a:cubicBezTo>
                        <a:pt x="271" y="13"/>
                        <a:pt x="271" y="20"/>
                        <a:pt x="272" y="25"/>
                      </a:cubicBezTo>
                      <a:cubicBezTo>
                        <a:pt x="269" y="25"/>
                        <a:pt x="265" y="25"/>
                        <a:pt x="261" y="25"/>
                      </a:cubicBezTo>
                      <a:cubicBezTo>
                        <a:pt x="261" y="25"/>
                        <a:pt x="260" y="25"/>
                        <a:pt x="260" y="26"/>
                      </a:cubicBezTo>
                      <a:close/>
                      <a:moveTo>
                        <a:pt x="265" y="29"/>
                      </a:moveTo>
                      <a:cubicBezTo>
                        <a:pt x="265" y="28"/>
                        <a:pt x="266" y="28"/>
                        <a:pt x="266"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6" y="33"/>
                      </a:cubicBezTo>
                      <a:cubicBezTo>
                        <a:pt x="291" y="32"/>
                        <a:pt x="285" y="31"/>
                        <a:pt x="280" y="31"/>
                      </a:cubicBezTo>
                      <a:cubicBezTo>
                        <a:pt x="275" y="30"/>
                        <a:pt x="269"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5" y="29"/>
                      </a:cubicBezTo>
                      <a:cubicBezTo>
                        <a:pt x="242" y="29"/>
                        <a:pt x="239" y="30"/>
                        <a:pt x="236" y="31"/>
                      </a:cubicBezTo>
                      <a:cubicBezTo>
                        <a:pt x="233" y="31"/>
                        <a:pt x="229" y="31"/>
                        <a:pt x="227" y="32"/>
                      </a:cubicBezTo>
                      <a:cubicBezTo>
                        <a:pt x="232" y="31"/>
                        <a:pt x="238" y="29"/>
                        <a:pt x="245" y="29"/>
                      </a:cubicBezTo>
                      <a:close/>
                      <a:moveTo>
                        <a:pt x="322" y="38"/>
                      </a:moveTo>
                      <a:cubicBezTo>
                        <a:pt x="319" y="38"/>
                        <a:pt x="317" y="37"/>
                        <a:pt x="315" y="37"/>
                      </a:cubicBezTo>
                      <a:cubicBezTo>
                        <a:pt x="314" y="36"/>
                        <a:pt x="313" y="36"/>
                        <a:pt x="311" y="35"/>
                      </a:cubicBezTo>
                      <a:cubicBezTo>
                        <a:pt x="315" y="36"/>
                        <a:pt x="318" y="37"/>
                        <a:pt x="322" y="38"/>
                      </a:cubicBezTo>
                      <a:close/>
                      <a:moveTo>
                        <a:pt x="325" y="40"/>
                      </a:moveTo>
                      <a:cubicBezTo>
                        <a:pt x="325" y="39"/>
                        <a:pt x="324" y="39"/>
                        <a:pt x="323" y="39"/>
                      </a:cubicBezTo>
                      <a:cubicBezTo>
                        <a:pt x="330" y="40"/>
                        <a:pt x="336" y="41"/>
                        <a:pt x="342" y="43"/>
                      </a:cubicBezTo>
                      <a:cubicBezTo>
                        <a:pt x="341" y="44"/>
                        <a:pt x="341" y="45"/>
                        <a:pt x="341" y="45"/>
                      </a:cubicBezTo>
                      <a:cubicBezTo>
                        <a:pt x="335" y="43"/>
                        <a:pt x="330"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7" y="222"/>
                        <a:pt x="8" y="221"/>
                        <a:pt x="8" y="221"/>
                      </a:cubicBezTo>
                      <a:cubicBezTo>
                        <a:pt x="9" y="217"/>
                        <a:pt x="9" y="213"/>
                        <a:pt x="10" y="209"/>
                      </a:cubicBezTo>
                      <a:cubicBezTo>
                        <a:pt x="17" y="208"/>
                        <a:pt x="23" y="207"/>
                        <a:pt x="30" y="207"/>
                      </a:cubicBezTo>
                      <a:cubicBezTo>
                        <a:pt x="29" y="213"/>
                        <a:pt x="29" y="219"/>
                        <a:pt x="29" y="224"/>
                      </a:cubicBezTo>
                      <a:cubicBezTo>
                        <a:pt x="27" y="232"/>
                        <a:pt x="25" y="239"/>
                        <a:pt x="25" y="248"/>
                      </a:cubicBezTo>
                      <a:cubicBezTo>
                        <a:pt x="24" y="252"/>
                        <a:pt x="24" y="256"/>
                        <a:pt x="23" y="260"/>
                      </a:cubicBezTo>
                      <a:cubicBezTo>
                        <a:pt x="17" y="264"/>
                        <a:pt x="10" y="266"/>
                        <a:pt x="4" y="266"/>
                      </a:cubicBezTo>
                      <a:cubicBezTo>
                        <a:pt x="3" y="252"/>
                        <a:pt x="4" y="238"/>
                        <a:pt x="6" y="224"/>
                      </a:cubicBezTo>
                      <a:close/>
                      <a:moveTo>
                        <a:pt x="23"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3"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4" y="296"/>
                        <a:pt x="24" y="297"/>
                        <a:pt x="24" y="298"/>
                      </a:cubicBezTo>
                      <a:cubicBezTo>
                        <a:pt x="24" y="298"/>
                        <a:pt x="23" y="298"/>
                        <a:pt x="23" y="298"/>
                      </a:cubicBezTo>
                      <a:cubicBezTo>
                        <a:pt x="23" y="298"/>
                        <a:pt x="23" y="298"/>
                        <a:pt x="23" y="298"/>
                      </a:cubicBezTo>
                      <a:cubicBezTo>
                        <a:pt x="21" y="299"/>
                        <a:pt x="19" y="299"/>
                        <a:pt x="17" y="300"/>
                      </a:cubicBezTo>
                      <a:cubicBezTo>
                        <a:pt x="15" y="301"/>
                        <a:pt x="13" y="301"/>
                        <a:pt x="12" y="302"/>
                      </a:cubicBezTo>
                      <a:cubicBezTo>
                        <a:pt x="13" y="303"/>
                        <a:pt x="13" y="303"/>
                        <a:pt x="14" y="303"/>
                      </a:cubicBezTo>
                      <a:cubicBezTo>
                        <a:pt x="17" y="302"/>
                        <a:pt x="21" y="301"/>
                        <a:pt x="24" y="300"/>
                      </a:cubicBezTo>
                      <a:cubicBezTo>
                        <a:pt x="24" y="301"/>
                        <a:pt x="24" y="302"/>
                        <a:pt x="24"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6" y="297"/>
                      </a:cubicBezTo>
                      <a:cubicBezTo>
                        <a:pt x="5" y="289"/>
                        <a:pt x="5" y="281"/>
                        <a:pt x="4" y="273"/>
                      </a:cubicBezTo>
                      <a:cubicBezTo>
                        <a:pt x="6" y="273"/>
                        <a:pt x="8"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8" y="328"/>
                        <a:pt x="18" y="328"/>
                        <a:pt x="18" y="328"/>
                      </a:cubicBezTo>
                      <a:cubicBezTo>
                        <a:pt x="17" y="329"/>
                        <a:pt x="15" y="330"/>
                        <a:pt x="13" y="331"/>
                      </a:cubicBezTo>
                      <a:cubicBezTo>
                        <a:pt x="11" y="332"/>
                        <a:pt x="10" y="333"/>
                        <a:pt x="10" y="335"/>
                      </a:cubicBezTo>
                      <a:cubicBezTo>
                        <a:pt x="9" y="329"/>
                        <a:pt x="9" y="323"/>
                        <a:pt x="9" y="317"/>
                      </a:cubicBezTo>
                      <a:cubicBezTo>
                        <a:pt x="14" y="316"/>
                        <a:pt x="20" y="314"/>
                        <a:pt x="25" y="312"/>
                      </a:cubicBezTo>
                      <a:cubicBezTo>
                        <a:pt x="26" y="314"/>
                        <a:pt x="26" y="316"/>
                        <a:pt x="27" y="318"/>
                      </a:cubicBezTo>
                      <a:cubicBezTo>
                        <a:pt x="28" y="324"/>
                        <a:pt x="29" y="330"/>
                        <a:pt x="30" y="336"/>
                      </a:cubicBezTo>
                      <a:cubicBezTo>
                        <a:pt x="30" y="336"/>
                        <a:pt x="29" y="336"/>
                        <a:pt x="29" y="336"/>
                      </a:cubicBezTo>
                      <a:cubicBezTo>
                        <a:pt x="28" y="336"/>
                        <a:pt x="27" y="337"/>
                        <a:pt x="27" y="337"/>
                      </a:cubicBezTo>
                      <a:cubicBezTo>
                        <a:pt x="26"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0" y="339"/>
                        <a:pt x="31" y="339"/>
                      </a:cubicBezTo>
                      <a:cubicBezTo>
                        <a:pt x="32" y="345"/>
                        <a:pt x="34" y="351"/>
                        <a:pt x="37" y="357"/>
                      </a:cubicBezTo>
                      <a:cubicBezTo>
                        <a:pt x="35" y="358"/>
                        <a:pt x="35" y="358"/>
                        <a:pt x="33" y="359"/>
                      </a:cubicBezTo>
                      <a:cubicBezTo>
                        <a:pt x="33" y="359"/>
                        <a:pt x="33" y="359"/>
                        <a:pt x="33" y="359"/>
                      </a:cubicBezTo>
                      <a:cubicBezTo>
                        <a:pt x="33" y="359"/>
                        <a:pt x="33" y="359"/>
                        <a:pt x="33" y="359"/>
                      </a:cubicBezTo>
                      <a:cubicBezTo>
                        <a:pt x="32" y="358"/>
                        <a:pt x="31" y="358"/>
                        <a:pt x="31" y="358"/>
                      </a:cubicBezTo>
                      <a:cubicBezTo>
                        <a:pt x="26" y="362"/>
                        <a:pt x="21" y="365"/>
                        <a:pt x="15"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7"/>
                        <a:pt x="10" y="337"/>
                        <a:pt x="10" y="337"/>
                      </a:cubicBezTo>
                      <a:cubicBezTo>
                        <a:pt x="11" y="337"/>
                        <a:pt x="11" y="337"/>
                        <a:pt x="12" y="337"/>
                      </a:cubicBezTo>
                      <a:cubicBezTo>
                        <a:pt x="12" y="336"/>
                        <a:pt x="13" y="335"/>
                        <a:pt x="13" y="334"/>
                      </a:cubicBezTo>
                      <a:cubicBezTo>
                        <a:pt x="17" y="331"/>
                        <a:pt x="21" y="329"/>
                        <a:pt x="26" y="329"/>
                      </a:cubicBezTo>
                      <a:cubicBezTo>
                        <a:pt x="25" y="329"/>
                        <a:pt x="25" y="329"/>
                        <a:pt x="25" y="329"/>
                      </a:cubicBezTo>
                      <a:cubicBezTo>
                        <a:pt x="23" y="328"/>
                        <a:pt x="21" y="328"/>
                        <a:pt x="19" y="328"/>
                      </a:cubicBezTo>
                      <a:close/>
                      <a:moveTo>
                        <a:pt x="19" y="371"/>
                      </a:moveTo>
                      <a:cubicBezTo>
                        <a:pt x="19" y="372"/>
                        <a:pt x="18" y="373"/>
                        <a:pt x="17" y="374"/>
                      </a:cubicBezTo>
                      <a:cubicBezTo>
                        <a:pt x="17" y="373"/>
                        <a:pt x="16" y="371"/>
                        <a:pt x="16" y="370"/>
                      </a:cubicBezTo>
                      <a:cubicBezTo>
                        <a:pt x="17" y="369"/>
                        <a:pt x="17" y="369"/>
                        <a:pt x="19" y="369"/>
                      </a:cubicBezTo>
                      <a:cubicBezTo>
                        <a:pt x="18" y="369"/>
                        <a:pt x="18" y="369"/>
                        <a:pt x="18" y="370"/>
                      </a:cubicBezTo>
                      <a:cubicBezTo>
                        <a:pt x="18" y="370"/>
                        <a:pt x="19" y="371"/>
                        <a:pt x="19"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0" y="367"/>
                        <a:pt x="41" y="368"/>
                        <a:pt x="42" y="369"/>
                      </a:cubicBezTo>
                      <a:cubicBezTo>
                        <a:pt x="35" y="372"/>
                        <a:pt x="30" y="376"/>
                        <a:pt x="26" y="381"/>
                      </a:cubicBezTo>
                      <a:cubicBezTo>
                        <a:pt x="26" y="382"/>
                        <a:pt x="27" y="382"/>
                        <a:pt x="27" y="383"/>
                      </a:cubicBezTo>
                      <a:cubicBezTo>
                        <a:pt x="25" y="383"/>
                        <a:pt x="23" y="384"/>
                        <a:pt x="22" y="384"/>
                      </a:cubicBezTo>
                      <a:cubicBezTo>
                        <a:pt x="23" y="386"/>
                        <a:pt x="25" y="387"/>
                        <a:pt x="28" y="385"/>
                      </a:cubicBezTo>
                      <a:cubicBezTo>
                        <a:pt x="32" y="383"/>
                        <a:pt x="37" y="380"/>
                        <a:pt x="42" y="377"/>
                      </a:cubicBezTo>
                      <a:cubicBezTo>
                        <a:pt x="38" y="376"/>
                        <a:pt x="36" y="375"/>
                        <a:pt x="37" y="374"/>
                      </a:cubicBezTo>
                      <a:cubicBezTo>
                        <a:pt x="38" y="373"/>
                        <a:pt x="40" y="373"/>
                        <a:pt x="41" y="372"/>
                      </a:cubicBezTo>
                      <a:cubicBezTo>
                        <a:pt x="42" y="373"/>
                        <a:pt x="43" y="374"/>
                        <a:pt x="43" y="373"/>
                      </a:cubicBezTo>
                      <a:cubicBezTo>
                        <a:pt x="44" y="375"/>
                        <a:pt x="45" y="378"/>
                        <a:pt x="45" y="381"/>
                      </a:cubicBezTo>
                      <a:cubicBezTo>
                        <a:pt x="49" y="386"/>
                        <a:pt x="51" y="391"/>
                        <a:pt x="53" y="397"/>
                      </a:cubicBezTo>
                      <a:cubicBezTo>
                        <a:pt x="55" y="398"/>
                        <a:pt x="55" y="400"/>
                        <a:pt x="56" y="402"/>
                      </a:cubicBezTo>
                      <a:cubicBezTo>
                        <a:pt x="58" y="405"/>
                        <a:pt x="61" y="408"/>
                        <a:pt x="64" y="412"/>
                      </a:cubicBezTo>
                      <a:cubicBezTo>
                        <a:pt x="65" y="413"/>
                        <a:pt x="66" y="415"/>
                        <a:pt x="67" y="416"/>
                      </a:cubicBezTo>
                      <a:cubicBezTo>
                        <a:pt x="73" y="425"/>
                        <a:pt x="79" y="432"/>
                        <a:pt x="87" y="437"/>
                      </a:cubicBezTo>
                      <a:cubicBezTo>
                        <a:pt x="87" y="437"/>
                        <a:pt x="87" y="438"/>
                        <a:pt x="87" y="438"/>
                      </a:cubicBezTo>
                      <a:cubicBezTo>
                        <a:pt x="86" y="438"/>
                        <a:pt x="85" y="438"/>
                        <a:pt x="85" y="439"/>
                      </a:cubicBezTo>
                      <a:cubicBezTo>
                        <a:pt x="83" y="441"/>
                        <a:pt x="81" y="445"/>
                        <a:pt x="80" y="449"/>
                      </a:cubicBezTo>
                      <a:cubicBezTo>
                        <a:pt x="79" y="450"/>
                        <a:pt x="78" y="451"/>
                        <a:pt x="77" y="453"/>
                      </a:cubicBezTo>
                      <a:cubicBezTo>
                        <a:pt x="77" y="453"/>
                        <a:pt x="76" y="453"/>
                        <a:pt x="75" y="454"/>
                      </a:cubicBezTo>
                      <a:cubicBezTo>
                        <a:pt x="73" y="452"/>
                        <a:pt x="70" y="450"/>
                        <a:pt x="67" y="448"/>
                      </a:cubicBezTo>
                      <a:cubicBezTo>
                        <a:pt x="71" y="442"/>
                        <a:pt x="75" y="436"/>
                        <a:pt x="77" y="430"/>
                      </a:cubicBezTo>
                      <a:cubicBezTo>
                        <a:pt x="77" y="430"/>
                        <a:pt x="76" y="430"/>
                        <a:pt x="76" y="431"/>
                      </a:cubicBezTo>
                      <a:cubicBezTo>
                        <a:pt x="71" y="436"/>
                        <a:pt x="67"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6" y="440"/>
                      </a:cubicBezTo>
                      <a:cubicBezTo>
                        <a:pt x="61" y="434"/>
                        <a:pt x="65" y="428"/>
                        <a:pt x="69" y="422"/>
                      </a:cubicBezTo>
                      <a:cubicBezTo>
                        <a:pt x="69" y="422"/>
                        <a:pt x="69" y="422"/>
                        <a:pt x="69" y="422"/>
                      </a:cubicBezTo>
                      <a:cubicBezTo>
                        <a:pt x="63" y="427"/>
                        <a:pt x="58" y="433"/>
                        <a:pt x="54" y="439"/>
                      </a:cubicBezTo>
                      <a:cubicBezTo>
                        <a:pt x="54" y="438"/>
                        <a:pt x="54" y="438"/>
                        <a:pt x="54" y="438"/>
                      </a:cubicBezTo>
                      <a:cubicBezTo>
                        <a:pt x="53" y="437"/>
                        <a:pt x="53" y="437"/>
                        <a:pt x="53" y="436"/>
                      </a:cubicBezTo>
                      <a:cubicBezTo>
                        <a:pt x="53"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4"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8"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6" y="401"/>
                        <a:pt x="25" y="397"/>
                      </a:cubicBezTo>
                      <a:cubicBezTo>
                        <a:pt x="23" y="391"/>
                        <a:pt x="21" y="385"/>
                        <a:pt x="18" y="380"/>
                      </a:cubicBezTo>
                      <a:close/>
                      <a:moveTo>
                        <a:pt x="30" y="219"/>
                      </a:moveTo>
                      <a:cubicBezTo>
                        <a:pt x="31" y="217"/>
                        <a:pt x="31" y="215"/>
                        <a:pt x="31" y="214"/>
                      </a:cubicBezTo>
                      <a:cubicBezTo>
                        <a:pt x="32" y="211"/>
                        <a:pt x="33" y="208"/>
                        <a:pt x="33" y="205"/>
                      </a:cubicBezTo>
                      <a:cubicBezTo>
                        <a:pt x="34" y="205"/>
                        <a:pt x="34" y="204"/>
                        <a:pt x="35" y="203"/>
                      </a:cubicBezTo>
                      <a:cubicBezTo>
                        <a:pt x="33" y="209"/>
                        <a:pt x="31" y="215"/>
                        <a:pt x="31" y="221"/>
                      </a:cubicBezTo>
                      <a:cubicBezTo>
                        <a:pt x="31" y="219"/>
                        <a:pt x="31" y="217"/>
                        <a:pt x="31" y="216"/>
                      </a:cubicBezTo>
                      <a:cubicBezTo>
                        <a:pt x="31" y="217"/>
                        <a:pt x="31" y="218"/>
                        <a:pt x="30" y="219"/>
                      </a:cubicBezTo>
                      <a:close/>
                      <a:moveTo>
                        <a:pt x="35" y="339"/>
                      </a:moveTo>
                      <a:cubicBezTo>
                        <a:pt x="35" y="339"/>
                        <a:pt x="35" y="339"/>
                        <a:pt x="35" y="338"/>
                      </a:cubicBezTo>
                      <a:cubicBezTo>
                        <a:pt x="35" y="338"/>
                        <a:pt x="35" y="338"/>
                        <a:pt x="35" y="338"/>
                      </a:cubicBezTo>
                      <a:cubicBezTo>
                        <a:pt x="33" y="332"/>
                        <a:pt x="31" y="327"/>
                        <a:pt x="30" y="321"/>
                      </a:cubicBezTo>
                      <a:cubicBezTo>
                        <a:pt x="32" y="328"/>
                        <a:pt x="35" y="335"/>
                        <a:pt x="38" y="343"/>
                      </a:cubicBezTo>
                      <a:cubicBezTo>
                        <a:pt x="39" y="346"/>
                        <a:pt x="39" y="349"/>
                        <a:pt x="40" y="353"/>
                      </a:cubicBezTo>
                      <a:cubicBezTo>
                        <a:pt x="39" y="351"/>
                        <a:pt x="38" y="349"/>
                        <a:pt x="38" y="348"/>
                      </a:cubicBezTo>
                      <a:cubicBezTo>
                        <a:pt x="37" y="347"/>
                        <a:pt x="37" y="347"/>
                        <a:pt x="37" y="346"/>
                      </a:cubicBezTo>
                      <a:cubicBezTo>
                        <a:pt x="37" y="347"/>
                        <a:pt x="37" y="347"/>
                        <a:pt x="37" y="347"/>
                      </a:cubicBezTo>
                      <a:cubicBezTo>
                        <a:pt x="37" y="346"/>
                        <a:pt x="36" y="345"/>
                        <a:pt x="36" y="343"/>
                      </a:cubicBezTo>
                      <a:cubicBezTo>
                        <a:pt x="36" y="343"/>
                        <a:pt x="36" y="342"/>
                        <a:pt x="36" y="342"/>
                      </a:cubicBezTo>
                      <a:cubicBezTo>
                        <a:pt x="35" y="341"/>
                        <a:pt x="35" y="341"/>
                        <a:pt x="35"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2"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2" y="425"/>
                        <a:pt x="80" y="423"/>
                        <a:pt x="77" y="421"/>
                      </a:cubicBezTo>
                      <a:cubicBezTo>
                        <a:pt x="77" y="421"/>
                        <a:pt x="77" y="421"/>
                        <a:pt x="78" y="421"/>
                      </a:cubicBezTo>
                      <a:cubicBezTo>
                        <a:pt x="77" y="420"/>
                        <a:pt x="76" y="419"/>
                        <a:pt x="75" y="419"/>
                      </a:cubicBezTo>
                      <a:cubicBezTo>
                        <a:pt x="74" y="418"/>
                        <a:pt x="73" y="417"/>
                        <a:pt x="72" y="416"/>
                      </a:cubicBezTo>
                      <a:cubicBezTo>
                        <a:pt x="66" y="408"/>
                        <a:pt x="60" y="401"/>
                        <a:pt x="55" y="393"/>
                      </a:cubicBezTo>
                      <a:cubicBezTo>
                        <a:pt x="53" y="390"/>
                        <a:pt x="52" y="387"/>
                        <a:pt x="51" y="383"/>
                      </a:cubicBezTo>
                      <a:close/>
                      <a:moveTo>
                        <a:pt x="50" y="439"/>
                      </a:moveTo>
                      <a:cubicBezTo>
                        <a:pt x="50" y="439"/>
                        <a:pt x="51" y="440"/>
                        <a:pt x="51" y="440"/>
                      </a:cubicBezTo>
                      <a:cubicBezTo>
                        <a:pt x="51" y="441"/>
                        <a:pt x="52" y="441"/>
                        <a:pt x="53" y="441"/>
                      </a:cubicBezTo>
                      <a:cubicBezTo>
                        <a:pt x="53" y="442"/>
                        <a:pt x="53" y="442"/>
                        <a:pt x="53" y="442"/>
                      </a:cubicBezTo>
                      <a:cubicBezTo>
                        <a:pt x="51" y="441"/>
                        <a:pt x="49" y="439"/>
                        <a:pt x="47" y="437"/>
                      </a:cubicBezTo>
                      <a:cubicBezTo>
                        <a:pt x="48"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3" y="449"/>
                      </a:cubicBezTo>
                      <a:cubicBezTo>
                        <a:pt x="105" y="450"/>
                        <a:pt x="107" y="451"/>
                        <a:pt x="108" y="453"/>
                      </a:cubicBezTo>
                      <a:cubicBezTo>
                        <a:pt x="108" y="453"/>
                        <a:pt x="108" y="453"/>
                        <a:pt x="107" y="453"/>
                      </a:cubicBezTo>
                      <a:cubicBezTo>
                        <a:pt x="103" y="458"/>
                        <a:pt x="99" y="463"/>
                        <a:pt x="95" y="467"/>
                      </a:cubicBezTo>
                      <a:cubicBezTo>
                        <a:pt x="90" y="464"/>
                        <a:pt x="84" y="460"/>
                        <a:pt x="79" y="457"/>
                      </a:cubicBezTo>
                      <a:cubicBezTo>
                        <a:pt x="79" y="457"/>
                        <a:pt x="79" y="456"/>
                        <a:pt x="79" y="456"/>
                      </a:cubicBezTo>
                      <a:cubicBezTo>
                        <a:pt x="80" y="455"/>
                        <a:pt x="80" y="453"/>
                        <a:pt x="81" y="451"/>
                      </a:cubicBezTo>
                      <a:cubicBezTo>
                        <a:pt x="84" y="447"/>
                        <a:pt x="87" y="443"/>
                        <a:pt x="89" y="438"/>
                      </a:cubicBezTo>
                      <a:cubicBezTo>
                        <a:pt x="90" y="439"/>
                        <a:pt x="91" y="439"/>
                        <a:pt x="92" y="439"/>
                      </a:cubicBezTo>
                      <a:close/>
                      <a:moveTo>
                        <a:pt x="88" y="434"/>
                      </a:moveTo>
                      <a:cubicBezTo>
                        <a:pt x="88" y="434"/>
                        <a:pt x="88" y="434"/>
                        <a:pt x="88" y="434"/>
                      </a:cubicBezTo>
                      <a:cubicBezTo>
                        <a:pt x="89" y="435"/>
                        <a:pt x="89" y="435"/>
                        <a:pt x="90" y="435"/>
                      </a:cubicBezTo>
                      <a:cubicBezTo>
                        <a:pt x="89" y="435"/>
                        <a:pt x="89" y="435"/>
                        <a:pt x="88" y="434"/>
                      </a:cubicBezTo>
                      <a:close/>
                      <a:moveTo>
                        <a:pt x="312" y="494"/>
                      </a:moveTo>
                      <a:cubicBezTo>
                        <a:pt x="312" y="495"/>
                        <a:pt x="312" y="496"/>
                        <a:pt x="312" y="497"/>
                      </a:cubicBezTo>
                      <a:cubicBezTo>
                        <a:pt x="309" y="500"/>
                        <a:pt x="306" y="503"/>
                        <a:pt x="303" y="505"/>
                      </a:cubicBezTo>
                      <a:cubicBezTo>
                        <a:pt x="303" y="504"/>
                        <a:pt x="303" y="503"/>
                        <a:pt x="303" y="502"/>
                      </a:cubicBezTo>
                      <a:cubicBezTo>
                        <a:pt x="302" y="502"/>
                        <a:pt x="302" y="502"/>
                        <a:pt x="302" y="503"/>
                      </a:cubicBezTo>
                      <a:cubicBezTo>
                        <a:pt x="301" y="504"/>
                        <a:pt x="301" y="506"/>
                        <a:pt x="301" y="507"/>
                      </a:cubicBezTo>
                      <a:cubicBezTo>
                        <a:pt x="300" y="508"/>
                        <a:pt x="299" y="509"/>
                        <a:pt x="297" y="511"/>
                      </a:cubicBezTo>
                      <a:cubicBezTo>
                        <a:pt x="297" y="511"/>
                        <a:pt x="297" y="512"/>
                        <a:pt x="296" y="512"/>
                      </a:cubicBezTo>
                      <a:cubicBezTo>
                        <a:pt x="294" y="513"/>
                        <a:pt x="293" y="515"/>
                        <a:pt x="292" y="517"/>
                      </a:cubicBezTo>
                      <a:cubicBezTo>
                        <a:pt x="292" y="517"/>
                        <a:pt x="292" y="517"/>
                        <a:pt x="292" y="517"/>
                      </a:cubicBezTo>
                      <a:cubicBezTo>
                        <a:pt x="292" y="516"/>
                        <a:pt x="292" y="516"/>
                        <a:pt x="292" y="516"/>
                      </a:cubicBezTo>
                      <a:cubicBezTo>
                        <a:pt x="292" y="510"/>
                        <a:pt x="292" y="505"/>
                        <a:pt x="291" y="500"/>
                      </a:cubicBezTo>
                      <a:cubicBezTo>
                        <a:pt x="292" y="500"/>
                        <a:pt x="293" y="500"/>
                        <a:pt x="293" y="499"/>
                      </a:cubicBezTo>
                      <a:cubicBezTo>
                        <a:pt x="293" y="504"/>
                        <a:pt x="294" y="509"/>
                        <a:pt x="295" y="513"/>
                      </a:cubicBezTo>
                      <a:cubicBezTo>
                        <a:pt x="295" y="513"/>
                        <a:pt x="295" y="513"/>
                        <a:pt x="295" y="512"/>
                      </a:cubicBezTo>
                      <a:cubicBezTo>
                        <a:pt x="296" y="508"/>
                        <a:pt x="296" y="503"/>
                        <a:pt x="295" y="499"/>
                      </a:cubicBezTo>
                      <a:cubicBezTo>
                        <a:pt x="301" y="497"/>
                        <a:pt x="306"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3" y="495"/>
                        <a:pt x="313" y="494"/>
                        <a:pt x="313" y="493"/>
                      </a:cubicBezTo>
                      <a:close/>
                      <a:moveTo>
                        <a:pt x="322" y="497"/>
                      </a:moveTo>
                      <a:cubicBezTo>
                        <a:pt x="322" y="497"/>
                        <a:pt x="322" y="498"/>
                        <a:pt x="322" y="499"/>
                      </a:cubicBezTo>
                      <a:cubicBezTo>
                        <a:pt x="319" y="501"/>
                        <a:pt x="317" y="504"/>
                        <a:pt x="315" y="507"/>
                      </a:cubicBezTo>
                      <a:cubicBezTo>
                        <a:pt x="315" y="504"/>
                        <a:pt x="315" y="501"/>
                        <a:pt x="314" y="498"/>
                      </a:cubicBezTo>
                      <a:cubicBezTo>
                        <a:pt x="316" y="496"/>
                        <a:pt x="319" y="493"/>
                        <a:pt x="321" y="491"/>
                      </a:cubicBezTo>
                      <a:cubicBezTo>
                        <a:pt x="321" y="491"/>
                        <a:pt x="321" y="491"/>
                        <a:pt x="321" y="491"/>
                      </a:cubicBezTo>
                      <a:cubicBezTo>
                        <a:pt x="325" y="489"/>
                        <a:pt x="330" y="487"/>
                        <a:pt x="334" y="485"/>
                      </a:cubicBezTo>
                      <a:cubicBezTo>
                        <a:pt x="330" y="489"/>
                        <a:pt x="327" y="493"/>
                        <a:pt x="323" y="497"/>
                      </a:cubicBezTo>
                      <a:cubicBezTo>
                        <a:pt x="323" y="497"/>
                        <a:pt x="323" y="496"/>
                        <a:pt x="323" y="496"/>
                      </a:cubicBezTo>
                      <a:cubicBezTo>
                        <a:pt x="322" y="496"/>
                        <a:pt x="322" y="496"/>
                        <a:pt x="322" y="497"/>
                      </a:cubicBezTo>
                      <a:close/>
                      <a:moveTo>
                        <a:pt x="340" y="483"/>
                      </a:moveTo>
                      <a:cubicBezTo>
                        <a:pt x="342" y="483"/>
                        <a:pt x="344" y="482"/>
                        <a:pt x="347" y="481"/>
                      </a:cubicBezTo>
                      <a:cubicBezTo>
                        <a:pt x="347" y="481"/>
                        <a:pt x="347" y="482"/>
                        <a:pt x="347" y="483"/>
                      </a:cubicBezTo>
                      <a:cubicBezTo>
                        <a:pt x="346" y="484"/>
                        <a:pt x="344" y="486"/>
                        <a:pt x="343" y="487"/>
                      </a:cubicBezTo>
                      <a:cubicBezTo>
                        <a:pt x="342"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1" y="496"/>
                        <a:pt x="353" y="495"/>
                      </a:cubicBezTo>
                      <a:cubicBezTo>
                        <a:pt x="353" y="495"/>
                        <a:pt x="354" y="494"/>
                        <a:pt x="355" y="493"/>
                      </a:cubicBezTo>
                      <a:cubicBezTo>
                        <a:pt x="355" y="495"/>
                        <a:pt x="356" y="495"/>
                        <a:pt x="357" y="496"/>
                      </a:cubicBezTo>
                      <a:cubicBezTo>
                        <a:pt x="349" y="500"/>
                        <a:pt x="341" y="504"/>
                        <a:pt x="333" y="507"/>
                      </a:cubicBezTo>
                      <a:cubicBezTo>
                        <a:pt x="333" y="505"/>
                        <a:pt x="332" y="503"/>
                        <a:pt x="332" y="501"/>
                      </a:cubicBezTo>
                      <a:cubicBezTo>
                        <a:pt x="335" y="497"/>
                        <a:pt x="338" y="494"/>
                        <a:pt x="342" y="491"/>
                      </a:cubicBezTo>
                      <a:cubicBezTo>
                        <a:pt x="342" y="492"/>
                        <a:pt x="342" y="492"/>
                        <a:pt x="342" y="493"/>
                      </a:cubicBezTo>
                      <a:cubicBezTo>
                        <a:pt x="342" y="493"/>
                        <a:pt x="342" y="494"/>
                        <a:pt x="343" y="494"/>
                      </a:cubicBezTo>
                      <a:cubicBezTo>
                        <a:pt x="344" y="498"/>
                        <a:pt x="346" y="500"/>
                        <a:pt x="348" y="500"/>
                      </a:cubicBezTo>
                      <a:cubicBezTo>
                        <a:pt x="348" y="500"/>
                        <a:pt x="348" y="499"/>
                        <a:pt x="347" y="499"/>
                      </a:cubicBezTo>
                      <a:cubicBezTo>
                        <a:pt x="347" y="497"/>
                        <a:pt x="346" y="495"/>
                        <a:pt x="344" y="493"/>
                      </a:cubicBezTo>
                      <a:cubicBezTo>
                        <a:pt x="344" y="492"/>
                        <a:pt x="344" y="492"/>
                        <a:pt x="344" y="491"/>
                      </a:cubicBezTo>
                      <a:cubicBezTo>
                        <a:pt x="343" y="491"/>
                        <a:pt x="343" y="490"/>
                        <a:pt x="343" y="490"/>
                      </a:cubicBezTo>
                      <a:close/>
                      <a:moveTo>
                        <a:pt x="337" y="485"/>
                      </a:moveTo>
                      <a:cubicBezTo>
                        <a:pt x="337" y="484"/>
                        <a:pt x="338" y="484"/>
                        <a:pt x="338" y="484"/>
                      </a:cubicBezTo>
                      <a:cubicBezTo>
                        <a:pt x="339" y="486"/>
                        <a:pt x="339" y="487"/>
                        <a:pt x="341" y="489"/>
                      </a:cubicBezTo>
                      <a:cubicBezTo>
                        <a:pt x="337"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7" y="500"/>
                        <a:pt x="327" y="501"/>
                        <a:pt x="327" y="503"/>
                      </a:cubicBezTo>
                      <a:cubicBezTo>
                        <a:pt x="326" y="504"/>
                        <a:pt x="325" y="506"/>
                        <a:pt x="324" y="507"/>
                      </a:cubicBezTo>
                      <a:cubicBezTo>
                        <a:pt x="324" y="507"/>
                        <a:pt x="325" y="507"/>
                        <a:pt x="325" y="507"/>
                      </a:cubicBezTo>
                      <a:cubicBezTo>
                        <a:pt x="326" y="506"/>
                        <a:pt x="327" y="505"/>
                        <a:pt x="327" y="505"/>
                      </a:cubicBezTo>
                      <a:cubicBezTo>
                        <a:pt x="327" y="506"/>
                        <a:pt x="327" y="508"/>
                        <a:pt x="328" y="509"/>
                      </a:cubicBezTo>
                      <a:cubicBezTo>
                        <a:pt x="327" y="510"/>
                        <a:pt x="325" y="510"/>
                        <a:pt x="323" y="511"/>
                      </a:cubicBezTo>
                      <a:cubicBezTo>
                        <a:pt x="324" y="507"/>
                        <a:pt x="324" y="503"/>
                        <a:pt x="323" y="500"/>
                      </a:cubicBezTo>
                      <a:cubicBezTo>
                        <a:pt x="328" y="494"/>
                        <a:pt x="332" y="489"/>
                        <a:pt x="337" y="485"/>
                      </a:cubicBezTo>
                      <a:close/>
                      <a:moveTo>
                        <a:pt x="329" y="501"/>
                      </a:moveTo>
                      <a:cubicBezTo>
                        <a:pt x="329" y="500"/>
                        <a:pt x="329" y="499"/>
                        <a:pt x="329" y="499"/>
                      </a:cubicBezTo>
                      <a:cubicBezTo>
                        <a:pt x="329" y="499"/>
                        <a:pt x="329" y="500"/>
                        <a:pt x="329"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3" y="512"/>
                        <a:pt x="304" y="510"/>
                        <a:pt x="304" y="508"/>
                      </a:cubicBezTo>
                      <a:cubicBezTo>
                        <a:pt x="307" y="505"/>
                        <a:pt x="309" y="503"/>
                        <a:pt x="312" y="500"/>
                      </a:cubicBezTo>
                      <a:cubicBezTo>
                        <a:pt x="312" y="503"/>
                        <a:pt x="313" y="506"/>
                        <a:pt x="314" y="509"/>
                      </a:cubicBezTo>
                      <a:cubicBezTo>
                        <a:pt x="313" y="511"/>
                        <a:pt x="312" y="512"/>
                        <a:pt x="311" y="514"/>
                      </a:cubicBezTo>
                      <a:cubicBezTo>
                        <a:pt x="308" y="514"/>
                        <a:pt x="305" y="515"/>
                        <a:pt x="303" y="515"/>
                      </a:cubicBezTo>
                      <a:cubicBezTo>
                        <a:pt x="303" y="515"/>
                        <a:pt x="303" y="515"/>
                        <a:pt x="303" y="514"/>
                      </a:cubicBezTo>
                      <a:close/>
                      <a:moveTo>
                        <a:pt x="295" y="519"/>
                      </a:moveTo>
                      <a:cubicBezTo>
                        <a:pt x="294" y="519"/>
                        <a:pt x="292" y="519"/>
                        <a:pt x="291" y="519"/>
                      </a:cubicBezTo>
                      <a:cubicBezTo>
                        <a:pt x="289" y="519"/>
                        <a:pt x="287" y="519"/>
                        <a:pt x="285" y="519"/>
                      </a:cubicBezTo>
                      <a:cubicBezTo>
                        <a:pt x="286"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5" y="519"/>
                      </a:cubicBezTo>
                      <a:close/>
                      <a:moveTo>
                        <a:pt x="305" y="521"/>
                      </a:moveTo>
                      <a:cubicBezTo>
                        <a:pt x="305" y="521"/>
                        <a:pt x="305" y="521"/>
                        <a:pt x="306" y="521"/>
                      </a:cubicBezTo>
                      <a:cubicBezTo>
                        <a:pt x="301" y="522"/>
                        <a:pt x="295" y="523"/>
                        <a:pt x="290" y="524"/>
                      </a:cubicBezTo>
                      <a:cubicBezTo>
                        <a:pt x="285" y="524"/>
                        <a:pt x="281" y="525"/>
                        <a:pt x="276" y="525"/>
                      </a:cubicBezTo>
                      <a:cubicBezTo>
                        <a:pt x="278" y="525"/>
                        <a:pt x="281" y="524"/>
                        <a:pt x="283" y="523"/>
                      </a:cubicBezTo>
                      <a:cubicBezTo>
                        <a:pt x="287" y="523"/>
                        <a:pt x="290" y="522"/>
                        <a:pt x="293" y="521"/>
                      </a:cubicBezTo>
                      <a:cubicBezTo>
                        <a:pt x="297" y="521"/>
                        <a:pt x="301" y="521"/>
                        <a:pt x="305" y="521"/>
                      </a:cubicBezTo>
                      <a:close/>
                      <a:moveTo>
                        <a:pt x="302" y="525"/>
                      </a:moveTo>
                      <a:cubicBezTo>
                        <a:pt x="303" y="524"/>
                        <a:pt x="304" y="524"/>
                        <a:pt x="305" y="523"/>
                      </a:cubicBezTo>
                      <a:cubicBezTo>
                        <a:pt x="310" y="522"/>
                        <a:pt x="315" y="521"/>
                        <a:pt x="321" y="519"/>
                      </a:cubicBezTo>
                      <a:cubicBezTo>
                        <a:pt x="321" y="519"/>
                        <a:pt x="321" y="519"/>
                        <a:pt x="322" y="519"/>
                      </a:cubicBezTo>
                      <a:cubicBezTo>
                        <a:pt x="322" y="519"/>
                        <a:pt x="322" y="519"/>
                        <a:pt x="322" y="519"/>
                      </a:cubicBezTo>
                      <a:cubicBezTo>
                        <a:pt x="322" y="519"/>
                        <a:pt x="322" y="519"/>
                        <a:pt x="323" y="520"/>
                      </a:cubicBezTo>
                      <a:cubicBezTo>
                        <a:pt x="316" y="521"/>
                        <a:pt x="309" y="523"/>
                        <a:pt x="302" y="525"/>
                      </a:cubicBezTo>
                      <a:close/>
                      <a:moveTo>
                        <a:pt x="290" y="512"/>
                      </a:moveTo>
                      <a:cubicBezTo>
                        <a:pt x="290" y="513"/>
                        <a:pt x="290" y="515"/>
                        <a:pt x="290" y="517"/>
                      </a:cubicBezTo>
                      <a:cubicBezTo>
                        <a:pt x="287" y="517"/>
                        <a:pt x="284" y="517"/>
                        <a:pt x="282" y="517"/>
                      </a:cubicBezTo>
                      <a:cubicBezTo>
                        <a:pt x="282" y="517"/>
                        <a:pt x="282" y="517"/>
                        <a:pt x="282" y="517"/>
                      </a:cubicBezTo>
                      <a:cubicBezTo>
                        <a:pt x="282" y="517"/>
                        <a:pt x="282" y="516"/>
                        <a:pt x="282" y="516"/>
                      </a:cubicBezTo>
                      <a:cubicBezTo>
                        <a:pt x="284"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1" y="507"/>
                        <a:pt x="271" y="503"/>
                      </a:cubicBezTo>
                      <a:cubicBezTo>
                        <a:pt x="274" y="503"/>
                        <a:pt x="277" y="503"/>
                        <a:pt x="280" y="502"/>
                      </a:cubicBezTo>
                      <a:close/>
                      <a:moveTo>
                        <a:pt x="269" y="504"/>
                      </a:moveTo>
                      <a:cubicBezTo>
                        <a:pt x="269" y="505"/>
                        <a:pt x="268" y="505"/>
                        <a:pt x="268" y="506"/>
                      </a:cubicBezTo>
                      <a:cubicBezTo>
                        <a:pt x="269" y="509"/>
                        <a:pt x="269" y="512"/>
                        <a:pt x="270" y="515"/>
                      </a:cubicBezTo>
                      <a:cubicBezTo>
                        <a:pt x="268" y="516"/>
                        <a:pt x="266" y="517"/>
                        <a:pt x="263" y="518"/>
                      </a:cubicBezTo>
                      <a:cubicBezTo>
                        <a:pt x="263" y="518"/>
                        <a:pt x="262" y="518"/>
                        <a:pt x="262" y="518"/>
                      </a:cubicBezTo>
                      <a:cubicBezTo>
                        <a:pt x="261" y="513"/>
                        <a:pt x="261" y="509"/>
                        <a:pt x="263" y="504"/>
                      </a:cubicBezTo>
                      <a:cubicBezTo>
                        <a:pt x="265" y="504"/>
                        <a:pt x="267" y="504"/>
                        <a:pt x="269" y="504"/>
                      </a:cubicBezTo>
                      <a:close/>
                      <a:moveTo>
                        <a:pt x="280" y="517"/>
                      </a:moveTo>
                      <a:cubicBezTo>
                        <a:pt x="280" y="517"/>
                        <a:pt x="280" y="517"/>
                        <a:pt x="280" y="517"/>
                      </a:cubicBezTo>
                      <a:cubicBezTo>
                        <a:pt x="279"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29" y="512"/>
                      </a:cubicBezTo>
                      <a:cubicBezTo>
                        <a:pt x="329" y="511"/>
                        <a:pt x="329" y="511"/>
                        <a:pt x="330" y="511"/>
                      </a:cubicBezTo>
                      <a:cubicBezTo>
                        <a:pt x="330" y="511"/>
                        <a:pt x="331" y="510"/>
                        <a:pt x="331" y="510"/>
                      </a:cubicBezTo>
                      <a:cubicBezTo>
                        <a:pt x="331" y="510"/>
                        <a:pt x="331" y="511"/>
                        <a:pt x="332" y="511"/>
                      </a:cubicBezTo>
                      <a:cubicBezTo>
                        <a:pt x="332" y="511"/>
                        <a:pt x="332" y="510"/>
                        <a:pt x="333" y="509"/>
                      </a:cubicBezTo>
                      <a:cubicBezTo>
                        <a:pt x="338" y="508"/>
                        <a:pt x="343" y="506"/>
                        <a:pt x="348" y="504"/>
                      </a:cubicBezTo>
                      <a:cubicBezTo>
                        <a:pt x="352" y="502"/>
                        <a:pt x="355" y="501"/>
                        <a:pt x="359" y="499"/>
                      </a:cubicBezTo>
                      <a:cubicBezTo>
                        <a:pt x="359" y="499"/>
                        <a:pt x="359" y="499"/>
                        <a:pt x="360" y="499"/>
                      </a:cubicBezTo>
                      <a:cubicBezTo>
                        <a:pt x="360" y="499"/>
                        <a:pt x="360" y="499"/>
                        <a:pt x="360" y="498"/>
                      </a:cubicBezTo>
                      <a:cubicBezTo>
                        <a:pt x="363" y="497"/>
                        <a:pt x="366" y="496"/>
                        <a:pt x="369" y="494"/>
                      </a:cubicBezTo>
                      <a:cubicBezTo>
                        <a:pt x="369" y="495"/>
                        <a:pt x="369" y="495"/>
                        <a:pt x="369" y="495"/>
                      </a:cubicBezTo>
                      <a:cubicBezTo>
                        <a:pt x="357" y="503"/>
                        <a:pt x="343" y="509"/>
                        <a:pt x="329" y="514"/>
                      </a:cubicBezTo>
                      <a:cubicBezTo>
                        <a:pt x="327" y="515"/>
                        <a:pt x="325" y="515"/>
                        <a:pt x="323" y="515"/>
                      </a:cubicBezTo>
                      <a:cubicBezTo>
                        <a:pt x="323" y="515"/>
                        <a:pt x="323" y="514"/>
                        <a:pt x="323" y="513"/>
                      </a:cubicBezTo>
                      <a:cubicBezTo>
                        <a:pt x="323" y="513"/>
                        <a:pt x="323" y="513"/>
                        <a:pt x="323" y="513"/>
                      </a:cubicBezTo>
                      <a:cubicBezTo>
                        <a:pt x="324" y="513"/>
                        <a:pt x="324" y="512"/>
                        <a:pt x="325" y="512"/>
                      </a:cubicBezTo>
                      <a:cubicBezTo>
                        <a:pt x="326" y="512"/>
                        <a:pt x="327" y="511"/>
                        <a:pt x="328" y="511"/>
                      </a:cubicBezTo>
                      <a:cubicBezTo>
                        <a:pt x="329" y="512"/>
                        <a:pt x="329" y="513"/>
                        <a:pt x="329" y="513"/>
                      </a:cubicBezTo>
                      <a:close/>
                      <a:moveTo>
                        <a:pt x="330" y="517"/>
                      </a:moveTo>
                      <a:cubicBezTo>
                        <a:pt x="331" y="517"/>
                        <a:pt x="331" y="517"/>
                        <a:pt x="333" y="517"/>
                      </a:cubicBezTo>
                      <a:cubicBezTo>
                        <a:pt x="329" y="518"/>
                        <a:pt x="326" y="519"/>
                        <a:pt x="323" y="519"/>
                      </a:cubicBezTo>
                      <a:cubicBezTo>
                        <a:pt x="323" y="519"/>
                        <a:pt x="323" y="519"/>
                        <a:pt x="323" y="519"/>
                      </a:cubicBezTo>
                      <a:cubicBezTo>
                        <a:pt x="325" y="518"/>
                        <a:pt x="327" y="517"/>
                        <a:pt x="330" y="517"/>
                      </a:cubicBezTo>
                      <a:close/>
                      <a:moveTo>
                        <a:pt x="321" y="503"/>
                      </a:moveTo>
                      <a:cubicBezTo>
                        <a:pt x="321" y="502"/>
                        <a:pt x="321" y="502"/>
                        <a:pt x="321" y="502"/>
                      </a:cubicBezTo>
                      <a:cubicBezTo>
                        <a:pt x="321" y="503"/>
                        <a:pt x="321" y="503"/>
                        <a:pt x="321" y="503"/>
                      </a:cubicBezTo>
                      <a:cubicBezTo>
                        <a:pt x="321" y="503"/>
                        <a:pt x="321" y="503"/>
                        <a:pt x="321" y="503"/>
                      </a:cubicBezTo>
                      <a:close/>
                      <a:moveTo>
                        <a:pt x="320" y="504"/>
                      </a:moveTo>
                      <a:cubicBezTo>
                        <a:pt x="320" y="507"/>
                        <a:pt x="321" y="509"/>
                        <a:pt x="321" y="511"/>
                      </a:cubicBezTo>
                      <a:cubicBezTo>
                        <a:pt x="319" y="512"/>
                        <a:pt x="318" y="512"/>
                        <a:pt x="317" y="513"/>
                      </a:cubicBezTo>
                      <a:cubicBezTo>
                        <a:pt x="316"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4" y="512"/>
                        <a:pt x="315" y="512"/>
                      </a:cubicBezTo>
                      <a:close/>
                      <a:moveTo>
                        <a:pt x="318" y="516"/>
                      </a:moveTo>
                      <a:cubicBezTo>
                        <a:pt x="318" y="516"/>
                        <a:pt x="318" y="516"/>
                        <a:pt x="318" y="516"/>
                      </a:cubicBezTo>
                      <a:cubicBezTo>
                        <a:pt x="319" y="515"/>
                        <a:pt x="320" y="515"/>
                        <a:pt x="321" y="514"/>
                      </a:cubicBezTo>
                      <a:cubicBezTo>
                        <a:pt x="319" y="515"/>
                        <a:pt x="318" y="515"/>
                        <a:pt x="317" y="516"/>
                      </a:cubicBezTo>
                      <a:cubicBezTo>
                        <a:pt x="317" y="515"/>
                        <a:pt x="317" y="515"/>
                        <a:pt x="317" y="515"/>
                      </a:cubicBezTo>
                      <a:cubicBezTo>
                        <a:pt x="318" y="514"/>
                        <a:pt x="320" y="514"/>
                        <a:pt x="321" y="513"/>
                      </a:cubicBezTo>
                      <a:cubicBezTo>
                        <a:pt x="321" y="514"/>
                        <a:pt x="321" y="515"/>
                        <a:pt x="322" y="516"/>
                      </a:cubicBezTo>
                      <a:cubicBezTo>
                        <a:pt x="321" y="516"/>
                        <a:pt x="319" y="516"/>
                        <a:pt x="318" y="516"/>
                      </a:cubicBezTo>
                      <a:cubicBezTo>
                        <a:pt x="319" y="516"/>
                        <a:pt x="321" y="517"/>
                        <a:pt x="322" y="517"/>
                      </a:cubicBezTo>
                      <a:cubicBezTo>
                        <a:pt x="320" y="517"/>
                        <a:pt x="318" y="518"/>
                        <a:pt x="315" y="519"/>
                      </a:cubicBezTo>
                      <a:cubicBezTo>
                        <a:pt x="315" y="519"/>
                        <a:pt x="315" y="519"/>
                        <a:pt x="314" y="519"/>
                      </a:cubicBezTo>
                      <a:cubicBezTo>
                        <a:pt x="315" y="518"/>
                        <a:pt x="316" y="518"/>
                        <a:pt x="317" y="517"/>
                      </a:cubicBezTo>
                      <a:cubicBezTo>
                        <a:pt x="317" y="517"/>
                        <a:pt x="317" y="517"/>
                        <a:pt x="318" y="516"/>
                      </a:cubicBezTo>
                      <a:close/>
                      <a:moveTo>
                        <a:pt x="316" y="515"/>
                      </a:moveTo>
                      <a:cubicBezTo>
                        <a:pt x="316" y="515"/>
                        <a:pt x="316" y="516"/>
                        <a:pt x="316" y="516"/>
                      </a:cubicBezTo>
                      <a:cubicBezTo>
                        <a:pt x="315" y="517"/>
                        <a:pt x="315" y="517"/>
                        <a:pt x="314" y="517"/>
                      </a:cubicBezTo>
                      <a:cubicBezTo>
                        <a:pt x="314" y="517"/>
                        <a:pt x="315" y="517"/>
                        <a:pt x="315" y="516"/>
                      </a:cubicBezTo>
                      <a:cubicBezTo>
                        <a:pt x="315" y="516"/>
                        <a:pt x="314" y="516"/>
                        <a:pt x="314" y="516"/>
                      </a:cubicBezTo>
                      <a:cubicBezTo>
                        <a:pt x="313" y="517"/>
                        <a:pt x="311" y="517"/>
                        <a:pt x="310"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2" y="499"/>
                      </a:cubicBezTo>
                      <a:cubicBezTo>
                        <a:pt x="235" y="499"/>
                        <a:pt x="248" y="499"/>
                        <a:pt x="261" y="499"/>
                      </a:cubicBezTo>
                      <a:close/>
                      <a:moveTo>
                        <a:pt x="263" y="500"/>
                      </a:moveTo>
                      <a:cubicBezTo>
                        <a:pt x="263" y="500"/>
                        <a:pt x="263" y="499"/>
                        <a:pt x="263" y="499"/>
                      </a:cubicBezTo>
                      <a:cubicBezTo>
                        <a:pt x="266" y="499"/>
                        <a:pt x="268" y="499"/>
                        <a:pt x="270" y="499"/>
                      </a:cubicBezTo>
                      <a:cubicBezTo>
                        <a:pt x="268" y="499"/>
                        <a:pt x="265" y="500"/>
                        <a:pt x="263" y="500"/>
                      </a:cubicBezTo>
                      <a:close/>
                      <a:moveTo>
                        <a:pt x="194" y="493"/>
                      </a:moveTo>
                      <a:cubicBezTo>
                        <a:pt x="194" y="493"/>
                        <a:pt x="195" y="493"/>
                        <a:pt x="195" y="494"/>
                      </a:cubicBezTo>
                      <a:cubicBezTo>
                        <a:pt x="195" y="494"/>
                        <a:pt x="195" y="494"/>
                        <a:pt x="195" y="494"/>
                      </a:cubicBezTo>
                      <a:cubicBezTo>
                        <a:pt x="193" y="494"/>
                        <a:pt x="191" y="493"/>
                        <a:pt x="189" y="493"/>
                      </a:cubicBezTo>
                      <a:cubicBezTo>
                        <a:pt x="189" y="493"/>
                        <a:pt x="189" y="493"/>
                        <a:pt x="189" y="493"/>
                      </a:cubicBezTo>
                      <a:cubicBezTo>
                        <a:pt x="191" y="493"/>
                        <a:pt x="192" y="493"/>
                        <a:pt x="194" y="493"/>
                      </a:cubicBezTo>
                      <a:close/>
                      <a:moveTo>
                        <a:pt x="188" y="492"/>
                      </a:moveTo>
                      <a:cubicBezTo>
                        <a:pt x="188" y="492"/>
                        <a:pt x="188" y="492"/>
                        <a:pt x="187" y="493"/>
                      </a:cubicBezTo>
                      <a:cubicBezTo>
                        <a:pt x="186" y="492"/>
                        <a:pt x="185" y="492"/>
                        <a:pt x="184" y="492"/>
                      </a:cubicBezTo>
                      <a:cubicBezTo>
                        <a:pt x="184" y="492"/>
                        <a:pt x="184" y="491"/>
                        <a:pt x="184" y="491"/>
                      </a:cubicBezTo>
                      <a:cubicBezTo>
                        <a:pt x="185" y="491"/>
                        <a:pt x="187" y="492"/>
                        <a:pt x="188" y="492"/>
                      </a:cubicBezTo>
                      <a:close/>
                      <a:moveTo>
                        <a:pt x="187" y="496"/>
                      </a:moveTo>
                      <a:cubicBezTo>
                        <a:pt x="187" y="496"/>
                        <a:pt x="187" y="495"/>
                        <a:pt x="188" y="495"/>
                      </a:cubicBezTo>
                      <a:cubicBezTo>
                        <a:pt x="188" y="495"/>
                        <a:pt x="188" y="495"/>
                        <a:pt x="189" y="494"/>
                      </a:cubicBezTo>
                      <a:cubicBezTo>
                        <a:pt x="189" y="494"/>
                        <a:pt x="189" y="494"/>
                        <a:pt x="189" y="494"/>
                      </a:cubicBezTo>
                      <a:cubicBezTo>
                        <a:pt x="191" y="495"/>
                        <a:pt x="192" y="495"/>
                        <a:pt x="194" y="496"/>
                      </a:cubicBezTo>
                      <a:cubicBezTo>
                        <a:pt x="191" y="503"/>
                        <a:pt x="189" y="511"/>
                        <a:pt x="188" y="518"/>
                      </a:cubicBezTo>
                      <a:cubicBezTo>
                        <a:pt x="187" y="517"/>
                        <a:pt x="186" y="517"/>
                        <a:pt x="185" y="517"/>
                      </a:cubicBezTo>
                      <a:cubicBezTo>
                        <a:pt x="187" y="514"/>
                        <a:pt x="187" y="511"/>
                        <a:pt x="186" y="509"/>
                      </a:cubicBezTo>
                      <a:cubicBezTo>
                        <a:pt x="186" y="509"/>
                        <a:pt x="186" y="509"/>
                        <a:pt x="186" y="508"/>
                      </a:cubicBezTo>
                      <a:cubicBezTo>
                        <a:pt x="187" y="505"/>
                        <a:pt x="187" y="502"/>
                        <a:pt x="187" y="499"/>
                      </a:cubicBezTo>
                      <a:cubicBezTo>
                        <a:pt x="188" y="500"/>
                        <a:pt x="189" y="501"/>
                        <a:pt x="190" y="501"/>
                      </a:cubicBezTo>
                      <a:cubicBezTo>
                        <a:pt x="190" y="501"/>
                        <a:pt x="190" y="500"/>
                        <a:pt x="191" y="499"/>
                      </a:cubicBezTo>
                      <a:cubicBezTo>
                        <a:pt x="190" y="499"/>
                        <a:pt x="190" y="498"/>
                        <a:pt x="189" y="498"/>
                      </a:cubicBezTo>
                      <a:cubicBezTo>
                        <a:pt x="189" y="497"/>
                        <a:pt x="188" y="497"/>
                        <a:pt x="187" y="496"/>
                      </a:cubicBezTo>
                      <a:close/>
                      <a:moveTo>
                        <a:pt x="196" y="497"/>
                      </a:moveTo>
                      <a:cubicBezTo>
                        <a:pt x="197" y="497"/>
                        <a:pt x="199" y="497"/>
                        <a:pt x="201" y="497"/>
                      </a:cubicBezTo>
                      <a:cubicBezTo>
                        <a:pt x="201" y="504"/>
                        <a:pt x="200" y="510"/>
                        <a:pt x="199" y="517"/>
                      </a:cubicBezTo>
                      <a:cubicBezTo>
                        <a:pt x="199" y="517"/>
                        <a:pt x="199" y="518"/>
                        <a:pt x="199" y="519"/>
                      </a:cubicBezTo>
                      <a:cubicBezTo>
                        <a:pt x="196" y="519"/>
                        <a:pt x="193" y="519"/>
                        <a:pt x="191" y="519"/>
                      </a:cubicBezTo>
                      <a:cubicBezTo>
                        <a:pt x="191" y="518"/>
                        <a:pt x="191"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3" y="501"/>
                      </a:cubicBezTo>
                      <a:cubicBezTo>
                        <a:pt x="223" y="501"/>
                        <a:pt x="223" y="501"/>
                        <a:pt x="223" y="501"/>
                      </a:cubicBezTo>
                      <a:cubicBezTo>
                        <a:pt x="221" y="501"/>
                        <a:pt x="219" y="501"/>
                        <a:pt x="217" y="501"/>
                      </a:cubicBezTo>
                      <a:cubicBezTo>
                        <a:pt x="217" y="501"/>
                        <a:pt x="217" y="500"/>
                        <a:pt x="217" y="500"/>
                      </a:cubicBezTo>
                      <a:cubicBezTo>
                        <a:pt x="216" y="500"/>
                        <a:pt x="216" y="500"/>
                        <a:pt x="215" y="501"/>
                      </a:cubicBezTo>
                      <a:cubicBezTo>
                        <a:pt x="215" y="501"/>
                        <a:pt x="215" y="501"/>
                        <a:pt x="215" y="501"/>
                      </a:cubicBezTo>
                      <a:cubicBezTo>
                        <a:pt x="213" y="501"/>
                        <a:pt x="211" y="501"/>
                        <a:pt x="210" y="500"/>
                      </a:cubicBezTo>
                      <a:close/>
                      <a:moveTo>
                        <a:pt x="209" y="501"/>
                      </a:moveTo>
                      <a:cubicBezTo>
                        <a:pt x="211" y="501"/>
                        <a:pt x="213" y="501"/>
                        <a:pt x="215" y="502"/>
                      </a:cubicBezTo>
                      <a:cubicBezTo>
                        <a:pt x="214" y="507"/>
                        <a:pt x="213" y="513"/>
                        <a:pt x="213" y="519"/>
                      </a:cubicBezTo>
                      <a:cubicBezTo>
                        <a:pt x="209" y="519"/>
                        <a:pt x="206" y="519"/>
                        <a:pt x="203" y="519"/>
                      </a:cubicBezTo>
                      <a:cubicBezTo>
                        <a:pt x="203" y="518"/>
                        <a:pt x="203" y="518"/>
                        <a:pt x="203" y="518"/>
                      </a:cubicBezTo>
                      <a:cubicBezTo>
                        <a:pt x="203" y="517"/>
                        <a:pt x="204" y="516"/>
                        <a:pt x="204" y="515"/>
                      </a:cubicBezTo>
                      <a:cubicBezTo>
                        <a:pt x="204" y="514"/>
                        <a:pt x="205" y="513"/>
                        <a:pt x="206" y="512"/>
                      </a:cubicBezTo>
                      <a:cubicBezTo>
                        <a:pt x="206" y="512"/>
                        <a:pt x="206" y="511"/>
                        <a:pt x="206" y="511"/>
                      </a:cubicBezTo>
                      <a:cubicBezTo>
                        <a:pt x="207" y="507"/>
                        <a:pt x="209" y="504"/>
                        <a:pt x="209" y="501"/>
                      </a:cubicBezTo>
                      <a:close/>
                      <a:moveTo>
                        <a:pt x="208" y="500"/>
                      </a:moveTo>
                      <a:cubicBezTo>
                        <a:pt x="208" y="501"/>
                        <a:pt x="208" y="501"/>
                        <a:pt x="208" y="502"/>
                      </a:cubicBezTo>
                      <a:cubicBezTo>
                        <a:pt x="203" y="507"/>
                        <a:pt x="202" y="513"/>
                        <a:pt x="203" y="519"/>
                      </a:cubicBezTo>
                      <a:cubicBezTo>
                        <a:pt x="202" y="519"/>
                        <a:pt x="201" y="519"/>
                        <a:pt x="199" y="519"/>
                      </a:cubicBezTo>
                      <a:cubicBezTo>
                        <a:pt x="200" y="518"/>
                        <a:pt x="201" y="517"/>
                        <a:pt x="202" y="517"/>
                      </a:cubicBezTo>
                      <a:cubicBezTo>
                        <a:pt x="202" y="516"/>
                        <a:pt x="202" y="516"/>
                        <a:pt x="202" y="515"/>
                      </a:cubicBezTo>
                      <a:cubicBezTo>
                        <a:pt x="203" y="509"/>
                        <a:pt x="203" y="503"/>
                        <a:pt x="203" y="498"/>
                      </a:cubicBezTo>
                      <a:cubicBezTo>
                        <a:pt x="205" y="498"/>
                        <a:pt x="206" y="498"/>
                        <a:pt x="208" y="498"/>
                      </a:cubicBezTo>
                      <a:cubicBezTo>
                        <a:pt x="208" y="499"/>
                        <a:pt x="208" y="499"/>
                        <a:pt x="208" y="500"/>
                      </a:cubicBezTo>
                      <a:close/>
                      <a:moveTo>
                        <a:pt x="222" y="495"/>
                      </a:moveTo>
                      <a:cubicBezTo>
                        <a:pt x="221" y="495"/>
                        <a:pt x="221" y="495"/>
                        <a:pt x="220" y="495"/>
                      </a:cubicBezTo>
                      <a:cubicBezTo>
                        <a:pt x="223" y="495"/>
                        <a:pt x="225" y="495"/>
                        <a:pt x="228" y="495"/>
                      </a:cubicBezTo>
                      <a:cubicBezTo>
                        <a:pt x="214" y="494"/>
                        <a:pt x="201" y="492"/>
                        <a:pt x="189" y="488"/>
                      </a:cubicBezTo>
                      <a:cubicBezTo>
                        <a:pt x="208" y="492"/>
                        <a:pt x="228" y="495"/>
                        <a:pt x="249" y="497"/>
                      </a:cubicBezTo>
                      <a:cubicBezTo>
                        <a:pt x="240" y="496"/>
                        <a:pt x="231" y="496"/>
                        <a:pt x="223" y="495"/>
                      </a:cubicBezTo>
                      <a:lnTo>
                        <a:pt x="222" y="495"/>
                      </a:ln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19" y="512"/>
                      </a:cubicBezTo>
                      <a:cubicBezTo>
                        <a:pt x="219" y="513"/>
                        <a:pt x="219" y="514"/>
                        <a:pt x="219" y="515"/>
                      </a:cubicBezTo>
                      <a:cubicBezTo>
                        <a:pt x="218" y="515"/>
                        <a:pt x="217" y="514"/>
                        <a:pt x="215" y="514"/>
                      </a:cubicBezTo>
                      <a:cubicBezTo>
                        <a:pt x="216" y="510"/>
                        <a:pt x="217" y="506"/>
                        <a:pt x="217" y="502"/>
                      </a:cubicBezTo>
                      <a:cubicBezTo>
                        <a:pt x="219" y="502"/>
                        <a:pt x="221" y="503"/>
                        <a:pt x="223" y="503"/>
                      </a:cubicBezTo>
                      <a:cubicBezTo>
                        <a:pt x="222" y="505"/>
                        <a:pt x="221" y="507"/>
                        <a:pt x="220" y="509"/>
                      </a:cubicBezTo>
                      <a:close/>
                      <a:moveTo>
                        <a:pt x="222" y="509"/>
                      </a:moveTo>
                      <a:cubicBezTo>
                        <a:pt x="222" y="509"/>
                        <a:pt x="223" y="508"/>
                        <a:pt x="223" y="508"/>
                      </a:cubicBezTo>
                      <a:cubicBezTo>
                        <a:pt x="225" y="506"/>
                        <a:pt x="225" y="505"/>
                        <a:pt x="225" y="503"/>
                      </a:cubicBezTo>
                      <a:cubicBezTo>
                        <a:pt x="227" y="503"/>
                        <a:pt x="229" y="504"/>
                        <a:pt x="231" y="504"/>
                      </a:cubicBezTo>
                      <a:cubicBezTo>
                        <a:pt x="230" y="507"/>
                        <a:pt x="229" y="510"/>
                        <a:pt x="229" y="513"/>
                      </a:cubicBezTo>
                      <a:cubicBezTo>
                        <a:pt x="229" y="513"/>
                        <a:pt x="228" y="514"/>
                        <a:pt x="228" y="514"/>
                      </a:cubicBezTo>
                      <a:cubicBezTo>
                        <a:pt x="228" y="515"/>
                        <a:pt x="228" y="515"/>
                        <a:pt x="227" y="516"/>
                      </a:cubicBezTo>
                      <a:cubicBezTo>
                        <a:pt x="227" y="516"/>
                        <a:pt x="227" y="516"/>
                        <a:pt x="227" y="516"/>
                      </a:cubicBezTo>
                      <a:cubicBezTo>
                        <a:pt x="225" y="516"/>
                        <a:pt x="223" y="515"/>
                        <a:pt x="221" y="515"/>
                      </a:cubicBezTo>
                      <a:cubicBezTo>
                        <a:pt x="222" y="513"/>
                        <a:pt x="222" y="511"/>
                        <a:pt x="222" y="509"/>
                      </a:cubicBezTo>
                      <a:close/>
                      <a:moveTo>
                        <a:pt x="213" y="519"/>
                      </a:moveTo>
                      <a:cubicBezTo>
                        <a:pt x="213" y="518"/>
                        <a:pt x="213" y="518"/>
                        <a:pt x="213" y="518"/>
                      </a:cubicBezTo>
                      <a:cubicBezTo>
                        <a:pt x="214" y="517"/>
                        <a:pt x="214" y="516"/>
                        <a:pt x="215" y="515"/>
                      </a:cubicBezTo>
                      <a:cubicBezTo>
                        <a:pt x="215" y="516"/>
                        <a:pt x="217" y="517"/>
                        <a:pt x="220" y="518"/>
                      </a:cubicBezTo>
                      <a:cubicBezTo>
                        <a:pt x="220" y="518"/>
                        <a:pt x="220" y="518"/>
                        <a:pt x="221" y="519"/>
                      </a:cubicBezTo>
                      <a:cubicBezTo>
                        <a:pt x="218" y="519"/>
                        <a:pt x="215" y="519"/>
                        <a:pt x="213" y="519"/>
                      </a:cubicBezTo>
                      <a:close/>
                      <a:moveTo>
                        <a:pt x="212" y="523"/>
                      </a:moveTo>
                      <a:cubicBezTo>
                        <a:pt x="213" y="524"/>
                        <a:pt x="214" y="524"/>
                        <a:pt x="215" y="525"/>
                      </a:cubicBezTo>
                      <a:cubicBezTo>
                        <a:pt x="209" y="524"/>
                        <a:pt x="203" y="523"/>
                        <a:pt x="197" y="521"/>
                      </a:cubicBezTo>
                      <a:cubicBezTo>
                        <a:pt x="197" y="521"/>
                        <a:pt x="197" y="521"/>
                        <a:pt x="196" y="521"/>
                      </a:cubicBezTo>
                      <a:cubicBezTo>
                        <a:pt x="207" y="521"/>
                        <a:pt x="217" y="521"/>
                        <a:pt x="227" y="521"/>
                      </a:cubicBezTo>
                      <a:cubicBezTo>
                        <a:pt x="228" y="522"/>
                        <a:pt x="228" y="523"/>
                        <a:pt x="229" y="523"/>
                      </a:cubicBezTo>
                      <a:cubicBezTo>
                        <a:pt x="229" y="523"/>
                        <a:pt x="229" y="522"/>
                        <a:pt x="229" y="522"/>
                      </a:cubicBezTo>
                      <a:cubicBezTo>
                        <a:pt x="229" y="521"/>
                        <a:pt x="229" y="521"/>
                        <a:pt x="230" y="521"/>
                      </a:cubicBezTo>
                      <a:cubicBezTo>
                        <a:pt x="232" y="521"/>
                        <a:pt x="234" y="521"/>
                        <a:pt x="237" y="521"/>
                      </a:cubicBezTo>
                      <a:cubicBezTo>
                        <a:pt x="236" y="522"/>
                        <a:pt x="236"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0" y="523"/>
                      </a:cubicBezTo>
                      <a:cubicBezTo>
                        <a:pt x="206" y="524"/>
                        <a:pt x="211"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4" y="525"/>
                        <a:pt x="211" y="527"/>
                      </a:cubicBezTo>
                      <a:cubicBezTo>
                        <a:pt x="200" y="526"/>
                        <a:pt x="189" y="524"/>
                        <a:pt x="179" y="522"/>
                      </a:cubicBezTo>
                      <a:cubicBezTo>
                        <a:pt x="177" y="521"/>
                        <a:pt x="177" y="521"/>
                        <a:pt x="176" y="520"/>
                      </a:cubicBezTo>
                      <a:cubicBezTo>
                        <a:pt x="178"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7" y="513"/>
                        <a:pt x="247" y="515"/>
                        <a:pt x="247" y="518"/>
                      </a:cubicBezTo>
                      <a:cubicBezTo>
                        <a:pt x="245" y="518"/>
                        <a:pt x="243" y="518"/>
                        <a:pt x="242" y="518"/>
                      </a:cubicBezTo>
                      <a:cubicBezTo>
                        <a:pt x="241" y="518"/>
                        <a:pt x="240" y="518"/>
                        <a:pt x="240" y="518"/>
                      </a:cubicBezTo>
                      <a:cubicBezTo>
                        <a:pt x="241" y="515"/>
                        <a:pt x="241" y="511"/>
                        <a:pt x="242" y="507"/>
                      </a:cubicBezTo>
                      <a:cubicBezTo>
                        <a:pt x="242" y="507"/>
                        <a:pt x="243" y="506"/>
                        <a:pt x="243" y="505"/>
                      </a:cubicBezTo>
                      <a:cubicBezTo>
                        <a:pt x="243" y="505"/>
                        <a:pt x="243" y="505"/>
                        <a:pt x="243" y="505"/>
                      </a:cubicBezTo>
                      <a:cubicBezTo>
                        <a:pt x="249" y="505"/>
                        <a:pt x="254" y="505"/>
                        <a:pt x="260" y="505"/>
                      </a:cubicBezTo>
                      <a:cubicBezTo>
                        <a:pt x="259" y="509"/>
                        <a:pt x="259" y="513"/>
                        <a:pt x="259" y="518"/>
                      </a:cubicBezTo>
                      <a:cubicBezTo>
                        <a:pt x="256" y="518"/>
                        <a:pt x="253" y="518"/>
                        <a:pt x="249" y="518"/>
                      </a:cubicBezTo>
                      <a:cubicBezTo>
                        <a:pt x="250" y="515"/>
                        <a:pt x="250" y="512"/>
                        <a:pt x="250" y="509"/>
                      </a:cubicBezTo>
                      <a:cubicBezTo>
                        <a:pt x="250"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0" y="521"/>
                        <a:pt x="249" y="522"/>
                        <a:pt x="248" y="522"/>
                      </a:cubicBezTo>
                      <a:close/>
                      <a:moveTo>
                        <a:pt x="262" y="522"/>
                      </a:moveTo>
                      <a:cubicBezTo>
                        <a:pt x="262" y="522"/>
                        <a:pt x="263" y="522"/>
                        <a:pt x="263" y="522"/>
                      </a:cubicBezTo>
                      <a:cubicBezTo>
                        <a:pt x="264" y="522"/>
                        <a:pt x="265" y="522"/>
                        <a:pt x="267" y="522"/>
                      </a:cubicBezTo>
                      <a:cubicBezTo>
                        <a:pt x="265" y="522"/>
                        <a:pt x="263" y="522"/>
                        <a:pt x="262" y="522"/>
                      </a:cubicBezTo>
                      <a:close/>
                      <a:moveTo>
                        <a:pt x="260" y="523"/>
                      </a:moveTo>
                      <a:cubicBezTo>
                        <a:pt x="260" y="523"/>
                        <a:pt x="260" y="523"/>
                        <a:pt x="260" y="524"/>
                      </a:cubicBezTo>
                      <a:cubicBezTo>
                        <a:pt x="257" y="524"/>
                        <a:pt x="254" y="524"/>
                        <a:pt x="250" y="525"/>
                      </a:cubicBezTo>
                      <a:cubicBezTo>
                        <a:pt x="253" y="524"/>
                        <a:pt x="257" y="523"/>
                        <a:pt x="260" y="523"/>
                      </a:cubicBezTo>
                      <a:close/>
                      <a:moveTo>
                        <a:pt x="263" y="524"/>
                      </a:moveTo>
                      <a:cubicBezTo>
                        <a:pt x="263" y="523"/>
                        <a:pt x="263" y="523"/>
                        <a:pt x="263" y="524"/>
                      </a:cubicBezTo>
                      <a:cubicBezTo>
                        <a:pt x="263" y="523"/>
                        <a:pt x="262" y="523"/>
                        <a:pt x="262" y="523"/>
                      </a:cubicBezTo>
                      <a:cubicBezTo>
                        <a:pt x="262" y="523"/>
                        <a:pt x="263" y="523"/>
                        <a:pt x="263" y="524"/>
                      </a:cubicBezTo>
                      <a:close/>
                      <a:moveTo>
                        <a:pt x="242" y="505"/>
                      </a:moveTo>
                      <a:cubicBezTo>
                        <a:pt x="241" y="505"/>
                        <a:pt x="241" y="505"/>
                        <a:pt x="240" y="506"/>
                      </a:cubicBezTo>
                      <a:cubicBezTo>
                        <a:pt x="240" y="507"/>
                        <a:pt x="240" y="507"/>
                        <a:pt x="239" y="508"/>
                      </a:cubicBezTo>
                      <a:cubicBezTo>
                        <a:pt x="239" y="511"/>
                        <a:pt x="238" y="514"/>
                        <a:pt x="237" y="518"/>
                      </a:cubicBezTo>
                      <a:cubicBezTo>
                        <a:pt x="235" y="517"/>
                        <a:pt x="232" y="517"/>
                        <a:pt x="230" y="517"/>
                      </a:cubicBezTo>
                      <a:cubicBezTo>
                        <a:pt x="230" y="516"/>
                        <a:pt x="230" y="516"/>
                        <a:pt x="230" y="516"/>
                      </a:cubicBezTo>
                      <a:cubicBezTo>
                        <a:pt x="230" y="515"/>
                        <a:pt x="231" y="514"/>
                        <a:pt x="232" y="513"/>
                      </a:cubicBezTo>
                      <a:cubicBezTo>
                        <a:pt x="232" y="512"/>
                        <a:pt x="232" y="512"/>
                        <a:pt x="232" y="511"/>
                      </a:cubicBezTo>
                      <a:cubicBezTo>
                        <a:pt x="233" y="509"/>
                        <a:pt x="233" y="506"/>
                        <a:pt x="233" y="504"/>
                      </a:cubicBezTo>
                      <a:cubicBezTo>
                        <a:pt x="236" y="504"/>
                        <a:pt x="239" y="505"/>
                        <a:pt x="242" y="505"/>
                      </a:cubicBezTo>
                      <a:close/>
                      <a:moveTo>
                        <a:pt x="237" y="527"/>
                      </a:moveTo>
                      <a:cubicBezTo>
                        <a:pt x="237" y="527"/>
                        <a:pt x="237" y="527"/>
                        <a:pt x="237" y="526"/>
                      </a:cubicBezTo>
                      <a:cubicBezTo>
                        <a:pt x="237" y="526"/>
                        <a:pt x="237" y="526"/>
                        <a:pt x="238" y="526"/>
                      </a:cubicBezTo>
                      <a:cubicBezTo>
                        <a:pt x="241" y="526"/>
                        <a:pt x="244" y="526"/>
                        <a:pt x="247" y="526"/>
                      </a:cubicBezTo>
                      <a:cubicBezTo>
                        <a:pt x="244" y="527"/>
                        <a:pt x="241" y="527"/>
                        <a:pt x="238" y="527"/>
                      </a:cubicBezTo>
                      <a:cubicBezTo>
                        <a:pt x="237" y="527"/>
                        <a:pt x="237" y="527"/>
                        <a:pt x="237" y="527"/>
                      </a:cubicBezTo>
                      <a:close/>
                      <a:moveTo>
                        <a:pt x="236" y="526"/>
                      </a:moveTo>
                      <a:cubicBezTo>
                        <a:pt x="236" y="526"/>
                        <a:pt x="236" y="526"/>
                        <a:pt x="236" y="527"/>
                      </a:cubicBezTo>
                      <a:cubicBezTo>
                        <a:pt x="233" y="526"/>
                        <a:pt x="231" y="526"/>
                        <a:pt x="229" y="526"/>
                      </a:cubicBezTo>
                      <a:cubicBezTo>
                        <a:pt x="231" y="526"/>
                        <a:pt x="233" y="526"/>
                        <a:pt x="236" y="526"/>
                      </a:cubicBezTo>
                      <a:close/>
                      <a:moveTo>
                        <a:pt x="239" y="521"/>
                      </a:moveTo>
                      <a:cubicBezTo>
                        <a:pt x="239" y="521"/>
                        <a:pt x="240" y="521"/>
                        <a:pt x="241" y="521"/>
                      </a:cubicBezTo>
                      <a:cubicBezTo>
                        <a:pt x="243" y="521"/>
                        <a:pt x="245" y="521"/>
                        <a:pt x="246" y="521"/>
                      </a:cubicBezTo>
                      <a:cubicBezTo>
                        <a:pt x="246" y="521"/>
                        <a:pt x="246" y="522"/>
                        <a:pt x="246" y="523"/>
                      </a:cubicBezTo>
                      <a:cubicBezTo>
                        <a:pt x="243" y="523"/>
                        <a:pt x="241" y="523"/>
                        <a:pt x="238" y="524"/>
                      </a:cubicBezTo>
                      <a:cubicBezTo>
                        <a:pt x="238" y="524"/>
                        <a:pt x="238" y="524"/>
                        <a:pt x="238" y="524"/>
                      </a:cubicBezTo>
                      <a:cubicBezTo>
                        <a:pt x="238" y="523"/>
                        <a:pt x="239" y="522"/>
                        <a:pt x="239" y="521"/>
                      </a:cubicBezTo>
                      <a:close/>
                      <a:moveTo>
                        <a:pt x="161" y="483"/>
                      </a:moveTo>
                      <a:cubicBezTo>
                        <a:pt x="162" y="484"/>
                        <a:pt x="164" y="485"/>
                        <a:pt x="165" y="485"/>
                      </a:cubicBezTo>
                      <a:cubicBezTo>
                        <a:pt x="165" y="485"/>
                        <a:pt x="164" y="486"/>
                        <a:pt x="164" y="486"/>
                      </a:cubicBezTo>
                      <a:cubicBezTo>
                        <a:pt x="164" y="487"/>
                        <a:pt x="164" y="487"/>
                        <a:pt x="163" y="488"/>
                      </a:cubicBezTo>
                      <a:cubicBezTo>
                        <a:pt x="163" y="489"/>
                        <a:pt x="163" y="490"/>
                        <a:pt x="163" y="491"/>
                      </a:cubicBezTo>
                      <a:cubicBezTo>
                        <a:pt x="163" y="491"/>
                        <a:pt x="162" y="492"/>
                        <a:pt x="162" y="492"/>
                      </a:cubicBezTo>
                      <a:cubicBezTo>
                        <a:pt x="161" y="494"/>
                        <a:pt x="160" y="496"/>
                        <a:pt x="159" y="498"/>
                      </a:cubicBezTo>
                      <a:cubicBezTo>
                        <a:pt x="158" y="500"/>
                        <a:pt x="156" y="501"/>
                        <a:pt x="155" y="503"/>
                      </a:cubicBezTo>
                      <a:cubicBezTo>
                        <a:pt x="151" y="501"/>
                        <a:pt x="147" y="499"/>
                        <a:pt x="143" y="497"/>
                      </a:cubicBezTo>
                      <a:cubicBezTo>
                        <a:pt x="143" y="496"/>
                        <a:pt x="143" y="496"/>
                        <a:pt x="143" y="496"/>
                      </a:cubicBezTo>
                      <a:cubicBezTo>
                        <a:pt x="144" y="493"/>
                        <a:pt x="145" y="490"/>
                        <a:pt x="148" y="489"/>
                      </a:cubicBezTo>
                      <a:cubicBezTo>
                        <a:pt x="148" y="489"/>
                        <a:pt x="148" y="490"/>
                        <a:pt x="147" y="490"/>
                      </a:cubicBezTo>
                      <a:cubicBezTo>
                        <a:pt x="147" y="493"/>
                        <a:pt x="147" y="495"/>
                        <a:pt x="149" y="497"/>
                      </a:cubicBezTo>
                      <a:cubicBezTo>
                        <a:pt x="151" y="494"/>
                        <a:pt x="151" y="491"/>
                        <a:pt x="150" y="489"/>
                      </a:cubicBezTo>
                      <a:cubicBezTo>
                        <a:pt x="150" y="489"/>
                        <a:pt x="150" y="488"/>
                        <a:pt x="150" y="488"/>
                      </a:cubicBezTo>
                      <a:cubicBezTo>
                        <a:pt x="150" y="486"/>
                        <a:pt x="150" y="484"/>
                        <a:pt x="150" y="482"/>
                      </a:cubicBezTo>
                      <a:cubicBezTo>
                        <a:pt x="149" y="481"/>
                        <a:pt x="149" y="481"/>
                        <a:pt x="149" y="481"/>
                      </a:cubicBezTo>
                      <a:cubicBezTo>
                        <a:pt x="149" y="480"/>
                        <a:pt x="149" y="480"/>
                        <a:pt x="148" y="480"/>
                      </a:cubicBezTo>
                      <a:cubicBezTo>
                        <a:pt x="148" y="480"/>
                        <a:pt x="148" y="480"/>
                        <a:pt x="149" y="480"/>
                      </a:cubicBezTo>
                      <a:cubicBezTo>
                        <a:pt x="151"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2" y="499"/>
                      </a:cubicBezTo>
                      <a:cubicBezTo>
                        <a:pt x="154" y="498"/>
                        <a:pt x="154" y="497"/>
                        <a:pt x="154" y="495"/>
                      </a:cubicBezTo>
                      <a:cubicBezTo>
                        <a:pt x="154"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0" y="488"/>
                        <a:pt x="170" y="488"/>
                        <a:pt x="170" y="488"/>
                      </a:cubicBezTo>
                      <a:cubicBezTo>
                        <a:pt x="174" y="489"/>
                        <a:pt x="177" y="491"/>
                        <a:pt x="181" y="492"/>
                      </a:cubicBezTo>
                      <a:cubicBezTo>
                        <a:pt x="178" y="498"/>
                        <a:pt x="175" y="503"/>
                        <a:pt x="171" y="508"/>
                      </a:cubicBezTo>
                      <a:cubicBezTo>
                        <a:pt x="171" y="507"/>
                        <a:pt x="171" y="506"/>
                        <a:pt x="172" y="505"/>
                      </a:cubicBezTo>
                      <a:cubicBezTo>
                        <a:pt x="171" y="505"/>
                        <a:pt x="171" y="504"/>
                        <a:pt x="171" y="504"/>
                      </a:cubicBezTo>
                      <a:cubicBezTo>
                        <a:pt x="171" y="503"/>
                        <a:pt x="170" y="503"/>
                        <a:pt x="170" y="503"/>
                      </a:cubicBezTo>
                      <a:cubicBezTo>
                        <a:pt x="170" y="502"/>
                        <a:pt x="171" y="502"/>
                        <a:pt x="171" y="501"/>
                      </a:cubicBezTo>
                      <a:cubicBezTo>
                        <a:pt x="172" y="498"/>
                        <a:pt x="173" y="495"/>
                        <a:pt x="173" y="492"/>
                      </a:cubicBezTo>
                      <a:cubicBezTo>
                        <a:pt x="173" y="492"/>
                        <a:pt x="173" y="492"/>
                        <a:pt x="172" y="493"/>
                      </a:cubicBezTo>
                      <a:cubicBezTo>
                        <a:pt x="172" y="493"/>
                        <a:pt x="171" y="494"/>
                        <a:pt x="171" y="495"/>
                      </a:cubicBezTo>
                      <a:cubicBezTo>
                        <a:pt x="171" y="495"/>
                        <a:pt x="171" y="494"/>
                        <a:pt x="171" y="494"/>
                      </a:cubicBezTo>
                      <a:cubicBezTo>
                        <a:pt x="171" y="494"/>
                        <a:pt x="171" y="494"/>
                        <a:pt x="170" y="495"/>
                      </a:cubicBezTo>
                      <a:cubicBezTo>
                        <a:pt x="169" y="498"/>
                        <a:pt x="166" y="501"/>
                        <a:pt x="164" y="505"/>
                      </a:cubicBezTo>
                      <a:cubicBezTo>
                        <a:pt x="164" y="505"/>
                        <a:pt x="164" y="506"/>
                        <a:pt x="163" y="506"/>
                      </a:cubicBezTo>
                      <a:cubicBezTo>
                        <a:pt x="163" y="506"/>
                        <a:pt x="163" y="506"/>
                        <a:pt x="163" y="506"/>
                      </a:cubicBezTo>
                      <a:cubicBezTo>
                        <a:pt x="163" y="506"/>
                        <a:pt x="163" y="506"/>
                        <a:pt x="163" y="506"/>
                      </a:cubicBezTo>
                      <a:cubicBezTo>
                        <a:pt x="163" y="507"/>
                        <a:pt x="163" y="507"/>
                        <a:pt x="163" y="507"/>
                      </a:cubicBezTo>
                      <a:cubicBezTo>
                        <a:pt x="161" y="506"/>
                        <a:pt x="159" y="505"/>
                        <a:pt x="157" y="504"/>
                      </a:cubicBezTo>
                      <a:cubicBezTo>
                        <a:pt x="160" y="501"/>
                        <a:pt x="162"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5" y="484"/>
                        <a:pt x="174" y="483"/>
                      </a:cubicBezTo>
                      <a:cubicBezTo>
                        <a:pt x="177" y="484"/>
                        <a:pt x="181" y="485"/>
                        <a:pt x="185" y="487"/>
                      </a:cubicBezTo>
                      <a:cubicBezTo>
                        <a:pt x="184" y="487"/>
                        <a:pt x="184" y="487"/>
                        <a:pt x="184" y="487"/>
                      </a:cubicBezTo>
                      <a:cubicBezTo>
                        <a:pt x="182" y="486"/>
                        <a:pt x="181" y="486"/>
                        <a:pt x="179" y="486"/>
                      </a:cubicBezTo>
                      <a:close/>
                      <a:moveTo>
                        <a:pt x="183" y="493"/>
                      </a:moveTo>
                      <a:cubicBezTo>
                        <a:pt x="183" y="493"/>
                        <a:pt x="183" y="493"/>
                        <a:pt x="183" y="493"/>
                      </a:cubicBezTo>
                      <a:cubicBezTo>
                        <a:pt x="184" y="494"/>
                        <a:pt x="185" y="495"/>
                        <a:pt x="185" y="497"/>
                      </a:cubicBezTo>
                      <a:cubicBezTo>
                        <a:pt x="182" y="503"/>
                        <a:pt x="180" y="508"/>
                        <a:pt x="179" y="514"/>
                      </a:cubicBezTo>
                      <a:cubicBezTo>
                        <a:pt x="176" y="513"/>
                        <a:pt x="173" y="511"/>
                        <a:pt x="170" y="510"/>
                      </a:cubicBezTo>
                      <a:cubicBezTo>
                        <a:pt x="170" y="510"/>
                        <a:pt x="170" y="510"/>
                        <a:pt x="170" y="510"/>
                      </a:cubicBezTo>
                      <a:cubicBezTo>
                        <a:pt x="170" y="509"/>
                        <a:pt x="170" y="509"/>
                        <a:pt x="171" y="509"/>
                      </a:cubicBezTo>
                      <a:cubicBezTo>
                        <a:pt x="171" y="509"/>
                        <a:pt x="171" y="509"/>
                        <a:pt x="172" y="509"/>
                      </a:cubicBezTo>
                      <a:cubicBezTo>
                        <a:pt x="173" y="508"/>
                        <a:pt x="173" y="508"/>
                        <a:pt x="174" y="507"/>
                      </a:cubicBezTo>
                      <a:cubicBezTo>
                        <a:pt x="177" y="503"/>
                        <a:pt x="181" y="498"/>
                        <a:pt x="183" y="493"/>
                      </a:cubicBezTo>
                      <a:close/>
                      <a:moveTo>
                        <a:pt x="186" y="495"/>
                      </a:moveTo>
                      <a:cubicBezTo>
                        <a:pt x="186" y="494"/>
                        <a:pt x="185" y="494"/>
                        <a:pt x="185" y="493"/>
                      </a:cubicBezTo>
                      <a:cubicBezTo>
                        <a:pt x="186" y="494"/>
                        <a:pt x="186" y="494"/>
                        <a:pt x="187" y="494"/>
                      </a:cubicBezTo>
                      <a:cubicBezTo>
                        <a:pt x="187" y="494"/>
                        <a:pt x="187" y="495"/>
                        <a:pt x="186" y="495"/>
                      </a:cubicBezTo>
                      <a:close/>
                      <a:moveTo>
                        <a:pt x="166" y="481"/>
                      </a:moveTo>
                      <a:cubicBezTo>
                        <a:pt x="166" y="481"/>
                        <a:pt x="166" y="481"/>
                        <a:pt x="167" y="482"/>
                      </a:cubicBezTo>
                      <a:cubicBezTo>
                        <a:pt x="166" y="481"/>
                        <a:pt x="165" y="481"/>
                        <a:pt x="163" y="480"/>
                      </a:cubicBezTo>
                      <a:cubicBezTo>
                        <a:pt x="155" y="477"/>
                        <a:pt x="147" y="473"/>
                        <a:pt x="138" y="469"/>
                      </a:cubicBezTo>
                      <a:cubicBezTo>
                        <a:pt x="147" y="473"/>
                        <a:pt x="157" y="477"/>
                        <a:pt x="166" y="481"/>
                      </a:cubicBezTo>
                      <a:close/>
                      <a:moveTo>
                        <a:pt x="132" y="468"/>
                      </a:moveTo>
                      <a:cubicBezTo>
                        <a:pt x="132" y="468"/>
                        <a:pt x="132" y="468"/>
                        <a:pt x="132" y="468"/>
                      </a:cubicBezTo>
                      <a:cubicBezTo>
                        <a:pt x="132" y="468"/>
                        <a:pt x="132" y="468"/>
                        <a:pt x="132" y="468"/>
                      </a:cubicBezTo>
                      <a:cubicBezTo>
                        <a:pt x="132" y="468"/>
                        <a:pt x="132" y="468"/>
                        <a:pt x="132" y="468"/>
                      </a:cubicBezTo>
                      <a:close/>
                      <a:moveTo>
                        <a:pt x="133" y="470"/>
                      </a:moveTo>
                      <a:cubicBezTo>
                        <a:pt x="133" y="469"/>
                        <a:pt x="133" y="469"/>
                        <a:pt x="134" y="469"/>
                      </a:cubicBezTo>
                      <a:cubicBezTo>
                        <a:pt x="135" y="469"/>
                        <a:pt x="137" y="470"/>
                        <a:pt x="138" y="471"/>
                      </a:cubicBezTo>
                      <a:cubicBezTo>
                        <a:pt x="138" y="471"/>
                        <a:pt x="138" y="472"/>
                        <a:pt x="138" y="472"/>
                      </a:cubicBezTo>
                      <a:cubicBezTo>
                        <a:pt x="136" y="471"/>
                        <a:pt x="134" y="471"/>
                        <a:pt x="133" y="470"/>
                      </a:cubicBezTo>
                      <a:close/>
                      <a:moveTo>
                        <a:pt x="131" y="473"/>
                      </a:moveTo>
                      <a:cubicBezTo>
                        <a:pt x="132"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7" y="479"/>
                        <a:pt x="129" y="476"/>
                        <a:pt x="131" y="473"/>
                      </a:cubicBezTo>
                      <a:close/>
                      <a:moveTo>
                        <a:pt x="130" y="467"/>
                      </a:moveTo>
                      <a:cubicBezTo>
                        <a:pt x="130" y="467"/>
                        <a:pt x="129" y="468"/>
                        <a:pt x="129" y="468"/>
                      </a:cubicBezTo>
                      <a:cubicBezTo>
                        <a:pt x="125" y="466"/>
                        <a:pt x="121" y="464"/>
                        <a:pt x="117" y="462"/>
                      </a:cubicBezTo>
                      <a:cubicBezTo>
                        <a:pt x="117" y="462"/>
                        <a:pt x="117" y="462"/>
                        <a:pt x="117" y="462"/>
                      </a:cubicBezTo>
                      <a:cubicBezTo>
                        <a:pt x="120" y="465"/>
                        <a:pt x="123" y="469"/>
                        <a:pt x="127" y="471"/>
                      </a:cubicBezTo>
                      <a:cubicBezTo>
                        <a:pt x="125" y="475"/>
                        <a:pt x="122" y="479"/>
                        <a:pt x="120" y="483"/>
                      </a:cubicBezTo>
                      <a:cubicBezTo>
                        <a:pt x="121" y="483"/>
                        <a:pt x="122" y="483"/>
                        <a:pt x="123" y="483"/>
                      </a:cubicBezTo>
                      <a:cubicBezTo>
                        <a:pt x="123" y="483"/>
                        <a:pt x="123" y="483"/>
                        <a:pt x="124" y="483"/>
                      </a:cubicBezTo>
                      <a:cubicBezTo>
                        <a:pt x="124" y="483"/>
                        <a:pt x="124" y="483"/>
                        <a:pt x="124" y="482"/>
                      </a:cubicBezTo>
                      <a:cubicBezTo>
                        <a:pt x="124" y="481"/>
                        <a:pt x="125" y="481"/>
                        <a:pt x="125" y="480"/>
                      </a:cubicBezTo>
                      <a:cubicBezTo>
                        <a:pt x="124" y="482"/>
                        <a:pt x="124" y="484"/>
                        <a:pt x="124" y="486"/>
                      </a:cubicBezTo>
                      <a:cubicBezTo>
                        <a:pt x="119" y="483"/>
                        <a:pt x="114" y="480"/>
                        <a:pt x="109" y="477"/>
                      </a:cubicBezTo>
                      <a:cubicBezTo>
                        <a:pt x="112" y="473"/>
                        <a:pt x="114" y="467"/>
                        <a:pt x="115" y="462"/>
                      </a:cubicBezTo>
                      <a:cubicBezTo>
                        <a:pt x="115" y="462"/>
                        <a:pt x="114" y="463"/>
                        <a:pt x="114" y="463"/>
                      </a:cubicBezTo>
                      <a:cubicBezTo>
                        <a:pt x="112" y="467"/>
                        <a:pt x="111" y="470"/>
                        <a:pt x="109" y="473"/>
                      </a:cubicBezTo>
                      <a:cubicBezTo>
                        <a:pt x="109" y="473"/>
                        <a:pt x="108" y="472"/>
                        <a:pt x="108" y="471"/>
                      </a:cubicBezTo>
                      <a:cubicBezTo>
                        <a:pt x="108" y="471"/>
                        <a:pt x="108" y="470"/>
                        <a:pt x="108" y="470"/>
                      </a:cubicBezTo>
                      <a:cubicBezTo>
                        <a:pt x="111" y="466"/>
                        <a:pt x="114" y="463"/>
                        <a:pt x="116" y="459"/>
                      </a:cubicBezTo>
                      <a:cubicBezTo>
                        <a:pt x="119" y="460"/>
                        <a:pt x="122" y="462"/>
                        <a:pt x="125" y="463"/>
                      </a:cubicBezTo>
                      <a:cubicBezTo>
                        <a:pt x="127" y="464"/>
                        <a:pt x="129" y="465"/>
                        <a:pt x="130" y="467"/>
                      </a:cubicBezTo>
                      <a:close/>
                      <a:moveTo>
                        <a:pt x="139" y="472"/>
                      </a:moveTo>
                      <a:cubicBezTo>
                        <a:pt x="140"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09" y="462"/>
                        <a:pt x="107" y="468"/>
                        <a:pt x="106" y="475"/>
                      </a:cubicBezTo>
                      <a:cubicBezTo>
                        <a:pt x="103" y="473"/>
                        <a:pt x="99" y="471"/>
                        <a:pt x="97" y="469"/>
                      </a:cubicBezTo>
                      <a:cubicBezTo>
                        <a:pt x="97" y="468"/>
                        <a:pt x="97" y="467"/>
                        <a:pt x="98" y="467"/>
                      </a:cubicBezTo>
                      <a:cubicBezTo>
                        <a:pt x="102" y="463"/>
                        <a:pt x="106" y="458"/>
                        <a:pt x="109" y="453"/>
                      </a:cubicBezTo>
                      <a:close/>
                      <a:moveTo>
                        <a:pt x="107" y="475"/>
                      </a:moveTo>
                      <a:cubicBezTo>
                        <a:pt x="107" y="475"/>
                        <a:pt x="107" y="475"/>
                        <a:pt x="108" y="475"/>
                      </a:cubicBezTo>
                      <a:cubicBezTo>
                        <a:pt x="108" y="475"/>
                        <a:pt x="108" y="475"/>
                        <a:pt x="107" y="476"/>
                      </a:cubicBezTo>
                      <a:cubicBezTo>
                        <a:pt x="107" y="475"/>
                        <a:pt x="107" y="475"/>
                        <a:pt x="107" y="475"/>
                      </a:cubicBezTo>
                      <a:close/>
                      <a:moveTo>
                        <a:pt x="106" y="479"/>
                      </a:moveTo>
                      <a:cubicBezTo>
                        <a:pt x="107" y="479"/>
                        <a:pt x="107" y="479"/>
                        <a:pt x="107"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2" y="479"/>
                        <a:pt x="142" y="480"/>
                        <a:pt x="142" y="480"/>
                      </a:cubicBezTo>
                      <a:cubicBezTo>
                        <a:pt x="138" y="483"/>
                        <a:pt x="135" y="487"/>
                        <a:pt x="133" y="491"/>
                      </a:cubicBezTo>
                      <a:cubicBezTo>
                        <a:pt x="132" y="490"/>
                        <a:pt x="131" y="490"/>
                        <a:pt x="130" y="489"/>
                      </a:cubicBezTo>
                      <a:cubicBezTo>
                        <a:pt x="130" y="489"/>
                        <a:pt x="131" y="489"/>
                        <a:pt x="131" y="488"/>
                      </a:cubicBezTo>
                      <a:cubicBezTo>
                        <a:pt x="134" y="484"/>
                        <a:pt x="136" y="480"/>
                        <a:pt x="137" y="476"/>
                      </a:cubicBezTo>
                      <a:cubicBezTo>
                        <a:pt x="139" y="477"/>
                        <a:pt x="141" y="478"/>
                        <a:pt x="143" y="478"/>
                      </a:cubicBezTo>
                      <a:close/>
                      <a:moveTo>
                        <a:pt x="143" y="481"/>
                      </a:moveTo>
                      <a:cubicBezTo>
                        <a:pt x="144" y="481"/>
                        <a:pt x="145" y="480"/>
                        <a:pt x="145" y="480"/>
                      </a:cubicBezTo>
                      <a:cubicBezTo>
                        <a:pt x="144" y="485"/>
                        <a:pt x="143" y="491"/>
                        <a:pt x="143" y="496"/>
                      </a:cubicBezTo>
                      <a:cubicBezTo>
                        <a:pt x="141" y="495"/>
                        <a:pt x="138" y="494"/>
                        <a:pt x="136" y="493"/>
                      </a:cubicBezTo>
                      <a:cubicBezTo>
                        <a:pt x="137" y="492"/>
                        <a:pt x="137" y="492"/>
                        <a:pt x="138" y="491"/>
                      </a:cubicBezTo>
                      <a:cubicBezTo>
                        <a:pt x="139" y="490"/>
                        <a:pt x="139" y="490"/>
                        <a:pt x="139" y="489"/>
                      </a:cubicBezTo>
                      <a:cubicBezTo>
                        <a:pt x="141" y="487"/>
                        <a:pt x="143" y="484"/>
                        <a:pt x="143" y="481"/>
                      </a:cubicBezTo>
                      <a:close/>
                      <a:moveTo>
                        <a:pt x="129" y="493"/>
                      </a:moveTo>
                      <a:cubicBezTo>
                        <a:pt x="129" y="493"/>
                        <a:pt x="129" y="493"/>
                        <a:pt x="130" y="493"/>
                      </a:cubicBezTo>
                      <a:cubicBezTo>
                        <a:pt x="130" y="493"/>
                        <a:pt x="130"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29" y="493"/>
                      </a:cubicBezTo>
                      <a:close/>
                      <a:moveTo>
                        <a:pt x="167" y="503"/>
                      </a:moveTo>
                      <a:cubicBezTo>
                        <a:pt x="168" y="503"/>
                        <a:pt x="168" y="503"/>
                        <a:pt x="168" y="503"/>
                      </a:cubicBezTo>
                      <a:cubicBezTo>
                        <a:pt x="167" y="504"/>
                        <a:pt x="167" y="506"/>
                        <a:pt x="167" y="508"/>
                      </a:cubicBezTo>
                      <a:cubicBezTo>
                        <a:pt x="166" y="508"/>
                        <a:pt x="166" y="508"/>
                        <a:pt x="165" y="508"/>
                      </a:cubicBezTo>
                      <a:cubicBezTo>
                        <a:pt x="166" y="507"/>
                        <a:pt x="166" y="506"/>
                        <a:pt x="166" y="505"/>
                      </a:cubicBezTo>
                      <a:cubicBezTo>
                        <a:pt x="167" y="504"/>
                        <a:pt x="167" y="504"/>
                        <a:pt x="167"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0" y="515"/>
                      </a:cubicBezTo>
                      <a:cubicBezTo>
                        <a:pt x="182" y="511"/>
                        <a:pt x="183" y="508"/>
                        <a:pt x="185" y="504"/>
                      </a:cubicBezTo>
                      <a:cubicBezTo>
                        <a:pt x="184" y="508"/>
                        <a:pt x="184" y="512"/>
                        <a:pt x="185" y="517"/>
                      </a:cubicBezTo>
                      <a:close/>
                      <a:moveTo>
                        <a:pt x="162" y="510"/>
                      </a:moveTo>
                      <a:cubicBezTo>
                        <a:pt x="162" y="511"/>
                        <a:pt x="163" y="512"/>
                        <a:pt x="163" y="512"/>
                      </a:cubicBezTo>
                      <a:cubicBezTo>
                        <a:pt x="162" y="511"/>
                        <a:pt x="160" y="510"/>
                        <a:pt x="159" y="509"/>
                      </a:cubicBezTo>
                      <a:cubicBezTo>
                        <a:pt x="159" y="509"/>
                        <a:pt x="161" y="509"/>
                        <a:pt x="161" y="509"/>
                      </a:cubicBezTo>
                      <a:cubicBezTo>
                        <a:pt x="162" y="509"/>
                        <a:pt x="162" y="510"/>
                        <a:pt x="163" y="510"/>
                      </a:cubicBezTo>
                      <a:cubicBezTo>
                        <a:pt x="163" y="511"/>
                        <a:pt x="164" y="511"/>
                        <a:pt x="165" y="512"/>
                      </a:cubicBezTo>
                      <a:cubicBezTo>
                        <a:pt x="164" y="512"/>
                        <a:pt x="163" y="511"/>
                        <a:pt x="162" y="510"/>
                      </a:cubicBezTo>
                      <a:close/>
                      <a:moveTo>
                        <a:pt x="156" y="508"/>
                      </a:moveTo>
                      <a:cubicBezTo>
                        <a:pt x="155" y="507"/>
                        <a:pt x="155" y="507"/>
                        <a:pt x="154" y="506"/>
                      </a:cubicBezTo>
                      <a:cubicBezTo>
                        <a:pt x="154" y="506"/>
                        <a:pt x="154" y="506"/>
                        <a:pt x="154" y="506"/>
                      </a:cubicBezTo>
                      <a:cubicBezTo>
                        <a:pt x="156" y="507"/>
                        <a:pt x="158" y="508"/>
                        <a:pt x="160" y="509"/>
                      </a:cubicBezTo>
                      <a:cubicBezTo>
                        <a:pt x="159" y="509"/>
                        <a:pt x="158" y="508"/>
                        <a:pt x="156" y="508"/>
                      </a:cubicBezTo>
                      <a:close/>
                      <a:moveTo>
                        <a:pt x="153" y="505"/>
                      </a:moveTo>
                      <a:cubicBezTo>
                        <a:pt x="152" y="505"/>
                        <a:pt x="152" y="505"/>
                        <a:pt x="152" y="505"/>
                      </a:cubicBezTo>
                      <a:cubicBezTo>
                        <a:pt x="150" y="504"/>
                        <a:pt x="148" y="503"/>
                        <a:pt x="146" y="502"/>
                      </a:cubicBezTo>
                      <a:cubicBezTo>
                        <a:pt x="148" y="503"/>
                        <a:pt x="150" y="504"/>
                        <a:pt x="153" y="505"/>
                      </a:cubicBezTo>
                      <a:close/>
                      <a:moveTo>
                        <a:pt x="77" y="455"/>
                      </a:moveTo>
                      <a:cubicBezTo>
                        <a:pt x="78" y="455"/>
                        <a:pt x="78" y="455"/>
                        <a:pt x="78" y="455"/>
                      </a:cubicBezTo>
                      <a:cubicBezTo>
                        <a:pt x="77" y="455"/>
                        <a:pt x="77" y="455"/>
                        <a:pt x="78" y="455"/>
                      </a:cubicBezTo>
                      <a:cubicBezTo>
                        <a:pt x="77" y="455"/>
                        <a:pt x="77" y="455"/>
                        <a:pt x="77" y="455"/>
                      </a:cubicBezTo>
                      <a:close/>
                      <a:moveTo>
                        <a:pt x="83" y="461"/>
                      </a:moveTo>
                      <a:cubicBezTo>
                        <a:pt x="81" y="459"/>
                        <a:pt x="78" y="458"/>
                        <a:pt x="76" y="456"/>
                      </a:cubicBezTo>
                      <a:cubicBezTo>
                        <a:pt x="76" y="456"/>
                        <a:pt x="76" y="456"/>
                        <a:pt x="76" y="456"/>
                      </a:cubicBezTo>
                      <a:cubicBezTo>
                        <a:pt x="78" y="457"/>
                        <a:pt x="81" y="459"/>
                        <a:pt x="83" y="461"/>
                      </a:cubicBezTo>
                      <a:close/>
                      <a:moveTo>
                        <a:pt x="441" y="453"/>
                      </a:moveTo>
                      <a:cubicBezTo>
                        <a:pt x="441" y="453"/>
                        <a:pt x="442" y="453"/>
                        <a:pt x="442" y="453"/>
                      </a:cubicBezTo>
                      <a:cubicBezTo>
                        <a:pt x="441" y="454"/>
                        <a:pt x="440" y="455"/>
                        <a:pt x="439" y="455"/>
                      </a:cubicBezTo>
                      <a:cubicBezTo>
                        <a:pt x="439" y="455"/>
                        <a:pt x="440" y="454"/>
                        <a:pt x="441" y="453"/>
                      </a:cubicBezTo>
                      <a:close/>
                      <a:moveTo>
                        <a:pt x="410" y="457"/>
                      </a:moveTo>
                      <a:cubicBezTo>
                        <a:pt x="410" y="458"/>
                        <a:pt x="410" y="459"/>
                        <a:pt x="411" y="460"/>
                      </a:cubicBezTo>
                      <a:cubicBezTo>
                        <a:pt x="414" y="462"/>
                        <a:pt x="417" y="464"/>
                        <a:pt x="419" y="467"/>
                      </a:cubicBezTo>
                      <a:cubicBezTo>
                        <a:pt x="418" y="468"/>
                        <a:pt x="416" y="469"/>
                        <a:pt x="415" y="470"/>
                      </a:cubicBezTo>
                      <a:cubicBezTo>
                        <a:pt x="408" y="467"/>
                        <a:pt x="401" y="465"/>
                        <a:pt x="395" y="464"/>
                      </a:cubicBezTo>
                      <a:cubicBezTo>
                        <a:pt x="394" y="464"/>
                        <a:pt x="394" y="464"/>
                        <a:pt x="394" y="464"/>
                      </a:cubicBezTo>
                      <a:cubicBezTo>
                        <a:pt x="398" y="465"/>
                        <a:pt x="402" y="467"/>
                        <a:pt x="406" y="469"/>
                      </a:cubicBezTo>
                      <a:cubicBezTo>
                        <a:pt x="405" y="469"/>
                        <a:pt x="404" y="469"/>
                        <a:pt x="403" y="470"/>
                      </a:cubicBezTo>
                      <a:cubicBezTo>
                        <a:pt x="402" y="469"/>
                        <a:pt x="401" y="469"/>
                        <a:pt x="401" y="469"/>
                      </a:cubicBezTo>
                      <a:cubicBezTo>
                        <a:pt x="401" y="469"/>
                        <a:pt x="400" y="469"/>
                        <a:pt x="400" y="469"/>
                      </a:cubicBezTo>
                      <a:cubicBezTo>
                        <a:pt x="399" y="468"/>
                        <a:pt x="398" y="467"/>
                        <a:pt x="397" y="466"/>
                      </a:cubicBezTo>
                      <a:cubicBezTo>
                        <a:pt x="396" y="467"/>
                        <a:pt x="396" y="467"/>
                        <a:pt x="396" y="467"/>
                      </a:cubicBezTo>
                      <a:cubicBezTo>
                        <a:pt x="397" y="468"/>
                        <a:pt x="398" y="470"/>
                        <a:pt x="400" y="471"/>
                      </a:cubicBezTo>
                      <a:cubicBezTo>
                        <a:pt x="400" y="471"/>
                        <a:pt x="400" y="471"/>
                        <a:pt x="401" y="471"/>
                      </a:cubicBezTo>
                      <a:cubicBezTo>
                        <a:pt x="400" y="472"/>
                        <a:pt x="400" y="472"/>
                        <a:pt x="399" y="472"/>
                      </a:cubicBezTo>
                      <a:cubicBezTo>
                        <a:pt x="399" y="473"/>
                        <a:pt x="398" y="473"/>
                        <a:pt x="397" y="474"/>
                      </a:cubicBezTo>
                      <a:cubicBezTo>
                        <a:pt x="394" y="472"/>
                        <a:pt x="390" y="469"/>
                        <a:pt x="387" y="466"/>
                      </a:cubicBezTo>
                      <a:cubicBezTo>
                        <a:pt x="386" y="466"/>
                        <a:pt x="386" y="466"/>
                        <a:pt x="386" y="467"/>
                      </a:cubicBezTo>
                      <a:cubicBezTo>
                        <a:pt x="389" y="470"/>
                        <a:pt x="393" y="473"/>
                        <a:pt x="396" y="475"/>
                      </a:cubicBezTo>
                      <a:cubicBezTo>
                        <a:pt x="395" y="476"/>
                        <a:pt x="394" y="477"/>
                        <a:pt x="393" y="478"/>
                      </a:cubicBezTo>
                      <a:cubicBezTo>
                        <a:pt x="387" y="476"/>
                        <a:pt x="382" y="473"/>
                        <a:pt x="378" y="468"/>
                      </a:cubicBezTo>
                      <a:cubicBezTo>
                        <a:pt x="384" y="465"/>
                        <a:pt x="390" y="463"/>
                        <a:pt x="396" y="460"/>
                      </a:cubicBezTo>
                      <a:cubicBezTo>
                        <a:pt x="404" y="457"/>
                        <a:pt x="412" y="452"/>
                        <a:pt x="420" y="447"/>
                      </a:cubicBezTo>
                      <a:cubicBezTo>
                        <a:pt x="424" y="451"/>
                        <a:pt x="428" y="454"/>
                        <a:pt x="433" y="457"/>
                      </a:cubicBezTo>
                      <a:cubicBezTo>
                        <a:pt x="429" y="460"/>
                        <a:pt x="425" y="463"/>
                        <a:pt x="421" y="465"/>
                      </a:cubicBezTo>
                      <a:cubicBezTo>
                        <a:pt x="421" y="465"/>
                        <a:pt x="421" y="465"/>
                        <a:pt x="421" y="465"/>
                      </a:cubicBezTo>
                      <a:cubicBezTo>
                        <a:pt x="421" y="465"/>
                        <a:pt x="420" y="465"/>
                        <a:pt x="420" y="465"/>
                      </a:cubicBezTo>
                      <a:cubicBezTo>
                        <a:pt x="417" y="463"/>
                        <a:pt x="413" y="459"/>
                        <a:pt x="411" y="456"/>
                      </a:cubicBezTo>
                      <a:cubicBezTo>
                        <a:pt x="411" y="456"/>
                        <a:pt x="411" y="456"/>
                        <a:pt x="411" y="456"/>
                      </a:cubicBezTo>
                      <a:cubicBezTo>
                        <a:pt x="410" y="457"/>
                        <a:pt x="410" y="457"/>
                        <a:pt x="410" y="457"/>
                      </a:cubicBezTo>
                      <a:close/>
                      <a:moveTo>
                        <a:pt x="418" y="472"/>
                      </a:moveTo>
                      <a:cubicBezTo>
                        <a:pt x="418" y="473"/>
                        <a:pt x="419" y="473"/>
                        <a:pt x="419" y="473"/>
                      </a:cubicBezTo>
                      <a:cubicBezTo>
                        <a:pt x="418" y="473"/>
                        <a:pt x="417" y="474"/>
                        <a:pt x="415" y="475"/>
                      </a:cubicBezTo>
                      <a:cubicBezTo>
                        <a:pt x="413" y="477"/>
                        <a:pt x="411" y="478"/>
                        <a:pt x="410" y="479"/>
                      </a:cubicBezTo>
                      <a:cubicBezTo>
                        <a:pt x="409" y="479"/>
                        <a:pt x="409" y="479"/>
                        <a:pt x="409" y="479"/>
                      </a:cubicBezTo>
                      <a:cubicBezTo>
                        <a:pt x="409" y="478"/>
                        <a:pt x="409" y="478"/>
                        <a:pt x="408" y="478"/>
                      </a:cubicBezTo>
                      <a:cubicBezTo>
                        <a:pt x="412" y="477"/>
                        <a:pt x="415" y="475"/>
                        <a:pt x="418" y="472"/>
                      </a:cubicBezTo>
                      <a:close/>
                      <a:moveTo>
                        <a:pt x="413" y="471"/>
                      </a:moveTo>
                      <a:cubicBezTo>
                        <a:pt x="412" y="471"/>
                        <a:pt x="411" y="472"/>
                        <a:pt x="410" y="472"/>
                      </a:cubicBezTo>
                      <a:cubicBezTo>
                        <a:pt x="409" y="471"/>
                        <a:pt x="407" y="471"/>
                        <a:pt x="405" y="470"/>
                      </a:cubicBezTo>
                      <a:cubicBezTo>
                        <a:pt x="405" y="470"/>
                        <a:pt x="406" y="469"/>
                        <a:pt x="407" y="469"/>
                      </a:cubicBezTo>
                      <a:cubicBezTo>
                        <a:pt x="409" y="469"/>
                        <a:pt x="411" y="470"/>
                        <a:pt x="413" y="471"/>
                      </a:cubicBezTo>
                      <a:close/>
                      <a:moveTo>
                        <a:pt x="424" y="469"/>
                      </a:moveTo>
                      <a:cubicBezTo>
                        <a:pt x="423" y="470"/>
                        <a:pt x="421" y="471"/>
                        <a:pt x="420" y="472"/>
                      </a:cubicBezTo>
                      <a:cubicBezTo>
                        <a:pt x="420" y="472"/>
                        <a:pt x="419" y="472"/>
                        <a:pt x="419" y="471"/>
                      </a:cubicBezTo>
                      <a:cubicBezTo>
                        <a:pt x="420" y="471"/>
                        <a:pt x="421" y="470"/>
                        <a:pt x="422" y="470"/>
                      </a:cubicBezTo>
                      <a:cubicBezTo>
                        <a:pt x="423" y="469"/>
                        <a:pt x="423" y="469"/>
                        <a:pt x="423" y="469"/>
                      </a:cubicBezTo>
                      <a:cubicBezTo>
                        <a:pt x="424" y="469"/>
                        <a:pt x="424" y="469"/>
                        <a:pt x="424" y="469"/>
                      </a:cubicBezTo>
                      <a:close/>
                      <a:moveTo>
                        <a:pt x="426" y="467"/>
                      </a:moveTo>
                      <a:cubicBezTo>
                        <a:pt x="427" y="467"/>
                        <a:pt x="427" y="467"/>
                        <a:pt x="427" y="467"/>
                      </a:cubicBezTo>
                      <a:cubicBezTo>
                        <a:pt x="427" y="467"/>
                        <a:pt x="427" y="467"/>
                        <a:pt x="427" y="467"/>
                      </a:cubicBezTo>
                      <a:cubicBezTo>
                        <a:pt x="426" y="467"/>
                        <a:pt x="426" y="467"/>
                        <a:pt x="426" y="467"/>
                      </a:cubicBezTo>
                      <a:close/>
                      <a:moveTo>
                        <a:pt x="401" y="476"/>
                      </a:moveTo>
                      <a:cubicBezTo>
                        <a:pt x="401" y="475"/>
                        <a:pt x="402"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1" y="476"/>
                        <a:pt x="401" y="476"/>
                      </a:cubicBezTo>
                      <a:close/>
                      <a:moveTo>
                        <a:pt x="399" y="477"/>
                      </a:moveTo>
                      <a:cubicBezTo>
                        <a:pt x="400" y="477"/>
                        <a:pt x="400" y="477"/>
                        <a:pt x="401" y="477"/>
                      </a:cubicBezTo>
                      <a:cubicBezTo>
                        <a:pt x="397" y="479"/>
                        <a:pt x="394" y="481"/>
                        <a:pt x="391" y="482"/>
                      </a:cubicBezTo>
                      <a:cubicBezTo>
                        <a:pt x="391" y="482"/>
                        <a:pt x="392"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7" y="493"/>
                        <a:pt x="380" y="497"/>
                        <a:pt x="372" y="501"/>
                      </a:cubicBezTo>
                      <a:cubicBezTo>
                        <a:pt x="362" y="505"/>
                        <a:pt x="352" y="509"/>
                        <a:pt x="342" y="511"/>
                      </a:cubicBezTo>
                      <a:cubicBezTo>
                        <a:pt x="356" y="505"/>
                        <a:pt x="368" y="499"/>
                        <a:pt x="380" y="491"/>
                      </a:cubicBezTo>
                      <a:cubicBezTo>
                        <a:pt x="382" y="490"/>
                        <a:pt x="383" y="489"/>
                        <a:pt x="385" y="489"/>
                      </a:cubicBezTo>
                      <a:cubicBezTo>
                        <a:pt x="387" y="488"/>
                        <a:pt x="388" y="488"/>
                        <a:pt x="389" y="487"/>
                      </a:cubicBezTo>
                      <a:cubicBezTo>
                        <a:pt x="384" y="491"/>
                        <a:pt x="379" y="494"/>
                        <a:pt x="374" y="497"/>
                      </a:cubicBezTo>
                      <a:cubicBezTo>
                        <a:pt x="380" y="493"/>
                        <a:pt x="386"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1" y="476"/>
                        <a:pt x="362" y="477"/>
                      </a:cubicBezTo>
                      <a:cubicBezTo>
                        <a:pt x="363" y="478"/>
                        <a:pt x="364" y="480"/>
                        <a:pt x="365" y="481"/>
                      </a:cubicBezTo>
                      <a:cubicBezTo>
                        <a:pt x="364" y="482"/>
                        <a:pt x="363" y="483"/>
                        <a:pt x="363" y="484"/>
                      </a:cubicBezTo>
                      <a:cubicBezTo>
                        <a:pt x="361" y="482"/>
                        <a:pt x="360" y="480"/>
                        <a:pt x="359" y="478"/>
                      </a:cubicBezTo>
                      <a:cubicBezTo>
                        <a:pt x="358" y="478"/>
                        <a:pt x="358" y="478"/>
                        <a:pt x="358" y="479"/>
                      </a:cubicBezTo>
                      <a:cubicBezTo>
                        <a:pt x="359" y="481"/>
                        <a:pt x="360" y="483"/>
                        <a:pt x="361" y="485"/>
                      </a:cubicBezTo>
                      <a:cubicBezTo>
                        <a:pt x="359" y="487"/>
                        <a:pt x="357" y="489"/>
                        <a:pt x="355" y="491"/>
                      </a:cubicBezTo>
                      <a:cubicBezTo>
                        <a:pt x="354" y="488"/>
                        <a:pt x="352" y="486"/>
                        <a:pt x="350" y="483"/>
                      </a:cubicBezTo>
                      <a:cubicBezTo>
                        <a:pt x="352" y="481"/>
                        <a:pt x="355" y="479"/>
                        <a:pt x="357" y="477"/>
                      </a:cubicBezTo>
                      <a:cubicBezTo>
                        <a:pt x="363" y="474"/>
                        <a:pt x="369" y="472"/>
                        <a:pt x="375" y="469"/>
                      </a:cubicBezTo>
                      <a:cubicBezTo>
                        <a:pt x="372" y="473"/>
                        <a:pt x="369" y="477"/>
                        <a:pt x="366" y="480"/>
                      </a:cubicBezTo>
                      <a:cubicBezTo>
                        <a:pt x="365" y="479"/>
                        <a:pt x="364" y="477"/>
                        <a:pt x="363" y="476"/>
                      </a:cubicBezTo>
                      <a:close/>
                      <a:moveTo>
                        <a:pt x="364" y="485"/>
                      </a:moveTo>
                      <a:cubicBezTo>
                        <a:pt x="365" y="484"/>
                        <a:pt x="365" y="483"/>
                        <a:pt x="366" y="483"/>
                      </a:cubicBezTo>
                      <a:cubicBezTo>
                        <a:pt x="368" y="485"/>
                        <a:pt x="369" y="486"/>
                        <a:pt x="371" y="488"/>
                      </a:cubicBezTo>
                      <a:cubicBezTo>
                        <a:pt x="369" y="489"/>
                        <a:pt x="368" y="490"/>
                        <a:pt x="367" y="490"/>
                      </a:cubicBezTo>
                      <a:cubicBezTo>
                        <a:pt x="366" y="489"/>
                        <a:pt x="365" y="487"/>
                        <a:pt x="364" y="485"/>
                      </a:cubicBezTo>
                      <a:close/>
                      <a:moveTo>
                        <a:pt x="353" y="478"/>
                      </a:moveTo>
                      <a:cubicBezTo>
                        <a:pt x="351" y="479"/>
                        <a:pt x="350" y="480"/>
                        <a:pt x="349" y="481"/>
                      </a:cubicBezTo>
                      <a:cubicBezTo>
                        <a:pt x="349" y="481"/>
                        <a:pt x="349" y="481"/>
                        <a:pt x="348" y="480"/>
                      </a:cubicBezTo>
                      <a:cubicBezTo>
                        <a:pt x="350" y="479"/>
                        <a:pt x="351" y="479"/>
                        <a:pt x="353" y="478"/>
                      </a:cubicBezTo>
                      <a:close/>
                      <a:moveTo>
                        <a:pt x="359" y="495"/>
                      </a:moveTo>
                      <a:cubicBezTo>
                        <a:pt x="358" y="494"/>
                        <a:pt x="357" y="493"/>
                        <a:pt x="357" y="492"/>
                      </a:cubicBezTo>
                      <a:cubicBezTo>
                        <a:pt x="358" y="491"/>
                        <a:pt x="360" y="489"/>
                        <a:pt x="362" y="487"/>
                      </a:cubicBezTo>
                      <a:cubicBezTo>
                        <a:pt x="363" y="489"/>
                        <a:pt x="364" y="490"/>
                        <a:pt x="365" y="491"/>
                      </a:cubicBezTo>
                      <a:cubicBezTo>
                        <a:pt x="363" y="493"/>
                        <a:pt x="361" y="494"/>
                        <a:pt x="359" y="495"/>
                      </a:cubicBezTo>
                      <a:close/>
                      <a:moveTo>
                        <a:pt x="369" y="493"/>
                      </a:moveTo>
                      <a:cubicBezTo>
                        <a:pt x="369" y="493"/>
                        <a:pt x="368" y="492"/>
                        <a:pt x="368" y="492"/>
                      </a:cubicBezTo>
                      <a:cubicBezTo>
                        <a:pt x="369" y="491"/>
                        <a:pt x="371" y="490"/>
                        <a:pt x="373" y="489"/>
                      </a:cubicBezTo>
                      <a:cubicBezTo>
                        <a:pt x="373" y="489"/>
                        <a:pt x="374" y="489"/>
                        <a:pt x="375" y="489"/>
                      </a:cubicBezTo>
                      <a:cubicBezTo>
                        <a:pt x="375" y="489"/>
                        <a:pt x="375" y="489"/>
                        <a:pt x="376" y="489"/>
                      </a:cubicBezTo>
                      <a:cubicBezTo>
                        <a:pt x="375" y="489"/>
                        <a:pt x="375" y="489"/>
                        <a:pt x="375" y="488"/>
                      </a:cubicBezTo>
                      <a:cubicBezTo>
                        <a:pt x="375" y="488"/>
                        <a:pt x="375" y="488"/>
                        <a:pt x="375" y="488"/>
                      </a:cubicBezTo>
                      <a:cubicBezTo>
                        <a:pt x="379" y="485"/>
                        <a:pt x="383" y="482"/>
                        <a:pt x="388" y="479"/>
                      </a:cubicBezTo>
                      <a:cubicBezTo>
                        <a:pt x="389" y="479"/>
                        <a:pt x="390" y="479"/>
                        <a:pt x="391" y="479"/>
                      </a:cubicBezTo>
                      <a:cubicBezTo>
                        <a:pt x="390" y="481"/>
                        <a:pt x="388" y="482"/>
                        <a:pt x="386" y="483"/>
                      </a:cubicBezTo>
                      <a:cubicBezTo>
                        <a:pt x="382" y="486"/>
                        <a:pt x="379" y="488"/>
                        <a:pt x="375" y="490"/>
                      </a:cubicBezTo>
                      <a:cubicBezTo>
                        <a:pt x="373" y="491"/>
                        <a:pt x="371" y="492"/>
                        <a:pt x="369" y="493"/>
                      </a:cubicBezTo>
                      <a:close/>
                      <a:moveTo>
                        <a:pt x="367" y="493"/>
                      </a:moveTo>
                      <a:cubicBezTo>
                        <a:pt x="367" y="493"/>
                        <a:pt x="367" y="493"/>
                        <a:pt x="368" y="494"/>
                      </a:cubicBezTo>
                      <a:cubicBezTo>
                        <a:pt x="365" y="495"/>
                        <a:pt x="363" y="497"/>
                        <a:pt x="360" y="498"/>
                      </a:cubicBezTo>
                      <a:cubicBezTo>
                        <a:pt x="361" y="498"/>
                        <a:pt x="361" y="497"/>
                        <a:pt x="361" y="497"/>
                      </a:cubicBezTo>
                      <a:cubicBezTo>
                        <a:pt x="361" y="497"/>
                        <a:pt x="360" y="497"/>
                        <a:pt x="360" y="497"/>
                      </a:cubicBezTo>
                      <a:cubicBezTo>
                        <a:pt x="362" y="495"/>
                        <a:pt x="364" y="494"/>
                        <a:pt x="367" y="493"/>
                      </a:cubicBezTo>
                      <a:close/>
                      <a:moveTo>
                        <a:pt x="358" y="497"/>
                      </a:moveTo>
                      <a:cubicBezTo>
                        <a:pt x="358" y="498"/>
                        <a:pt x="359" y="498"/>
                        <a:pt x="359" y="499"/>
                      </a:cubicBezTo>
                      <a:cubicBezTo>
                        <a:pt x="356" y="500"/>
                        <a:pt x="353" y="501"/>
                        <a:pt x="351" y="502"/>
                      </a:cubicBezTo>
                      <a:cubicBezTo>
                        <a:pt x="349" y="503"/>
                        <a:pt x="347" y="503"/>
                        <a:pt x="344" y="504"/>
                      </a:cubicBezTo>
                      <a:cubicBezTo>
                        <a:pt x="349" y="502"/>
                        <a:pt x="353" y="500"/>
                        <a:pt x="358" y="497"/>
                      </a:cubicBezTo>
                      <a:close/>
                      <a:moveTo>
                        <a:pt x="387" y="479"/>
                      </a:moveTo>
                      <a:cubicBezTo>
                        <a:pt x="385" y="479"/>
                        <a:pt x="383" y="480"/>
                        <a:pt x="381" y="481"/>
                      </a:cubicBezTo>
                      <a:cubicBezTo>
                        <a:pt x="379" y="483"/>
                        <a:pt x="376" y="485"/>
                        <a:pt x="373" y="487"/>
                      </a:cubicBezTo>
                      <a:cubicBezTo>
                        <a:pt x="371" y="485"/>
                        <a:pt x="369" y="483"/>
                        <a:pt x="367" y="481"/>
                      </a:cubicBezTo>
                      <a:cubicBezTo>
                        <a:pt x="371" y="477"/>
                        <a:pt x="374" y="473"/>
                        <a:pt x="377" y="469"/>
                      </a:cubicBezTo>
                      <a:cubicBezTo>
                        <a:pt x="381" y="472"/>
                        <a:pt x="384" y="475"/>
                        <a:pt x="387" y="479"/>
                      </a:cubicBezTo>
                      <a:close/>
                      <a:moveTo>
                        <a:pt x="370" y="495"/>
                      </a:moveTo>
                      <a:cubicBezTo>
                        <a:pt x="370" y="494"/>
                        <a:pt x="370" y="494"/>
                        <a:pt x="369" y="494"/>
                      </a:cubicBezTo>
                      <a:cubicBezTo>
                        <a:pt x="370" y="493"/>
                        <a:pt x="371" y="493"/>
                        <a:pt x="372" y="493"/>
                      </a:cubicBezTo>
                      <a:cubicBezTo>
                        <a:pt x="373" y="492"/>
                        <a:pt x="373" y="492"/>
                        <a:pt x="374" y="492"/>
                      </a:cubicBezTo>
                      <a:cubicBezTo>
                        <a:pt x="373" y="493"/>
                        <a:pt x="371"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3" name="Freeform 247"/>
                <p:cNvSpPr/>
                <p:nvPr/>
              </p:nvSpPr>
              <p:spPr bwMode="auto">
                <a:xfrm>
                  <a:off x="755" y="3237"/>
                  <a:ext cx="8" cy="22"/>
                </a:xfrm>
                <a:custGeom>
                  <a:avLst/>
                  <a:gdLst>
                    <a:gd name="T0" fmla="*/ 4 w 5"/>
                    <a:gd name="T1" fmla="*/ 0 h 15"/>
                    <a:gd name="T2" fmla="*/ 3 w 5"/>
                    <a:gd name="T3" fmla="*/ 1 h 15"/>
                    <a:gd name="T4" fmla="*/ 2 w 5"/>
                    <a:gd name="T5" fmla="*/ 5 h 15"/>
                    <a:gd name="T6" fmla="*/ 1 w 5"/>
                    <a:gd name="T7" fmla="*/ 6 h 15"/>
                    <a:gd name="T8" fmla="*/ 0 w 5"/>
                    <a:gd name="T9" fmla="*/ 8 h 15"/>
                    <a:gd name="T10" fmla="*/ 2 w 5"/>
                    <a:gd name="T11" fmla="*/ 15 h 15"/>
                    <a:gd name="T12" fmla="*/ 2 w 5"/>
                    <a:gd name="T13" fmla="*/ 14 h 15"/>
                    <a:gd name="T14" fmla="*/ 3 w 5"/>
                    <a:gd name="T15" fmla="*/ 8 h 15"/>
                    <a:gd name="T16" fmla="*/ 5 w 5"/>
                    <a:gd name="T17" fmla="*/ 5 h 15"/>
                    <a:gd name="T18" fmla="*/ 4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1" y="6"/>
                        <a:pt x="1" y="6"/>
                      </a:cubicBezTo>
                      <a:cubicBezTo>
                        <a:pt x="1" y="7"/>
                        <a:pt x="1" y="7"/>
                        <a:pt x="0" y="8"/>
                      </a:cubicBezTo>
                      <a:cubicBezTo>
                        <a:pt x="0" y="11"/>
                        <a:pt x="0" y="14"/>
                        <a:pt x="2" y="15"/>
                      </a:cubicBezTo>
                      <a:cubicBezTo>
                        <a:pt x="2" y="15"/>
                        <a:pt x="2" y="14"/>
                        <a:pt x="2" y="14"/>
                      </a:cubicBezTo>
                      <a:cubicBezTo>
                        <a:pt x="3" y="12"/>
                        <a:pt x="3" y="10"/>
                        <a:pt x="3" y="8"/>
                      </a:cubicBezTo>
                      <a:cubicBezTo>
                        <a:pt x="3" y="7"/>
                        <a:pt x="4" y="6"/>
                        <a:pt x="5" y="5"/>
                      </a:cubicBezTo>
                      <a:cubicBezTo>
                        <a:pt x="5" y="4"/>
                        <a:pt x="5" y="4"/>
                        <a:pt x="4" y="3"/>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4" name="Freeform 248"/>
                <p:cNvSpPr/>
                <p:nvPr/>
              </p:nvSpPr>
              <p:spPr bwMode="auto">
                <a:xfrm>
                  <a:off x="801" y="3243"/>
                  <a:ext cx="4" cy="21"/>
                </a:xfrm>
                <a:custGeom>
                  <a:avLst/>
                  <a:gdLst>
                    <a:gd name="T0" fmla="*/ 2 w 3"/>
                    <a:gd name="T1" fmla="*/ 0 h 15"/>
                    <a:gd name="T2" fmla="*/ 0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0" y="1"/>
                      </a:cubicBezTo>
                      <a:cubicBezTo>
                        <a:pt x="0" y="7"/>
                        <a:pt x="0" y="12"/>
                        <a:pt x="0" y="15"/>
                      </a:cubicBezTo>
                      <a:cubicBezTo>
                        <a:pt x="0" y="15"/>
                        <a:pt x="1" y="14"/>
                        <a:pt x="1" y="14"/>
                      </a:cubicBezTo>
                      <a:cubicBezTo>
                        <a:pt x="2"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5" name="Freeform 249"/>
                <p:cNvSpPr/>
                <p:nvPr/>
              </p:nvSpPr>
              <p:spPr bwMode="auto">
                <a:xfrm>
                  <a:off x="933" y="3300"/>
                  <a:ext cx="12"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5" y="7"/>
                        <a:pt x="3" y="12"/>
                        <a:pt x="0" y="17"/>
                      </a:cubicBezTo>
                      <a:cubicBezTo>
                        <a:pt x="1" y="17"/>
                        <a:pt x="2" y="16"/>
                        <a:pt x="3" y="15"/>
                      </a:cubicBezTo>
                      <a:cubicBezTo>
                        <a:pt x="3" y="15"/>
                        <a:pt x="3"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6" name="Freeform 250"/>
                <p:cNvSpPr/>
                <p:nvPr/>
              </p:nvSpPr>
              <p:spPr bwMode="auto">
                <a:xfrm>
                  <a:off x="526" y="3272"/>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9"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7" name="Freeform 251"/>
                <p:cNvSpPr/>
                <p:nvPr/>
              </p:nvSpPr>
              <p:spPr bwMode="auto">
                <a:xfrm>
                  <a:off x="555" y="3269"/>
                  <a:ext cx="6" cy="12"/>
                </a:xfrm>
                <a:custGeom>
                  <a:avLst/>
                  <a:gdLst>
                    <a:gd name="T0" fmla="*/ 1 w 4"/>
                    <a:gd name="T1" fmla="*/ 0 h 9"/>
                    <a:gd name="T2" fmla="*/ 0 w 4"/>
                    <a:gd name="T3" fmla="*/ 1 h 9"/>
                    <a:gd name="T4" fmla="*/ 3 w 4"/>
                    <a:gd name="T5" fmla="*/ 9 h 9"/>
                    <a:gd name="T6" fmla="*/ 3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3" y="8"/>
                        <a:pt x="3"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8" name="Freeform 252"/>
                <p:cNvSpPr/>
                <p:nvPr/>
              </p:nvSpPr>
              <p:spPr bwMode="auto">
                <a:xfrm>
                  <a:off x="374" y="3453"/>
                  <a:ext cx="33" cy="13"/>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2" y="1"/>
                        <a:pt x="22" y="1"/>
                      </a:cubicBezTo>
                      <a:cubicBezTo>
                        <a:pt x="13" y="2"/>
                        <a:pt x="6"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9" name="Freeform 253"/>
                <p:cNvSpPr/>
                <p:nvPr/>
              </p:nvSpPr>
              <p:spPr bwMode="auto">
                <a:xfrm>
                  <a:off x="365" y="3490"/>
                  <a:ext cx="20" cy="8"/>
                </a:xfrm>
                <a:custGeom>
                  <a:avLst/>
                  <a:gdLst>
                    <a:gd name="T0" fmla="*/ 9 w 14"/>
                    <a:gd name="T1" fmla="*/ 0 h 6"/>
                    <a:gd name="T2" fmla="*/ 5 w 14"/>
                    <a:gd name="T3" fmla="*/ 2 h 6"/>
                    <a:gd name="T4" fmla="*/ 0 w 14"/>
                    <a:gd name="T5" fmla="*/ 4 h 6"/>
                    <a:gd name="T6" fmla="*/ 0 w 14"/>
                    <a:gd name="T7" fmla="*/ 5 h 6"/>
                    <a:gd name="T8" fmla="*/ 3 w 14"/>
                    <a:gd name="T9" fmla="*/ 6 h 6"/>
                    <a:gd name="T10" fmla="*/ 4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1" y="3"/>
                        <a:pt x="0" y="4"/>
                      </a:cubicBezTo>
                      <a:cubicBezTo>
                        <a:pt x="0" y="5"/>
                        <a:pt x="0" y="5"/>
                        <a:pt x="0" y="5"/>
                      </a:cubicBezTo>
                      <a:cubicBezTo>
                        <a:pt x="1" y="5"/>
                        <a:pt x="2" y="5"/>
                        <a:pt x="3" y="6"/>
                      </a:cubicBezTo>
                      <a:cubicBezTo>
                        <a:pt x="3" y="5"/>
                        <a:pt x="4" y="5"/>
                        <a:pt x="4" y="5"/>
                      </a:cubicBezTo>
                      <a:cubicBezTo>
                        <a:pt x="7"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0" name="Freeform 254"/>
                <p:cNvSpPr/>
                <p:nvPr/>
              </p:nvSpPr>
              <p:spPr bwMode="auto">
                <a:xfrm>
                  <a:off x="473" y="3320"/>
                  <a:ext cx="23" cy="17"/>
                </a:xfrm>
                <a:custGeom>
                  <a:avLst/>
                  <a:gdLst>
                    <a:gd name="T0" fmla="*/ 1 w 16"/>
                    <a:gd name="T1" fmla="*/ 0 h 12"/>
                    <a:gd name="T2" fmla="*/ 0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0" y="0"/>
                      </a:cubicBezTo>
                      <a:cubicBezTo>
                        <a:pt x="5" y="4"/>
                        <a:pt x="9" y="7"/>
                        <a:pt x="12" y="12"/>
                      </a:cubicBezTo>
                      <a:cubicBezTo>
                        <a:pt x="13" y="12"/>
                        <a:pt x="13" y="11"/>
                        <a:pt x="15" y="11"/>
                      </a:cubicBezTo>
                      <a:cubicBezTo>
                        <a:pt x="15" y="11"/>
                        <a:pt x="15" y="11"/>
                        <a:pt x="16" y="11"/>
                      </a:cubicBezTo>
                      <a:cubicBezTo>
                        <a:pt x="15" y="10"/>
                        <a:pt x="15" y="10"/>
                        <a:pt x="14" y="9"/>
                      </a:cubicBezTo>
                      <a:cubicBezTo>
                        <a:pt x="10"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1" name="Freeform 255"/>
                <p:cNvSpPr/>
                <p:nvPr/>
              </p:nvSpPr>
              <p:spPr bwMode="auto">
                <a:xfrm>
                  <a:off x="446" y="3348"/>
                  <a:ext cx="26" cy="16"/>
                </a:xfrm>
                <a:custGeom>
                  <a:avLst/>
                  <a:gdLst>
                    <a:gd name="T0" fmla="*/ 2 w 18"/>
                    <a:gd name="T1" fmla="*/ 1 h 11"/>
                    <a:gd name="T2" fmla="*/ 11 w 18"/>
                    <a:gd name="T3" fmla="*/ 9 h 11"/>
                    <a:gd name="T4" fmla="*/ 18 w 18"/>
                    <a:gd name="T5" fmla="*/ 10 h 11"/>
                    <a:gd name="T6" fmla="*/ 16 w 18"/>
                    <a:gd name="T7" fmla="*/ 8 h 11"/>
                    <a:gd name="T8" fmla="*/ 12 w 18"/>
                    <a:gd name="T9" fmla="*/ 7 h 11"/>
                    <a:gd name="T10" fmla="*/ 2 w 18"/>
                    <a:gd name="T11" fmla="*/ 0 h 11"/>
                    <a:gd name="T12" fmla="*/ 2 w 1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2" y="1"/>
                      </a:moveTo>
                      <a:cubicBezTo>
                        <a:pt x="4" y="4"/>
                        <a:pt x="7" y="7"/>
                        <a:pt x="11" y="9"/>
                      </a:cubicBezTo>
                      <a:cubicBezTo>
                        <a:pt x="14" y="11"/>
                        <a:pt x="17" y="11"/>
                        <a:pt x="18" y="10"/>
                      </a:cubicBezTo>
                      <a:cubicBezTo>
                        <a:pt x="17" y="9"/>
                        <a:pt x="17" y="9"/>
                        <a:pt x="16" y="8"/>
                      </a:cubicBezTo>
                      <a:cubicBezTo>
                        <a:pt x="15" y="8"/>
                        <a:pt x="13" y="7"/>
                        <a:pt x="12" y="7"/>
                      </a:cubicBezTo>
                      <a:cubicBezTo>
                        <a:pt x="8" y="5"/>
                        <a:pt x="5" y="3"/>
                        <a:pt x="2" y="0"/>
                      </a:cubicBezTo>
                      <a:cubicBezTo>
                        <a:pt x="1"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2" name="Freeform 256"/>
                <p:cNvSpPr/>
                <p:nvPr/>
              </p:nvSpPr>
              <p:spPr bwMode="auto">
                <a:xfrm>
                  <a:off x="397" y="3422"/>
                  <a:ext cx="14" cy="5"/>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1" y="3"/>
                        <a:pt x="5" y="4"/>
                        <a:pt x="10" y="1"/>
                      </a:cubicBezTo>
                      <a:cubicBezTo>
                        <a:pt x="9" y="1"/>
                        <a:pt x="9" y="1"/>
                        <a:pt x="9" y="1"/>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257"/>
                <p:cNvSpPr/>
                <p:nvPr/>
              </p:nvSpPr>
              <p:spPr bwMode="auto">
                <a:xfrm>
                  <a:off x="404" y="3413"/>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258"/>
                <p:cNvSpPr/>
                <p:nvPr/>
              </p:nvSpPr>
              <p:spPr bwMode="auto">
                <a:xfrm>
                  <a:off x="391" y="3433"/>
                  <a:ext cx="17" cy="2"/>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259"/>
                <p:cNvSpPr/>
                <p:nvPr/>
              </p:nvSpPr>
              <p:spPr bwMode="auto">
                <a:xfrm>
                  <a:off x="411" y="3408"/>
                  <a:ext cx="20" cy="8"/>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0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2" y="3"/>
                        <a:pt x="14" y="3"/>
                      </a:cubicBezTo>
                      <a:cubicBezTo>
                        <a:pt x="13" y="3"/>
                        <a:pt x="13" y="3"/>
                        <a:pt x="13" y="3"/>
                      </a:cubicBezTo>
                      <a:cubicBezTo>
                        <a:pt x="9" y="1"/>
                        <a:pt x="5" y="1"/>
                        <a:pt x="1" y="0"/>
                      </a:cubicBezTo>
                      <a:cubicBezTo>
                        <a:pt x="1" y="0"/>
                        <a:pt x="1" y="0"/>
                        <a:pt x="1" y="0"/>
                      </a:cubicBezTo>
                      <a:cubicBezTo>
                        <a:pt x="1" y="0"/>
                        <a:pt x="1" y="0"/>
                        <a:pt x="1" y="0"/>
                      </a:cubicBezTo>
                      <a:cubicBezTo>
                        <a:pt x="1" y="0"/>
                        <a:pt x="0" y="0"/>
                        <a:pt x="0" y="1"/>
                      </a:cubicBezTo>
                      <a:cubicBezTo>
                        <a:pt x="0" y="1"/>
                        <a:pt x="0" y="2"/>
                        <a:pt x="0" y="2"/>
                      </a:cubicBezTo>
                      <a:cubicBezTo>
                        <a:pt x="1" y="2"/>
                        <a:pt x="1" y="2"/>
                        <a:pt x="2" y="2"/>
                      </a:cubicBezTo>
                      <a:cubicBezTo>
                        <a:pt x="4" y="5"/>
                        <a:pt x="8" y="6"/>
                        <a:pt x="14" y="5"/>
                      </a:cubicBezTo>
                      <a:cubicBezTo>
                        <a:pt x="13" y="5"/>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260"/>
                <p:cNvSpPr/>
                <p:nvPr/>
              </p:nvSpPr>
              <p:spPr bwMode="auto">
                <a:xfrm>
                  <a:off x="382" y="3447"/>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Freeform 261"/>
                <p:cNvSpPr/>
                <p:nvPr/>
              </p:nvSpPr>
              <p:spPr bwMode="auto">
                <a:xfrm>
                  <a:off x="685" y="3229"/>
                  <a:ext cx="5"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2" y="18"/>
                        <a:pt x="3"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262"/>
                <p:cNvSpPr/>
                <p:nvPr/>
              </p:nvSpPr>
              <p:spPr bwMode="auto">
                <a:xfrm>
                  <a:off x="658" y="3240"/>
                  <a:ext cx="4" cy="16"/>
                </a:xfrm>
                <a:custGeom>
                  <a:avLst/>
                  <a:gdLst>
                    <a:gd name="T0" fmla="*/ 1 w 3"/>
                    <a:gd name="T1" fmla="*/ 0 h 11"/>
                    <a:gd name="T2" fmla="*/ 0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0" y="1"/>
                      </a:cubicBezTo>
                      <a:cubicBezTo>
                        <a:pt x="0" y="4"/>
                        <a:pt x="0" y="8"/>
                        <a:pt x="2" y="11"/>
                      </a:cubicBezTo>
                      <a:cubicBezTo>
                        <a:pt x="2"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263"/>
                <p:cNvSpPr/>
                <p:nvPr/>
              </p:nvSpPr>
              <p:spPr bwMode="auto">
                <a:xfrm>
                  <a:off x="643" y="3235"/>
                  <a:ext cx="7" cy="12"/>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0" name="Freeform 264"/>
                <p:cNvSpPr/>
                <p:nvPr/>
              </p:nvSpPr>
              <p:spPr bwMode="auto">
                <a:xfrm>
                  <a:off x="635" y="3237"/>
                  <a:ext cx="13" cy="27"/>
                </a:xfrm>
                <a:custGeom>
                  <a:avLst/>
                  <a:gdLst>
                    <a:gd name="T0" fmla="*/ 4 w 9"/>
                    <a:gd name="T1" fmla="*/ 6 h 19"/>
                    <a:gd name="T2" fmla="*/ 3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3" y="5"/>
                      </a:cubicBezTo>
                      <a:cubicBezTo>
                        <a:pt x="3"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1" name="Freeform 265"/>
                <p:cNvSpPr/>
                <p:nvPr/>
              </p:nvSpPr>
              <p:spPr bwMode="auto">
                <a:xfrm>
                  <a:off x="724" y="3232"/>
                  <a:ext cx="6" cy="21"/>
                </a:xfrm>
                <a:custGeom>
                  <a:avLst/>
                  <a:gdLst>
                    <a:gd name="T0" fmla="*/ 4 w 4"/>
                    <a:gd name="T1" fmla="*/ 0 h 15"/>
                    <a:gd name="T2" fmla="*/ 2 w 4"/>
                    <a:gd name="T3" fmla="*/ 1 h 15"/>
                    <a:gd name="T4" fmla="*/ 2 w 4"/>
                    <a:gd name="T5" fmla="*/ 15 h 15"/>
                    <a:gd name="T6" fmla="*/ 2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2" y="0"/>
                        <a:pt x="2" y="1"/>
                      </a:cubicBezTo>
                      <a:cubicBezTo>
                        <a:pt x="0" y="6"/>
                        <a:pt x="0" y="11"/>
                        <a:pt x="2" y="15"/>
                      </a:cubicBezTo>
                      <a:cubicBezTo>
                        <a:pt x="2" y="15"/>
                        <a:pt x="2" y="14"/>
                        <a:pt x="2"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2" name="Freeform 266"/>
                <p:cNvSpPr/>
                <p:nvPr/>
              </p:nvSpPr>
              <p:spPr bwMode="auto">
                <a:xfrm>
                  <a:off x="363" y="3541"/>
                  <a:ext cx="19"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9"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3" name="Freeform 267"/>
                <p:cNvSpPr/>
                <p:nvPr/>
              </p:nvSpPr>
              <p:spPr bwMode="auto">
                <a:xfrm>
                  <a:off x="357" y="3549"/>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4" y="6"/>
                        <a:pt x="6" y="5"/>
                      </a:cubicBezTo>
                      <a:cubicBezTo>
                        <a:pt x="9" y="4"/>
                        <a:pt x="13" y="3"/>
                        <a:pt x="16" y="1"/>
                      </a:cubicBezTo>
                      <a:cubicBezTo>
                        <a:pt x="15" y="1"/>
                        <a:pt x="15" y="1"/>
                        <a:pt x="15" y="1"/>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4" name="Freeform 268"/>
                <p:cNvSpPr/>
                <p:nvPr/>
              </p:nvSpPr>
              <p:spPr bwMode="auto">
                <a:xfrm>
                  <a:off x="363" y="3569"/>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8" y="0"/>
                        <a:pt x="7"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5" name="Freeform 269"/>
                <p:cNvSpPr/>
                <p:nvPr/>
              </p:nvSpPr>
              <p:spPr bwMode="auto">
                <a:xfrm>
                  <a:off x="363" y="3632"/>
                  <a:ext cx="17" cy="4"/>
                </a:xfrm>
                <a:custGeom>
                  <a:avLst/>
                  <a:gdLst>
                    <a:gd name="T0" fmla="*/ 11 w 12"/>
                    <a:gd name="T1" fmla="*/ 1 h 3"/>
                    <a:gd name="T2" fmla="*/ 3 w 12"/>
                    <a:gd name="T3" fmla="*/ 0 h 3"/>
                    <a:gd name="T4" fmla="*/ 3 w 12"/>
                    <a:gd name="T5" fmla="*/ 0 h 3"/>
                    <a:gd name="T6" fmla="*/ 2 w 12"/>
                    <a:gd name="T7" fmla="*/ 0 h 3"/>
                    <a:gd name="T8" fmla="*/ 0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8" y="0"/>
                        <a:pt x="5" y="0"/>
                        <a:pt x="3" y="0"/>
                      </a:cubicBezTo>
                      <a:cubicBezTo>
                        <a:pt x="3" y="0"/>
                        <a:pt x="3" y="0"/>
                        <a:pt x="3" y="0"/>
                      </a:cubicBezTo>
                      <a:cubicBezTo>
                        <a:pt x="2" y="0"/>
                        <a:pt x="2" y="0"/>
                        <a:pt x="2" y="0"/>
                      </a:cubicBezTo>
                      <a:cubicBezTo>
                        <a:pt x="1" y="1"/>
                        <a:pt x="1" y="1"/>
                        <a:pt x="0" y="2"/>
                      </a:cubicBezTo>
                      <a:cubicBezTo>
                        <a:pt x="0" y="2"/>
                        <a:pt x="0" y="3"/>
                        <a:pt x="0" y="3"/>
                      </a:cubicBezTo>
                      <a:cubicBezTo>
                        <a:pt x="4" y="3"/>
                        <a:pt x="8" y="2"/>
                        <a:pt x="12"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6" name="Freeform 270"/>
                <p:cNvSpPr/>
                <p:nvPr/>
              </p:nvSpPr>
              <p:spPr bwMode="auto">
                <a:xfrm>
                  <a:off x="368" y="3623"/>
                  <a:ext cx="12" cy="6"/>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6" y="0"/>
                        <a:pt x="5" y="0"/>
                        <a:pt x="5" y="0"/>
                      </a:cubicBezTo>
                      <a:cubicBezTo>
                        <a:pt x="5" y="0"/>
                        <a:pt x="5" y="0"/>
                        <a:pt x="5" y="0"/>
                      </a:cubicBezTo>
                      <a:cubicBezTo>
                        <a:pt x="3" y="1"/>
                        <a:pt x="1" y="1"/>
                        <a:pt x="0" y="2"/>
                      </a:cubicBezTo>
                      <a:cubicBezTo>
                        <a:pt x="1" y="3"/>
                        <a:pt x="2" y="3"/>
                        <a:pt x="3" y="4"/>
                      </a:cubicBezTo>
                      <a:cubicBezTo>
                        <a:pt x="4"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271"/>
                <p:cNvSpPr/>
                <p:nvPr/>
              </p:nvSpPr>
              <p:spPr bwMode="auto">
                <a:xfrm>
                  <a:off x="365" y="3671"/>
                  <a:ext cx="13" cy="13"/>
                </a:xfrm>
                <a:custGeom>
                  <a:avLst/>
                  <a:gdLst>
                    <a:gd name="T0" fmla="*/ 7 w 9"/>
                    <a:gd name="T1" fmla="*/ 3 h 9"/>
                    <a:gd name="T2" fmla="*/ 9 w 9"/>
                    <a:gd name="T3" fmla="*/ 0 h 9"/>
                    <a:gd name="T4" fmla="*/ 8 w 9"/>
                    <a:gd name="T5" fmla="*/ 1 h 9"/>
                    <a:gd name="T6" fmla="*/ 0 w 9"/>
                    <a:gd name="T7" fmla="*/ 6 h 9"/>
                    <a:gd name="T8" fmla="*/ 6 w 9"/>
                    <a:gd name="T9" fmla="*/ 7 h 9"/>
                    <a:gd name="T10" fmla="*/ 5 w 9"/>
                    <a:gd name="T11" fmla="*/ 6 h 9"/>
                    <a:gd name="T12" fmla="*/ 6 w 9"/>
                    <a:gd name="T13" fmla="*/ 5 h 9"/>
                    <a:gd name="T14" fmla="*/ 7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3"/>
                      </a:moveTo>
                      <a:cubicBezTo>
                        <a:pt x="8" y="2"/>
                        <a:pt x="9" y="1"/>
                        <a:pt x="9" y="0"/>
                      </a:cubicBezTo>
                      <a:cubicBezTo>
                        <a:pt x="9" y="0"/>
                        <a:pt x="8" y="0"/>
                        <a:pt x="8" y="1"/>
                      </a:cubicBezTo>
                      <a:cubicBezTo>
                        <a:pt x="6" y="3"/>
                        <a:pt x="3" y="5"/>
                        <a:pt x="0" y="6"/>
                      </a:cubicBezTo>
                      <a:cubicBezTo>
                        <a:pt x="1" y="9"/>
                        <a:pt x="3" y="9"/>
                        <a:pt x="6" y="7"/>
                      </a:cubicBezTo>
                      <a:cubicBezTo>
                        <a:pt x="5" y="7"/>
                        <a:pt x="5" y="7"/>
                        <a:pt x="5" y="6"/>
                      </a:cubicBezTo>
                      <a:cubicBezTo>
                        <a:pt x="6" y="6"/>
                        <a:pt x="6" y="5"/>
                        <a:pt x="6" y="5"/>
                      </a:cubicBezTo>
                      <a:cubicBezTo>
                        <a:pt x="7" y="4"/>
                        <a:pt x="7"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272"/>
                <p:cNvSpPr/>
                <p:nvPr/>
              </p:nvSpPr>
              <p:spPr bwMode="auto">
                <a:xfrm>
                  <a:off x="365" y="3722"/>
                  <a:ext cx="12" cy="8"/>
                </a:xfrm>
                <a:custGeom>
                  <a:avLst/>
                  <a:gdLst>
                    <a:gd name="T0" fmla="*/ 7 w 8"/>
                    <a:gd name="T1" fmla="*/ 1 h 5"/>
                    <a:gd name="T2" fmla="*/ 5 w 8"/>
                    <a:gd name="T3" fmla="*/ 0 h 5"/>
                    <a:gd name="T4" fmla="*/ 5 w 8"/>
                    <a:gd name="T5" fmla="*/ 0 h 5"/>
                    <a:gd name="T6" fmla="*/ 0 w 8"/>
                    <a:gd name="T7" fmla="*/ 4 h 5"/>
                    <a:gd name="T8" fmla="*/ 0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6" y="0"/>
                        <a:pt x="5" y="0"/>
                        <a:pt x="5" y="0"/>
                      </a:cubicBezTo>
                      <a:cubicBezTo>
                        <a:pt x="5" y="0"/>
                        <a:pt x="5" y="0"/>
                        <a:pt x="5" y="0"/>
                      </a:cubicBezTo>
                      <a:cubicBezTo>
                        <a:pt x="2" y="0"/>
                        <a:pt x="0" y="2"/>
                        <a:pt x="0" y="4"/>
                      </a:cubicBezTo>
                      <a:cubicBezTo>
                        <a:pt x="0" y="5"/>
                        <a:pt x="0" y="5"/>
                        <a:pt x="0" y="5"/>
                      </a:cubicBezTo>
                      <a:cubicBezTo>
                        <a:pt x="3" y="3"/>
                        <a:pt x="5" y="2"/>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273"/>
                <p:cNvSpPr/>
                <p:nvPr/>
              </p:nvSpPr>
              <p:spPr bwMode="auto">
                <a:xfrm>
                  <a:off x="371" y="3722"/>
                  <a:ext cx="21" cy="13"/>
                </a:xfrm>
                <a:custGeom>
                  <a:avLst/>
                  <a:gdLst>
                    <a:gd name="T0" fmla="*/ 0 w 15"/>
                    <a:gd name="T1" fmla="*/ 9 h 9"/>
                    <a:gd name="T2" fmla="*/ 1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0" y="9"/>
                        <a:pt x="1" y="9"/>
                        <a:pt x="1" y="9"/>
                      </a:cubicBezTo>
                      <a:cubicBezTo>
                        <a:pt x="7" y="7"/>
                        <a:pt x="11" y="3"/>
                        <a:pt x="15" y="0"/>
                      </a:cubicBezTo>
                      <a:cubicBezTo>
                        <a:pt x="14" y="0"/>
                        <a:pt x="13"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274"/>
                <p:cNvSpPr/>
                <p:nvPr/>
              </p:nvSpPr>
              <p:spPr bwMode="auto">
                <a:xfrm>
                  <a:off x="394" y="3762"/>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8" y="0"/>
                        <a:pt x="8" y="1"/>
                      </a:cubicBezTo>
                      <a:cubicBezTo>
                        <a:pt x="5" y="5"/>
                        <a:pt x="2" y="10"/>
                        <a:pt x="0" y="15"/>
                      </a:cubicBezTo>
                      <a:cubicBezTo>
                        <a:pt x="0"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Freeform 275"/>
                <p:cNvSpPr/>
                <p:nvPr/>
              </p:nvSpPr>
              <p:spPr bwMode="auto">
                <a:xfrm>
                  <a:off x="385" y="3759"/>
                  <a:ext cx="19"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2"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276"/>
                <p:cNvSpPr/>
                <p:nvPr/>
              </p:nvSpPr>
              <p:spPr bwMode="auto">
                <a:xfrm>
                  <a:off x="391" y="3779"/>
                  <a:ext cx="21" cy="19"/>
                </a:xfrm>
                <a:custGeom>
                  <a:avLst/>
                  <a:gdLst>
                    <a:gd name="T0" fmla="*/ 10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1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0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0" y="6"/>
                      </a:moveTo>
                      <a:cubicBezTo>
                        <a:pt x="10" y="6"/>
                        <a:pt x="9" y="6"/>
                        <a:pt x="9" y="6"/>
                      </a:cubicBezTo>
                      <a:cubicBezTo>
                        <a:pt x="9" y="6"/>
                        <a:pt x="9" y="6"/>
                        <a:pt x="9" y="6"/>
                      </a:cubicBezTo>
                      <a:cubicBezTo>
                        <a:pt x="6" y="7"/>
                        <a:pt x="4" y="7"/>
                        <a:pt x="2" y="8"/>
                      </a:cubicBezTo>
                      <a:cubicBezTo>
                        <a:pt x="1" y="9"/>
                        <a:pt x="1" y="10"/>
                        <a:pt x="0" y="11"/>
                      </a:cubicBezTo>
                      <a:cubicBezTo>
                        <a:pt x="0" y="11"/>
                        <a:pt x="0" y="12"/>
                        <a:pt x="0" y="12"/>
                      </a:cubicBezTo>
                      <a:cubicBezTo>
                        <a:pt x="0" y="12"/>
                        <a:pt x="1" y="12"/>
                        <a:pt x="1" y="12"/>
                      </a:cubicBezTo>
                      <a:cubicBezTo>
                        <a:pt x="2" y="11"/>
                        <a:pt x="2" y="11"/>
                        <a:pt x="2" y="11"/>
                      </a:cubicBezTo>
                      <a:cubicBezTo>
                        <a:pt x="4"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3" y="0"/>
                        <a:pt x="13" y="1"/>
                      </a:cubicBezTo>
                      <a:cubicBezTo>
                        <a:pt x="12" y="2"/>
                        <a:pt x="11"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277"/>
                <p:cNvSpPr/>
                <p:nvPr/>
              </p:nvSpPr>
              <p:spPr bwMode="auto">
                <a:xfrm>
                  <a:off x="401" y="3793"/>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2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5"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2"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4" name="Freeform 278"/>
                <p:cNvSpPr/>
                <p:nvPr/>
              </p:nvSpPr>
              <p:spPr bwMode="auto">
                <a:xfrm>
                  <a:off x="466" y="3853"/>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1" y="0"/>
                        <a:pt x="11" y="1"/>
                      </a:cubicBezTo>
                      <a:cubicBezTo>
                        <a:pt x="4" y="3"/>
                        <a:pt x="0" y="8"/>
                        <a:pt x="0" y="13"/>
                      </a:cubicBezTo>
                      <a:cubicBezTo>
                        <a:pt x="0" y="13"/>
                        <a:pt x="0" y="13"/>
                        <a:pt x="1" y="12"/>
                      </a:cubicBezTo>
                      <a:cubicBezTo>
                        <a:pt x="4"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5" name="Freeform 279"/>
                <p:cNvSpPr/>
                <p:nvPr/>
              </p:nvSpPr>
              <p:spPr bwMode="auto">
                <a:xfrm>
                  <a:off x="480" y="3861"/>
                  <a:ext cx="12" cy="19"/>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7"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6" name="Freeform 280"/>
                <p:cNvSpPr/>
                <p:nvPr/>
              </p:nvSpPr>
              <p:spPr bwMode="auto">
                <a:xfrm>
                  <a:off x="510" y="3884"/>
                  <a:ext cx="10" cy="19"/>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6" y="0"/>
                        <a:pt x="6" y="0"/>
                        <a:pt x="5" y="1"/>
                      </a:cubicBezTo>
                      <a:cubicBezTo>
                        <a:pt x="2" y="5"/>
                        <a:pt x="0" y="9"/>
                        <a:pt x="1" y="13"/>
                      </a:cubicBezTo>
                      <a:cubicBezTo>
                        <a:pt x="1" y="13"/>
                        <a:pt x="1" y="13"/>
                        <a:pt x="2" y="12"/>
                      </a:cubicBezTo>
                      <a:cubicBezTo>
                        <a:pt x="3"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281"/>
                <p:cNvSpPr>
                  <a:spLocks noEditPoints="1"/>
                </p:cNvSpPr>
                <p:nvPr/>
              </p:nvSpPr>
              <p:spPr bwMode="auto">
                <a:xfrm>
                  <a:off x="-9" y="4125"/>
                  <a:ext cx="756" cy="752"/>
                </a:xfrm>
                <a:custGeom>
                  <a:avLst/>
                  <a:gdLst>
                    <a:gd name="T0" fmla="*/ 14 w 533"/>
                    <a:gd name="T1" fmla="*/ 176 h 530"/>
                    <a:gd name="T2" fmla="*/ 55 w 533"/>
                    <a:gd name="T3" fmla="*/ 443 h 530"/>
                    <a:gd name="T4" fmla="*/ 461 w 533"/>
                    <a:gd name="T5" fmla="*/ 441 h 530"/>
                    <a:gd name="T6" fmla="*/ 532 w 533"/>
                    <a:gd name="T7" fmla="*/ 253 h 530"/>
                    <a:gd name="T8" fmla="*/ 348 w 533"/>
                    <a:gd name="T9" fmla="*/ 37 h 530"/>
                    <a:gd name="T10" fmla="*/ 278 w 533"/>
                    <a:gd name="T11" fmla="*/ 7 h 530"/>
                    <a:gd name="T12" fmla="*/ 380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5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6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5 w 533"/>
                    <a:gd name="T97" fmla="*/ 501 h 530"/>
                    <a:gd name="T98" fmla="*/ 237 w 533"/>
                    <a:gd name="T99" fmla="*/ 521 h 530"/>
                    <a:gd name="T100" fmla="*/ 249 w 533"/>
                    <a:gd name="T101" fmla="*/ 518 h 530"/>
                    <a:gd name="T102" fmla="*/ 238 w 533"/>
                    <a:gd name="T103" fmla="*/ 526 h 530"/>
                    <a:gd name="T104" fmla="*/ 158 w 533"/>
                    <a:gd name="T105" fmla="*/ 482 h 530"/>
                    <a:gd name="T106" fmla="*/ 170 w 533"/>
                    <a:gd name="T107" fmla="*/ 493 h 530"/>
                    <a:gd name="T108" fmla="*/ 132 w 533"/>
                    <a:gd name="T109" fmla="*/ 468 h 530"/>
                    <a:gd name="T110" fmla="*/ 143 w 533"/>
                    <a:gd name="T111" fmla="*/ 474 h 530"/>
                    <a:gd name="T112" fmla="*/ 130 w 533"/>
                    <a:gd name="T113" fmla="*/ 493 h 530"/>
                    <a:gd name="T114" fmla="*/ 160 w 533"/>
                    <a:gd name="T115" fmla="*/ 509 h 530"/>
                    <a:gd name="T116" fmla="*/ 387 w 533"/>
                    <a:gd name="T117" fmla="*/ 466 h 530"/>
                    <a:gd name="T118" fmla="*/ 427 w 533"/>
                    <a:gd name="T119" fmla="*/ 467 h 530"/>
                    <a:gd name="T120" fmla="*/ 358 w 533"/>
                    <a:gd name="T121" fmla="*/ 479 h 530"/>
                    <a:gd name="T122" fmla="*/ 367 w 533"/>
                    <a:gd name="T123"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1" y="19"/>
                        <a:pt x="356" y="16"/>
                        <a:pt x="349"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0" y="1"/>
                      </a:cubicBezTo>
                      <a:cubicBezTo>
                        <a:pt x="250" y="1"/>
                        <a:pt x="250" y="1"/>
                        <a:pt x="250" y="1"/>
                      </a:cubicBezTo>
                      <a:cubicBezTo>
                        <a:pt x="247" y="1"/>
                        <a:pt x="244" y="1"/>
                        <a:pt x="241" y="1"/>
                      </a:cubicBezTo>
                      <a:cubicBezTo>
                        <a:pt x="227" y="0"/>
                        <a:pt x="214"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5" y="44"/>
                        <a:pt x="105" y="44"/>
                        <a:pt x="105" y="45"/>
                      </a:cubicBezTo>
                      <a:cubicBezTo>
                        <a:pt x="105" y="45"/>
                        <a:pt x="105" y="46"/>
                        <a:pt x="105" y="46"/>
                      </a:cubicBezTo>
                      <a:cubicBezTo>
                        <a:pt x="101" y="48"/>
                        <a:pt x="97" y="51"/>
                        <a:pt x="95" y="55"/>
                      </a:cubicBezTo>
                      <a:cubicBezTo>
                        <a:pt x="88" y="65"/>
                        <a:pt x="80" y="74"/>
                        <a:pt x="71" y="82"/>
                      </a:cubicBezTo>
                      <a:cubicBezTo>
                        <a:pt x="66" y="88"/>
                        <a:pt x="61" y="94"/>
                        <a:pt x="56" y="101"/>
                      </a:cubicBezTo>
                      <a:cubicBezTo>
                        <a:pt x="56" y="100"/>
                        <a:pt x="56" y="100"/>
                        <a:pt x="56" y="100"/>
                      </a:cubicBezTo>
                      <a:cubicBezTo>
                        <a:pt x="55" y="100"/>
                        <a:pt x="55" y="100"/>
                        <a:pt x="55" y="100"/>
                      </a:cubicBezTo>
                      <a:cubicBezTo>
                        <a:pt x="54" y="101"/>
                        <a:pt x="54" y="101"/>
                        <a:pt x="54" y="101"/>
                      </a:cubicBezTo>
                      <a:cubicBezTo>
                        <a:pt x="54" y="101"/>
                        <a:pt x="55" y="101"/>
                        <a:pt x="55" y="102"/>
                      </a:cubicBezTo>
                      <a:cubicBezTo>
                        <a:pt x="54" y="103"/>
                        <a:pt x="53" y="104"/>
                        <a:pt x="53" y="105"/>
                      </a:cubicBezTo>
                      <a:cubicBezTo>
                        <a:pt x="43" y="117"/>
                        <a:pt x="35" y="130"/>
                        <a:pt x="27" y="144"/>
                      </a:cubicBezTo>
                      <a:cubicBezTo>
                        <a:pt x="27" y="144"/>
                        <a:pt x="27" y="144"/>
                        <a:pt x="27" y="144"/>
                      </a:cubicBezTo>
                      <a:cubicBezTo>
                        <a:pt x="26" y="144"/>
                        <a:pt x="26" y="144"/>
                        <a:pt x="26" y="144"/>
                      </a:cubicBezTo>
                      <a:cubicBezTo>
                        <a:pt x="26" y="144"/>
                        <a:pt x="27" y="144"/>
                        <a:pt x="27" y="144"/>
                      </a:cubicBezTo>
                      <a:cubicBezTo>
                        <a:pt x="27" y="145"/>
                        <a:pt x="26" y="147"/>
                        <a:pt x="25" y="148"/>
                      </a:cubicBezTo>
                      <a:cubicBezTo>
                        <a:pt x="25" y="149"/>
                        <a:pt x="25" y="149"/>
                        <a:pt x="25" y="150"/>
                      </a:cubicBezTo>
                      <a:cubicBezTo>
                        <a:pt x="25" y="151"/>
                        <a:pt x="25" y="152"/>
                        <a:pt x="25" y="153"/>
                      </a:cubicBezTo>
                      <a:cubicBezTo>
                        <a:pt x="23" y="155"/>
                        <a:pt x="22" y="157"/>
                        <a:pt x="21" y="159"/>
                      </a:cubicBezTo>
                      <a:cubicBezTo>
                        <a:pt x="19" y="163"/>
                        <a:pt x="17" y="167"/>
                        <a:pt x="15" y="171"/>
                      </a:cubicBezTo>
                      <a:cubicBezTo>
                        <a:pt x="15" y="173"/>
                        <a:pt x="15" y="175"/>
                        <a:pt x="14" y="176"/>
                      </a:cubicBezTo>
                      <a:cubicBezTo>
                        <a:pt x="13" y="179"/>
                        <a:pt x="13" y="183"/>
                        <a:pt x="13" y="186"/>
                      </a:cubicBezTo>
                      <a:cubicBezTo>
                        <a:pt x="13" y="186"/>
                        <a:pt x="13" y="187"/>
                        <a:pt x="12" y="187"/>
                      </a:cubicBezTo>
                      <a:cubicBezTo>
                        <a:pt x="12" y="188"/>
                        <a:pt x="11" y="188"/>
                        <a:pt x="11" y="189"/>
                      </a:cubicBezTo>
                      <a:cubicBezTo>
                        <a:pt x="11" y="189"/>
                        <a:pt x="11" y="190"/>
                        <a:pt x="11" y="190"/>
                      </a:cubicBezTo>
                      <a:cubicBezTo>
                        <a:pt x="11" y="191"/>
                        <a:pt x="11" y="191"/>
                        <a:pt x="11" y="192"/>
                      </a:cubicBezTo>
                      <a:cubicBezTo>
                        <a:pt x="11" y="192"/>
                        <a:pt x="11" y="193"/>
                        <a:pt x="10" y="193"/>
                      </a:cubicBezTo>
                      <a:cubicBezTo>
                        <a:pt x="10" y="194"/>
                        <a:pt x="9" y="194"/>
                        <a:pt x="9" y="195"/>
                      </a:cubicBezTo>
                      <a:cubicBezTo>
                        <a:pt x="9" y="195"/>
                        <a:pt x="9" y="196"/>
                        <a:pt x="9" y="196"/>
                      </a:cubicBezTo>
                      <a:cubicBezTo>
                        <a:pt x="9" y="198"/>
                        <a:pt x="9" y="200"/>
                        <a:pt x="9" y="202"/>
                      </a:cubicBezTo>
                      <a:cubicBezTo>
                        <a:pt x="7"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2" y="371"/>
                      </a:cubicBezTo>
                      <a:cubicBezTo>
                        <a:pt x="12" y="371"/>
                        <a:pt x="12" y="371"/>
                        <a:pt x="12" y="371"/>
                      </a:cubicBezTo>
                      <a:cubicBezTo>
                        <a:pt x="12" y="371"/>
                        <a:pt x="12" y="371"/>
                        <a:pt x="12" y="371"/>
                      </a:cubicBezTo>
                      <a:cubicBezTo>
                        <a:pt x="13" y="374"/>
                        <a:pt x="14" y="377"/>
                        <a:pt x="15" y="381"/>
                      </a:cubicBezTo>
                      <a:cubicBezTo>
                        <a:pt x="18" y="385"/>
                        <a:pt x="20" y="391"/>
                        <a:pt x="22" y="396"/>
                      </a:cubicBezTo>
                      <a:cubicBezTo>
                        <a:pt x="23" y="402"/>
                        <a:pt x="26" y="407"/>
                        <a:pt x="29" y="412"/>
                      </a:cubicBezTo>
                      <a:cubicBezTo>
                        <a:pt x="29" y="413"/>
                        <a:pt x="29" y="413"/>
                        <a:pt x="29" y="414"/>
                      </a:cubicBezTo>
                      <a:cubicBezTo>
                        <a:pt x="29" y="414"/>
                        <a:pt x="29" y="415"/>
                        <a:pt x="29" y="415"/>
                      </a:cubicBezTo>
                      <a:cubicBezTo>
                        <a:pt x="33" y="423"/>
                        <a:pt x="38" y="429"/>
                        <a:pt x="44" y="435"/>
                      </a:cubicBezTo>
                      <a:cubicBezTo>
                        <a:pt x="47" y="438"/>
                        <a:pt x="49" y="440"/>
                        <a:pt x="52" y="443"/>
                      </a:cubicBezTo>
                      <a:cubicBezTo>
                        <a:pt x="52" y="443"/>
                        <a:pt x="52" y="443"/>
                        <a:pt x="52" y="444"/>
                      </a:cubicBezTo>
                      <a:cubicBezTo>
                        <a:pt x="52" y="444"/>
                        <a:pt x="52" y="445"/>
                        <a:pt x="52" y="445"/>
                      </a:cubicBezTo>
                      <a:cubicBezTo>
                        <a:pt x="53" y="445"/>
                        <a:pt x="53" y="445"/>
                        <a:pt x="54" y="445"/>
                      </a:cubicBezTo>
                      <a:cubicBezTo>
                        <a:pt x="54" y="444"/>
                        <a:pt x="54" y="444"/>
                        <a:pt x="54" y="444"/>
                      </a:cubicBezTo>
                      <a:cubicBezTo>
                        <a:pt x="56" y="446"/>
                        <a:pt x="58" y="448"/>
                        <a:pt x="60" y="449"/>
                      </a:cubicBezTo>
                      <a:cubicBezTo>
                        <a:pt x="58" y="448"/>
                        <a:pt x="56" y="446"/>
                        <a:pt x="54" y="444"/>
                      </a:cubicBezTo>
                      <a:cubicBezTo>
                        <a:pt x="54" y="444"/>
                        <a:pt x="54" y="444"/>
                        <a:pt x="54" y="443"/>
                      </a:cubicBezTo>
                      <a:cubicBezTo>
                        <a:pt x="54" y="443"/>
                        <a:pt x="54" y="443"/>
                        <a:pt x="55" y="443"/>
                      </a:cubicBezTo>
                      <a:cubicBezTo>
                        <a:pt x="58" y="446"/>
                        <a:pt x="61" y="449"/>
                        <a:pt x="65" y="451"/>
                      </a:cubicBezTo>
                      <a:cubicBezTo>
                        <a:pt x="68" y="453"/>
                        <a:pt x="70" y="455"/>
                        <a:pt x="73" y="456"/>
                      </a:cubicBezTo>
                      <a:cubicBezTo>
                        <a:pt x="81" y="461"/>
                        <a:pt x="88" y="466"/>
                        <a:pt x="96" y="471"/>
                      </a:cubicBezTo>
                      <a:cubicBezTo>
                        <a:pt x="99" y="473"/>
                        <a:pt x="103" y="476"/>
                        <a:pt x="106" y="478"/>
                      </a:cubicBezTo>
                      <a:cubicBezTo>
                        <a:pt x="106" y="478"/>
                        <a:pt x="106" y="479"/>
                        <a:pt x="106" y="479"/>
                      </a:cubicBezTo>
                      <a:cubicBezTo>
                        <a:pt x="99" y="475"/>
                        <a:pt x="92" y="470"/>
                        <a:pt x="85" y="467"/>
                      </a:cubicBezTo>
                      <a:cubicBezTo>
                        <a:pt x="78" y="463"/>
                        <a:pt x="72" y="459"/>
                        <a:pt x="66" y="455"/>
                      </a:cubicBezTo>
                      <a:cubicBezTo>
                        <a:pt x="86" y="471"/>
                        <a:pt x="107" y="484"/>
                        <a:pt x="130" y="496"/>
                      </a:cubicBezTo>
                      <a:cubicBezTo>
                        <a:pt x="130" y="497"/>
                        <a:pt x="131" y="497"/>
                        <a:pt x="131" y="498"/>
                      </a:cubicBezTo>
                      <a:cubicBezTo>
                        <a:pt x="131" y="498"/>
                        <a:pt x="131" y="499"/>
                        <a:pt x="132" y="499"/>
                      </a:cubicBezTo>
                      <a:cubicBezTo>
                        <a:pt x="139" y="505"/>
                        <a:pt x="147" y="508"/>
                        <a:pt x="156" y="509"/>
                      </a:cubicBezTo>
                      <a:cubicBezTo>
                        <a:pt x="162" y="513"/>
                        <a:pt x="168" y="517"/>
                        <a:pt x="174" y="521"/>
                      </a:cubicBezTo>
                      <a:cubicBezTo>
                        <a:pt x="165" y="519"/>
                        <a:pt x="155" y="516"/>
                        <a:pt x="146" y="512"/>
                      </a:cubicBezTo>
                      <a:cubicBezTo>
                        <a:pt x="145" y="512"/>
                        <a:pt x="145" y="512"/>
                        <a:pt x="145" y="512"/>
                      </a:cubicBezTo>
                      <a:cubicBezTo>
                        <a:pt x="153" y="518"/>
                        <a:pt x="163" y="522"/>
                        <a:pt x="174" y="524"/>
                      </a:cubicBezTo>
                      <a:cubicBezTo>
                        <a:pt x="176" y="524"/>
                        <a:pt x="178" y="525"/>
                        <a:pt x="180" y="525"/>
                      </a:cubicBezTo>
                      <a:cubicBezTo>
                        <a:pt x="181" y="526"/>
                        <a:pt x="183" y="526"/>
                        <a:pt x="184" y="527"/>
                      </a:cubicBezTo>
                      <a:cubicBezTo>
                        <a:pt x="184" y="527"/>
                        <a:pt x="185" y="527"/>
                        <a:pt x="186" y="527"/>
                      </a:cubicBezTo>
                      <a:cubicBezTo>
                        <a:pt x="185" y="526"/>
                        <a:pt x="184" y="526"/>
                        <a:pt x="184" y="526"/>
                      </a:cubicBezTo>
                      <a:cubicBezTo>
                        <a:pt x="196" y="527"/>
                        <a:pt x="209" y="529"/>
                        <a:pt x="222" y="529"/>
                      </a:cubicBezTo>
                      <a:cubicBezTo>
                        <a:pt x="244" y="530"/>
                        <a:pt x="266" y="530"/>
                        <a:pt x="289" y="527"/>
                      </a:cubicBezTo>
                      <a:cubicBezTo>
                        <a:pt x="291" y="527"/>
                        <a:pt x="293" y="527"/>
                        <a:pt x="295" y="526"/>
                      </a:cubicBezTo>
                      <a:cubicBezTo>
                        <a:pt x="298" y="527"/>
                        <a:pt x="301" y="526"/>
                        <a:pt x="304" y="526"/>
                      </a:cubicBezTo>
                      <a:cubicBezTo>
                        <a:pt x="311" y="524"/>
                        <a:pt x="317" y="523"/>
                        <a:pt x="323" y="521"/>
                      </a:cubicBezTo>
                      <a:cubicBezTo>
                        <a:pt x="329" y="519"/>
                        <a:pt x="335" y="518"/>
                        <a:pt x="341" y="515"/>
                      </a:cubicBezTo>
                      <a:cubicBezTo>
                        <a:pt x="345" y="514"/>
                        <a:pt x="349" y="513"/>
                        <a:pt x="353" y="511"/>
                      </a:cubicBezTo>
                      <a:cubicBezTo>
                        <a:pt x="355" y="510"/>
                        <a:pt x="357" y="509"/>
                        <a:pt x="359" y="508"/>
                      </a:cubicBezTo>
                      <a:cubicBezTo>
                        <a:pt x="361" y="507"/>
                        <a:pt x="364" y="507"/>
                        <a:pt x="366" y="506"/>
                      </a:cubicBezTo>
                      <a:cubicBezTo>
                        <a:pt x="391" y="498"/>
                        <a:pt x="412" y="486"/>
                        <a:pt x="430" y="470"/>
                      </a:cubicBezTo>
                      <a:cubicBezTo>
                        <a:pt x="434" y="468"/>
                        <a:pt x="437" y="466"/>
                        <a:pt x="441" y="464"/>
                      </a:cubicBezTo>
                      <a:cubicBezTo>
                        <a:pt x="440" y="464"/>
                        <a:pt x="439" y="465"/>
                        <a:pt x="439" y="465"/>
                      </a:cubicBezTo>
                      <a:cubicBezTo>
                        <a:pt x="437" y="466"/>
                        <a:pt x="435" y="467"/>
                        <a:pt x="434" y="467"/>
                      </a:cubicBezTo>
                      <a:cubicBezTo>
                        <a:pt x="438" y="463"/>
                        <a:pt x="442" y="459"/>
                        <a:pt x="446" y="455"/>
                      </a:cubicBezTo>
                      <a:cubicBezTo>
                        <a:pt x="452" y="451"/>
                        <a:pt x="457" y="447"/>
                        <a:pt x="461" y="441"/>
                      </a:cubicBezTo>
                      <a:cubicBezTo>
                        <a:pt x="461" y="441"/>
                        <a:pt x="461" y="441"/>
                        <a:pt x="461" y="440"/>
                      </a:cubicBezTo>
                      <a:cubicBezTo>
                        <a:pt x="462" y="439"/>
                        <a:pt x="463" y="439"/>
                        <a:pt x="463" y="438"/>
                      </a:cubicBezTo>
                      <a:cubicBezTo>
                        <a:pt x="464" y="437"/>
                        <a:pt x="465" y="437"/>
                        <a:pt x="466" y="436"/>
                      </a:cubicBezTo>
                      <a:cubicBezTo>
                        <a:pt x="461" y="442"/>
                        <a:pt x="457" y="448"/>
                        <a:pt x="452" y="453"/>
                      </a:cubicBezTo>
                      <a:cubicBezTo>
                        <a:pt x="453" y="453"/>
                        <a:pt x="453" y="453"/>
                        <a:pt x="454" y="453"/>
                      </a:cubicBezTo>
                      <a:cubicBezTo>
                        <a:pt x="461" y="447"/>
                        <a:pt x="467" y="439"/>
                        <a:pt x="472" y="432"/>
                      </a:cubicBezTo>
                      <a:cubicBezTo>
                        <a:pt x="477" y="428"/>
                        <a:pt x="480" y="424"/>
                        <a:pt x="484" y="419"/>
                      </a:cubicBezTo>
                      <a:cubicBezTo>
                        <a:pt x="485" y="416"/>
                        <a:pt x="487" y="413"/>
                        <a:pt x="489" y="411"/>
                      </a:cubicBezTo>
                      <a:cubicBezTo>
                        <a:pt x="494" y="405"/>
                        <a:pt x="498" y="399"/>
                        <a:pt x="501" y="391"/>
                      </a:cubicBezTo>
                      <a:cubicBezTo>
                        <a:pt x="506" y="383"/>
                        <a:pt x="509" y="376"/>
                        <a:pt x="511" y="367"/>
                      </a:cubicBezTo>
                      <a:cubicBezTo>
                        <a:pt x="512" y="365"/>
                        <a:pt x="513" y="363"/>
                        <a:pt x="513" y="360"/>
                      </a:cubicBezTo>
                      <a:cubicBezTo>
                        <a:pt x="515" y="355"/>
                        <a:pt x="517" y="349"/>
                        <a:pt x="519" y="344"/>
                      </a:cubicBezTo>
                      <a:cubicBezTo>
                        <a:pt x="519" y="345"/>
                        <a:pt x="519" y="347"/>
                        <a:pt x="519" y="348"/>
                      </a:cubicBezTo>
                      <a:cubicBezTo>
                        <a:pt x="519" y="352"/>
                        <a:pt x="518" y="355"/>
                        <a:pt x="517" y="359"/>
                      </a:cubicBezTo>
                      <a:cubicBezTo>
                        <a:pt x="518" y="357"/>
                        <a:pt x="519" y="354"/>
                        <a:pt x="520" y="351"/>
                      </a:cubicBezTo>
                      <a:cubicBezTo>
                        <a:pt x="522" y="343"/>
                        <a:pt x="523" y="335"/>
                        <a:pt x="526" y="326"/>
                      </a:cubicBezTo>
                      <a:cubicBezTo>
                        <a:pt x="526" y="323"/>
                        <a:pt x="527" y="321"/>
                        <a:pt x="528" y="318"/>
                      </a:cubicBezTo>
                      <a:cubicBezTo>
                        <a:pt x="531" y="303"/>
                        <a:pt x="532" y="288"/>
                        <a:pt x="533" y="273"/>
                      </a:cubicBezTo>
                      <a:cubicBezTo>
                        <a:pt x="532" y="277"/>
                        <a:pt x="532" y="279"/>
                        <a:pt x="531" y="283"/>
                      </a:cubicBezTo>
                      <a:cubicBezTo>
                        <a:pt x="531" y="285"/>
                        <a:pt x="531" y="287"/>
                        <a:pt x="530" y="289"/>
                      </a:cubicBezTo>
                      <a:cubicBezTo>
                        <a:pt x="530" y="289"/>
                        <a:pt x="530" y="287"/>
                        <a:pt x="530" y="286"/>
                      </a:cubicBezTo>
                      <a:cubicBezTo>
                        <a:pt x="530" y="283"/>
                        <a:pt x="530" y="281"/>
                        <a:pt x="530" y="277"/>
                      </a:cubicBezTo>
                      <a:cubicBezTo>
                        <a:pt x="531" y="277"/>
                        <a:pt x="531" y="277"/>
                        <a:pt x="532" y="277"/>
                      </a:cubicBezTo>
                      <a:cubicBezTo>
                        <a:pt x="531" y="277"/>
                        <a:pt x="531" y="277"/>
                        <a:pt x="531" y="277"/>
                      </a:cubicBezTo>
                      <a:cubicBezTo>
                        <a:pt x="531" y="277"/>
                        <a:pt x="530" y="277"/>
                        <a:pt x="530" y="277"/>
                      </a:cubicBezTo>
                      <a:cubicBezTo>
                        <a:pt x="530" y="267"/>
                        <a:pt x="529" y="257"/>
                        <a:pt x="527" y="247"/>
                      </a:cubicBezTo>
                      <a:cubicBezTo>
                        <a:pt x="527" y="247"/>
                        <a:pt x="527" y="247"/>
                        <a:pt x="528" y="247"/>
                      </a:cubicBezTo>
                      <a:cubicBezTo>
                        <a:pt x="527" y="247"/>
                        <a:pt x="527" y="247"/>
                        <a:pt x="527" y="247"/>
                      </a:cubicBezTo>
                      <a:cubicBezTo>
                        <a:pt x="527" y="243"/>
                        <a:pt x="526" y="241"/>
                        <a:pt x="525" y="237"/>
                      </a:cubicBezTo>
                      <a:cubicBezTo>
                        <a:pt x="526" y="237"/>
                        <a:pt x="526" y="237"/>
                        <a:pt x="526" y="237"/>
                      </a:cubicBezTo>
                      <a:cubicBezTo>
                        <a:pt x="526" y="237"/>
                        <a:pt x="526" y="237"/>
                        <a:pt x="525" y="237"/>
                      </a:cubicBezTo>
                      <a:cubicBezTo>
                        <a:pt x="525" y="233"/>
                        <a:pt x="524" y="229"/>
                        <a:pt x="523" y="225"/>
                      </a:cubicBezTo>
                      <a:cubicBezTo>
                        <a:pt x="522" y="221"/>
                        <a:pt x="522" y="219"/>
                        <a:pt x="521" y="216"/>
                      </a:cubicBezTo>
                      <a:cubicBezTo>
                        <a:pt x="525" y="228"/>
                        <a:pt x="529" y="240"/>
                        <a:pt x="532" y="253"/>
                      </a:cubicBezTo>
                      <a:cubicBezTo>
                        <a:pt x="531" y="248"/>
                        <a:pt x="531" y="244"/>
                        <a:pt x="530" y="240"/>
                      </a:cubicBezTo>
                      <a:cubicBezTo>
                        <a:pt x="530" y="241"/>
                        <a:pt x="531" y="242"/>
                        <a:pt x="531" y="243"/>
                      </a:cubicBezTo>
                      <a:cubicBezTo>
                        <a:pt x="531" y="243"/>
                        <a:pt x="531" y="243"/>
                        <a:pt x="531" y="243"/>
                      </a:cubicBezTo>
                      <a:cubicBezTo>
                        <a:pt x="529" y="228"/>
                        <a:pt x="527" y="215"/>
                        <a:pt x="522" y="202"/>
                      </a:cubicBezTo>
                      <a:cubicBezTo>
                        <a:pt x="522" y="201"/>
                        <a:pt x="522" y="199"/>
                        <a:pt x="522" y="198"/>
                      </a:cubicBezTo>
                      <a:cubicBezTo>
                        <a:pt x="518" y="189"/>
                        <a:pt x="514" y="181"/>
                        <a:pt x="509" y="172"/>
                      </a:cubicBezTo>
                      <a:cubicBezTo>
                        <a:pt x="509" y="172"/>
                        <a:pt x="509" y="172"/>
                        <a:pt x="509" y="172"/>
                      </a:cubicBezTo>
                      <a:cubicBezTo>
                        <a:pt x="509" y="171"/>
                        <a:pt x="509" y="171"/>
                        <a:pt x="509" y="171"/>
                      </a:cubicBezTo>
                      <a:cubicBezTo>
                        <a:pt x="508" y="170"/>
                        <a:pt x="507" y="169"/>
                        <a:pt x="506"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4" y="132"/>
                        <a:pt x="494" y="132"/>
                        <a:pt x="493" y="133"/>
                      </a:cubicBezTo>
                      <a:cubicBezTo>
                        <a:pt x="493" y="133"/>
                        <a:pt x="492" y="134"/>
                        <a:pt x="491" y="135"/>
                      </a:cubicBezTo>
                      <a:cubicBezTo>
                        <a:pt x="481" y="115"/>
                        <a:pt x="469" y="97"/>
                        <a:pt x="453" y="81"/>
                      </a:cubicBezTo>
                      <a:cubicBezTo>
                        <a:pt x="451" y="79"/>
                        <a:pt x="449" y="76"/>
                        <a:pt x="448" y="74"/>
                      </a:cubicBezTo>
                      <a:cubicBezTo>
                        <a:pt x="447" y="74"/>
                        <a:pt x="446" y="73"/>
                        <a:pt x="445" y="73"/>
                      </a:cubicBezTo>
                      <a:cubicBezTo>
                        <a:pt x="445" y="72"/>
                        <a:pt x="444" y="71"/>
                        <a:pt x="444" y="71"/>
                      </a:cubicBezTo>
                      <a:cubicBezTo>
                        <a:pt x="441" y="66"/>
                        <a:pt x="436" y="61"/>
                        <a:pt x="431" y="56"/>
                      </a:cubicBezTo>
                      <a:cubicBezTo>
                        <a:pt x="421" y="48"/>
                        <a:pt x="411" y="42"/>
                        <a:pt x="400" y="37"/>
                      </a:cubicBezTo>
                      <a:cubicBezTo>
                        <a:pt x="389" y="32"/>
                        <a:pt x="378" y="27"/>
                        <a:pt x="367" y="22"/>
                      </a:cubicBezTo>
                      <a:close/>
                      <a:moveTo>
                        <a:pt x="371" y="28"/>
                      </a:moveTo>
                      <a:cubicBezTo>
                        <a:pt x="370" y="28"/>
                        <a:pt x="370" y="28"/>
                        <a:pt x="369" y="29"/>
                      </a:cubicBezTo>
                      <a:cubicBezTo>
                        <a:pt x="368" y="34"/>
                        <a:pt x="365" y="40"/>
                        <a:pt x="362" y="45"/>
                      </a:cubicBezTo>
                      <a:cubicBezTo>
                        <a:pt x="362" y="45"/>
                        <a:pt x="362" y="45"/>
                        <a:pt x="362" y="46"/>
                      </a:cubicBezTo>
                      <a:cubicBezTo>
                        <a:pt x="359" y="45"/>
                        <a:pt x="357"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0" y="42"/>
                        <a:pt x="348"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5" y="34"/>
                        <a:pt x="345" y="39"/>
                      </a:cubicBezTo>
                      <a:cubicBezTo>
                        <a:pt x="345" y="39"/>
                        <a:pt x="345" y="39"/>
                        <a:pt x="344" y="40"/>
                      </a:cubicBezTo>
                      <a:cubicBezTo>
                        <a:pt x="342" y="39"/>
                        <a:pt x="339" y="38"/>
                        <a:pt x="337" y="37"/>
                      </a:cubicBezTo>
                      <a:cubicBezTo>
                        <a:pt x="337" y="37"/>
                        <a:pt x="337"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3" y="28"/>
                        <a:pt x="334" y="25"/>
                      </a:cubicBezTo>
                      <a:cubicBezTo>
                        <a:pt x="334" y="25"/>
                        <a:pt x="335" y="24"/>
                        <a:pt x="335" y="23"/>
                      </a:cubicBezTo>
                      <a:cubicBezTo>
                        <a:pt x="335" y="23"/>
                        <a:pt x="335" y="23"/>
                        <a:pt x="335" y="22"/>
                      </a:cubicBezTo>
                      <a:cubicBezTo>
                        <a:pt x="335" y="22"/>
                        <a:pt x="334" y="22"/>
                        <a:pt x="334" y="23"/>
                      </a:cubicBezTo>
                      <a:cubicBezTo>
                        <a:pt x="332" y="27"/>
                        <a:pt x="330" y="31"/>
                        <a:pt x="328" y="35"/>
                      </a:cubicBezTo>
                      <a:cubicBezTo>
                        <a:pt x="322" y="33"/>
                        <a:pt x="315" y="31"/>
                        <a:pt x="308" y="30"/>
                      </a:cubicBezTo>
                      <a:cubicBezTo>
                        <a:pt x="309" y="25"/>
                        <a:pt x="310" y="19"/>
                        <a:pt x="309" y="14"/>
                      </a:cubicBezTo>
                      <a:cubicBezTo>
                        <a:pt x="308" y="14"/>
                        <a:pt x="308" y="14"/>
                        <a:pt x="308" y="15"/>
                      </a:cubicBezTo>
                      <a:cubicBezTo>
                        <a:pt x="307" y="20"/>
                        <a:pt x="307" y="25"/>
                        <a:pt x="307" y="30"/>
                      </a:cubicBezTo>
                      <a:cubicBezTo>
                        <a:pt x="305" y="29"/>
                        <a:pt x="303" y="29"/>
                        <a:pt x="302" y="29"/>
                      </a:cubicBezTo>
                      <a:cubicBezTo>
                        <a:pt x="302" y="23"/>
                        <a:pt x="302" y="17"/>
                        <a:pt x="301" y="12"/>
                      </a:cubicBezTo>
                      <a:cubicBezTo>
                        <a:pt x="301" y="12"/>
                        <a:pt x="301" y="12"/>
                        <a:pt x="301" y="12"/>
                      </a:cubicBezTo>
                      <a:cubicBezTo>
                        <a:pt x="300" y="17"/>
                        <a:pt x="300" y="23"/>
                        <a:pt x="299" y="28"/>
                      </a:cubicBezTo>
                      <a:cubicBezTo>
                        <a:pt x="291" y="27"/>
                        <a:pt x="282" y="26"/>
                        <a:pt x="274" y="26"/>
                      </a:cubicBezTo>
                      <a:cubicBezTo>
                        <a:pt x="274" y="19"/>
                        <a:pt x="274" y="13"/>
                        <a:pt x="273" y="6"/>
                      </a:cubicBezTo>
                      <a:cubicBezTo>
                        <a:pt x="274" y="7"/>
                        <a:pt x="275" y="7"/>
                        <a:pt x="276" y="7"/>
                      </a:cubicBezTo>
                      <a:cubicBezTo>
                        <a:pt x="276" y="9"/>
                        <a:pt x="276" y="11"/>
                        <a:pt x="276" y="13"/>
                      </a:cubicBezTo>
                      <a:cubicBezTo>
                        <a:pt x="276" y="17"/>
                        <a:pt x="276" y="21"/>
                        <a:pt x="276" y="25"/>
                      </a:cubicBezTo>
                      <a:cubicBezTo>
                        <a:pt x="276" y="25"/>
                        <a:pt x="277" y="24"/>
                        <a:pt x="278" y="23"/>
                      </a:cubicBezTo>
                      <a:cubicBezTo>
                        <a:pt x="278" y="23"/>
                        <a:pt x="278" y="22"/>
                        <a:pt x="278" y="22"/>
                      </a:cubicBezTo>
                      <a:cubicBezTo>
                        <a:pt x="278" y="18"/>
                        <a:pt x="278" y="14"/>
                        <a:pt x="278" y="11"/>
                      </a:cubicBezTo>
                      <a:cubicBezTo>
                        <a:pt x="278" y="9"/>
                        <a:pt x="278" y="8"/>
                        <a:pt x="278" y="7"/>
                      </a:cubicBezTo>
                      <a:cubicBezTo>
                        <a:pt x="291" y="7"/>
                        <a:pt x="303" y="9"/>
                        <a:pt x="315" y="10"/>
                      </a:cubicBezTo>
                      <a:cubicBezTo>
                        <a:pt x="316" y="10"/>
                        <a:pt x="317" y="10"/>
                        <a:pt x="318" y="10"/>
                      </a:cubicBezTo>
                      <a:cubicBezTo>
                        <a:pt x="317" y="12"/>
                        <a:pt x="317" y="14"/>
                        <a:pt x="318" y="16"/>
                      </a:cubicBezTo>
                      <a:cubicBezTo>
                        <a:pt x="317" y="16"/>
                        <a:pt x="317" y="17"/>
                        <a:pt x="317" y="17"/>
                      </a:cubicBezTo>
                      <a:cubicBezTo>
                        <a:pt x="316" y="18"/>
                        <a:pt x="316" y="18"/>
                        <a:pt x="316" y="19"/>
                      </a:cubicBezTo>
                      <a:cubicBezTo>
                        <a:pt x="316" y="19"/>
                        <a:pt x="316" y="20"/>
                        <a:pt x="315" y="20"/>
                      </a:cubicBezTo>
                      <a:cubicBezTo>
                        <a:pt x="314" y="24"/>
                        <a:pt x="314" y="27"/>
                        <a:pt x="315" y="29"/>
                      </a:cubicBezTo>
                      <a:cubicBezTo>
                        <a:pt x="315" y="29"/>
                        <a:pt x="316" y="28"/>
                        <a:pt x="316" y="28"/>
                      </a:cubicBezTo>
                      <a:cubicBezTo>
                        <a:pt x="318" y="22"/>
                        <a:pt x="319" y="17"/>
                        <a:pt x="320" y="11"/>
                      </a:cubicBezTo>
                      <a:cubicBezTo>
                        <a:pt x="320" y="11"/>
                        <a:pt x="320" y="11"/>
                        <a:pt x="320" y="11"/>
                      </a:cubicBezTo>
                      <a:cubicBezTo>
                        <a:pt x="335" y="13"/>
                        <a:pt x="349" y="17"/>
                        <a:pt x="362" y="23"/>
                      </a:cubicBezTo>
                      <a:cubicBezTo>
                        <a:pt x="362" y="23"/>
                        <a:pt x="363" y="23"/>
                        <a:pt x="363" y="24"/>
                      </a:cubicBezTo>
                      <a:cubicBezTo>
                        <a:pt x="363" y="24"/>
                        <a:pt x="363" y="24"/>
                        <a:pt x="363" y="24"/>
                      </a:cubicBezTo>
                      <a:cubicBezTo>
                        <a:pt x="363" y="24"/>
                        <a:pt x="363" y="25"/>
                        <a:pt x="364" y="25"/>
                      </a:cubicBezTo>
                      <a:cubicBezTo>
                        <a:pt x="364" y="25"/>
                        <a:pt x="365" y="26"/>
                        <a:pt x="365" y="26"/>
                      </a:cubicBezTo>
                      <a:cubicBezTo>
                        <a:pt x="367" y="27"/>
                        <a:pt x="369" y="27"/>
                        <a:pt x="370" y="27"/>
                      </a:cubicBezTo>
                      <a:cubicBezTo>
                        <a:pt x="371" y="27"/>
                        <a:pt x="371" y="28"/>
                        <a:pt x="371" y="28"/>
                      </a:cubicBezTo>
                      <a:cubicBezTo>
                        <a:pt x="373" y="30"/>
                        <a:pt x="375" y="31"/>
                        <a:pt x="377" y="33"/>
                      </a:cubicBezTo>
                      <a:cubicBezTo>
                        <a:pt x="378" y="33"/>
                        <a:pt x="379" y="34"/>
                        <a:pt x="379" y="34"/>
                      </a:cubicBezTo>
                      <a:cubicBezTo>
                        <a:pt x="384" y="35"/>
                        <a:pt x="389" y="37"/>
                        <a:pt x="394" y="39"/>
                      </a:cubicBezTo>
                      <a:cubicBezTo>
                        <a:pt x="394" y="40"/>
                        <a:pt x="393" y="41"/>
                        <a:pt x="393" y="43"/>
                      </a:cubicBezTo>
                      <a:cubicBezTo>
                        <a:pt x="393" y="43"/>
                        <a:pt x="392" y="44"/>
                        <a:pt x="392" y="44"/>
                      </a:cubicBezTo>
                      <a:cubicBezTo>
                        <a:pt x="389" y="48"/>
                        <a:pt x="386" y="51"/>
                        <a:pt x="384" y="55"/>
                      </a:cubicBezTo>
                      <a:cubicBezTo>
                        <a:pt x="383" y="55"/>
                        <a:pt x="383" y="55"/>
                        <a:pt x="383" y="55"/>
                      </a:cubicBezTo>
                      <a:cubicBezTo>
                        <a:pt x="383" y="53"/>
                        <a:pt x="384" y="51"/>
                        <a:pt x="384" y="48"/>
                      </a:cubicBezTo>
                      <a:cubicBezTo>
                        <a:pt x="385" y="48"/>
                        <a:pt x="385" y="48"/>
                        <a:pt x="386" y="48"/>
                      </a:cubicBezTo>
                      <a:cubicBezTo>
                        <a:pt x="385" y="47"/>
                        <a:pt x="385" y="47"/>
                        <a:pt x="385" y="47"/>
                      </a:cubicBezTo>
                      <a:cubicBezTo>
                        <a:pt x="385" y="46"/>
                        <a:pt x="385" y="45"/>
                        <a:pt x="385" y="44"/>
                      </a:cubicBezTo>
                      <a:cubicBezTo>
                        <a:pt x="385" y="44"/>
                        <a:pt x="384" y="44"/>
                        <a:pt x="384" y="45"/>
                      </a:cubicBezTo>
                      <a:cubicBezTo>
                        <a:pt x="384" y="45"/>
                        <a:pt x="384" y="45"/>
                        <a:pt x="383" y="45"/>
                      </a:cubicBezTo>
                      <a:cubicBezTo>
                        <a:pt x="383" y="45"/>
                        <a:pt x="382" y="44"/>
                        <a:pt x="382" y="44"/>
                      </a:cubicBezTo>
                      <a:cubicBezTo>
                        <a:pt x="382" y="43"/>
                        <a:pt x="382" y="43"/>
                        <a:pt x="382" y="42"/>
                      </a:cubicBezTo>
                      <a:cubicBezTo>
                        <a:pt x="382" y="40"/>
                        <a:pt x="382" y="38"/>
                        <a:pt x="381" y="36"/>
                      </a:cubicBezTo>
                      <a:cubicBezTo>
                        <a:pt x="381" y="36"/>
                        <a:pt x="380" y="36"/>
                        <a:pt x="380"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1" y="51"/>
                        <a:pt x="382" y="52"/>
                      </a:cubicBezTo>
                      <a:cubicBezTo>
                        <a:pt x="381" y="52"/>
                        <a:pt x="381" y="53"/>
                        <a:pt x="381" y="54"/>
                      </a:cubicBezTo>
                      <a:cubicBezTo>
                        <a:pt x="378"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6" y="44"/>
                        <a:pt x="378" y="40"/>
                        <a:pt x="379" y="36"/>
                      </a:cubicBezTo>
                      <a:cubicBezTo>
                        <a:pt x="378" y="36"/>
                        <a:pt x="378" y="36"/>
                        <a:pt x="377" y="37"/>
                      </a:cubicBezTo>
                      <a:cubicBezTo>
                        <a:pt x="375" y="40"/>
                        <a:pt x="373" y="43"/>
                        <a:pt x="372" y="47"/>
                      </a:cubicBezTo>
                      <a:cubicBezTo>
                        <a:pt x="371" y="47"/>
                        <a:pt x="369" y="48"/>
                        <a:pt x="368" y="48"/>
                      </a:cubicBezTo>
                      <a:cubicBezTo>
                        <a:pt x="367" y="47"/>
                        <a:pt x="365" y="47"/>
                        <a:pt x="364" y="46"/>
                      </a:cubicBezTo>
                      <a:cubicBezTo>
                        <a:pt x="364" y="46"/>
                        <a:pt x="364" y="45"/>
                        <a:pt x="364" y="45"/>
                      </a:cubicBezTo>
                      <a:cubicBezTo>
                        <a:pt x="365" y="44"/>
                        <a:pt x="365" y="44"/>
                        <a:pt x="365" y="43"/>
                      </a:cubicBezTo>
                      <a:cubicBezTo>
                        <a:pt x="369" y="38"/>
                        <a:pt x="371" y="33"/>
                        <a:pt x="371" y="28"/>
                      </a:cubicBezTo>
                      <a:close/>
                      <a:moveTo>
                        <a:pt x="350" y="47"/>
                      </a:moveTo>
                      <a:cubicBezTo>
                        <a:pt x="350" y="47"/>
                        <a:pt x="350" y="47"/>
                        <a:pt x="350" y="47"/>
                      </a:cubicBezTo>
                      <a:cubicBezTo>
                        <a:pt x="350" y="47"/>
                        <a:pt x="350" y="47"/>
                        <a:pt x="350" y="47"/>
                      </a:cubicBezTo>
                      <a:cubicBezTo>
                        <a:pt x="353" y="49"/>
                        <a:pt x="357" y="50"/>
                        <a:pt x="360" y="52"/>
                      </a:cubicBezTo>
                      <a:cubicBezTo>
                        <a:pt x="358" y="51"/>
                        <a:pt x="357" y="51"/>
                        <a:pt x="355" y="50"/>
                      </a:cubicBezTo>
                      <a:cubicBezTo>
                        <a:pt x="351" y="49"/>
                        <a:pt x="347" y="47"/>
                        <a:pt x="343" y="46"/>
                      </a:cubicBezTo>
                      <a:cubicBezTo>
                        <a:pt x="343" y="45"/>
                        <a:pt x="344" y="45"/>
                        <a:pt x="344" y="44"/>
                      </a:cubicBezTo>
                      <a:cubicBezTo>
                        <a:pt x="346" y="45"/>
                        <a:pt x="348" y="46"/>
                        <a:pt x="350" y="47"/>
                      </a:cubicBezTo>
                      <a:close/>
                      <a:moveTo>
                        <a:pt x="382" y="56"/>
                      </a:moveTo>
                      <a:cubicBezTo>
                        <a:pt x="383" y="56"/>
                        <a:pt x="383" y="56"/>
                        <a:pt x="383" y="56"/>
                      </a:cubicBezTo>
                      <a:cubicBezTo>
                        <a:pt x="383" y="57"/>
                        <a:pt x="383" y="57"/>
                        <a:pt x="383" y="57"/>
                      </a:cubicBezTo>
                      <a:cubicBezTo>
                        <a:pt x="383" y="56"/>
                        <a:pt x="383" y="56"/>
                        <a:pt x="382" y="56"/>
                      </a:cubicBezTo>
                      <a:close/>
                      <a:moveTo>
                        <a:pt x="403" y="46"/>
                      </a:moveTo>
                      <a:cubicBezTo>
                        <a:pt x="403" y="46"/>
                        <a:pt x="402" y="46"/>
                        <a:pt x="402" y="47"/>
                      </a:cubicBezTo>
                      <a:cubicBezTo>
                        <a:pt x="397" y="51"/>
                        <a:pt x="395" y="56"/>
                        <a:pt x="395" y="61"/>
                      </a:cubicBezTo>
                      <a:cubicBezTo>
                        <a:pt x="392" y="59"/>
                        <a:pt x="389" y="58"/>
                        <a:pt x="386" y="56"/>
                      </a:cubicBezTo>
                      <a:cubicBezTo>
                        <a:pt x="389"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3" y="75"/>
                        <a:pt x="442" y="73"/>
                        <a:pt x="441" y="72"/>
                      </a:cubicBezTo>
                      <a:cubicBezTo>
                        <a:pt x="440" y="72"/>
                        <a:pt x="440" y="72"/>
                        <a:pt x="440" y="72"/>
                      </a:cubicBezTo>
                      <a:cubicBezTo>
                        <a:pt x="441" y="73"/>
                        <a:pt x="443" y="74"/>
                        <a:pt x="443" y="75"/>
                      </a:cubicBezTo>
                      <a:cubicBezTo>
                        <a:pt x="443" y="75"/>
                        <a:pt x="443" y="75"/>
                        <a:pt x="443" y="75"/>
                      </a:cubicBezTo>
                      <a:cubicBezTo>
                        <a:pt x="442" y="75"/>
                        <a:pt x="442" y="75"/>
                        <a:pt x="441" y="75"/>
                      </a:cubicBezTo>
                      <a:cubicBezTo>
                        <a:pt x="441" y="74"/>
                        <a:pt x="441" y="74"/>
                        <a:pt x="441" y="74"/>
                      </a:cubicBezTo>
                      <a:cubicBezTo>
                        <a:pt x="441" y="74"/>
                        <a:pt x="441" y="74"/>
                        <a:pt x="440"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7" y="86"/>
                      </a:cubicBezTo>
                      <a:cubicBezTo>
                        <a:pt x="439" y="83"/>
                        <a:pt x="440" y="80"/>
                        <a:pt x="440" y="77"/>
                      </a:cubicBezTo>
                      <a:cubicBezTo>
                        <a:pt x="440" y="77"/>
                        <a:pt x="440" y="77"/>
                        <a:pt x="441" y="76"/>
                      </a:cubicBezTo>
                      <a:cubicBezTo>
                        <a:pt x="443" y="79"/>
                        <a:pt x="446" y="81"/>
                        <a:pt x="448" y="84"/>
                      </a:cubicBezTo>
                      <a:cubicBezTo>
                        <a:pt x="448" y="84"/>
                        <a:pt x="447" y="85"/>
                        <a:pt x="447" y="85"/>
                      </a:cubicBezTo>
                      <a:cubicBezTo>
                        <a:pt x="444" y="89"/>
                        <a:pt x="441" y="93"/>
                        <a:pt x="441" y="97"/>
                      </a:cubicBezTo>
                      <a:cubicBezTo>
                        <a:pt x="441" y="97"/>
                        <a:pt x="442" y="97"/>
                        <a:pt x="442" y="96"/>
                      </a:cubicBezTo>
                      <a:cubicBezTo>
                        <a:pt x="445" y="92"/>
                        <a:pt x="447" y="89"/>
                        <a:pt x="449" y="85"/>
                      </a:cubicBezTo>
                      <a:cubicBezTo>
                        <a:pt x="453" y="89"/>
                        <a:pt x="456" y="93"/>
                        <a:pt x="460" y="97"/>
                      </a:cubicBezTo>
                      <a:cubicBezTo>
                        <a:pt x="456" y="100"/>
                        <a:pt x="452" y="103"/>
                        <a:pt x="449" y="106"/>
                      </a:cubicBezTo>
                      <a:cubicBezTo>
                        <a:pt x="449" y="106"/>
                        <a:pt x="449" y="106"/>
                        <a:pt x="449" y="106"/>
                      </a:cubicBezTo>
                      <a:cubicBezTo>
                        <a:pt x="446" y="103"/>
                        <a:pt x="443" y="100"/>
                        <a:pt x="441" y="97"/>
                      </a:cubicBezTo>
                      <a:cubicBezTo>
                        <a:pt x="437" y="93"/>
                        <a:pt x="432" y="88"/>
                        <a:pt x="427"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6" y="66"/>
                        <a:pt x="407" y="65"/>
                      </a:cubicBezTo>
                      <a:cubicBezTo>
                        <a:pt x="409" y="60"/>
                        <a:pt x="411"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7" y="178"/>
                        <a:pt x="505" y="171"/>
                      </a:cubicBezTo>
                      <a:cubicBezTo>
                        <a:pt x="505" y="171"/>
                        <a:pt x="505" y="171"/>
                        <a:pt x="505" y="171"/>
                      </a:cubicBezTo>
                      <a:cubicBezTo>
                        <a:pt x="507" y="175"/>
                        <a:pt x="509" y="179"/>
                        <a:pt x="511" y="183"/>
                      </a:cubicBezTo>
                      <a:close/>
                      <a:moveTo>
                        <a:pt x="516" y="201"/>
                      </a:moveTo>
                      <a:cubicBezTo>
                        <a:pt x="516" y="202"/>
                        <a:pt x="516" y="203"/>
                        <a:pt x="517" y="204"/>
                      </a:cubicBezTo>
                      <a:cubicBezTo>
                        <a:pt x="516" y="204"/>
                        <a:pt x="516" y="204"/>
                        <a:pt x="516" y="204"/>
                      </a:cubicBezTo>
                      <a:cubicBezTo>
                        <a:pt x="514" y="199"/>
                        <a:pt x="512" y="194"/>
                        <a:pt x="510" y="189"/>
                      </a:cubicBezTo>
                      <a:cubicBezTo>
                        <a:pt x="510" y="189"/>
                        <a:pt x="511" y="189"/>
                        <a:pt x="511" y="189"/>
                      </a:cubicBezTo>
                      <a:cubicBezTo>
                        <a:pt x="513" y="193"/>
                        <a:pt x="514" y="197"/>
                        <a:pt x="516" y="201"/>
                      </a:cubicBezTo>
                      <a:close/>
                      <a:moveTo>
                        <a:pt x="519" y="205"/>
                      </a:moveTo>
                      <a:cubicBezTo>
                        <a:pt x="519" y="205"/>
                        <a:pt x="519" y="205"/>
                        <a:pt x="520" y="205"/>
                      </a:cubicBezTo>
                      <a:cubicBezTo>
                        <a:pt x="519" y="205"/>
                        <a:pt x="519" y="205"/>
                        <a:pt x="519" y="205"/>
                      </a:cubicBezTo>
                      <a:cubicBezTo>
                        <a:pt x="518" y="201"/>
                        <a:pt x="517" y="197"/>
                        <a:pt x="516" y="193"/>
                      </a:cubicBezTo>
                      <a:cubicBezTo>
                        <a:pt x="516" y="193"/>
                        <a:pt x="517" y="195"/>
                        <a:pt x="517" y="195"/>
                      </a:cubicBezTo>
                      <a:cubicBezTo>
                        <a:pt x="518" y="198"/>
                        <a:pt x="518" y="198"/>
                        <a:pt x="518" y="198"/>
                      </a:cubicBezTo>
                      <a:cubicBezTo>
                        <a:pt x="522" y="209"/>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3" y="205"/>
                        <a:pt x="515" y="205"/>
                      </a:cubicBezTo>
                      <a:cubicBezTo>
                        <a:pt x="516" y="211"/>
                        <a:pt x="518" y="217"/>
                        <a:pt x="519" y="223"/>
                      </a:cubicBezTo>
                      <a:cubicBezTo>
                        <a:pt x="519" y="225"/>
                        <a:pt x="520" y="226"/>
                        <a:pt x="520" y="228"/>
                      </a:cubicBezTo>
                      <a:cubicBezTo>
                        <a:pt x="519" y="227"/>
                        <a:pt x="518" y="227"/>
                        <a:pt x="517" y="227"/>
                      </a:cubicBezTo>
                      <a:cubicBezTo>
                        <a:pt x="517" y="227"/>
                        <a:pt x="517" y="227"/>
                        <a:pt x="517" y="227"/>
                      </a:cubicBezTo>
                      <a:cubicBezTo>
                        <a:pt x="517" y="227"/>
                        <a:pt x="517" y="227"/>
                        <a:pt x="516" y="227"/>
                      </a:cubicBezTo>
                      <a:cubicBezTo>
                        <a:pt x="514" y="226"/>
                        <a:pt x="512" y="225"/>
                        <a:pt x="510" y="225"/>
                      </a:cubicBezTo>
                      <a:cubicBezTo>
                        <a:pt x="505" y="223"/>
                        <a:pt x="501" y="222"/>
                        <a:pt x="496" y="221"/>
                      </a:cubicBezTo>
                      <a:cubicBezTo>
                        <a:pt x="495" y="216"/>
                        <a:pt x="493" y="211"/>
                        <a:pt x="492" y="206"/>
                      </a:cubicBezTo>
                      <a:cubicBezTo>
                        <a:pt x="493" y="208"/>
                        <a:pt x="494" y="211"/>
                        <a:pt x="496" y="212"/>
                      </a:cubicBezTo>
                      <a:cubicBezTo>
                        <a:pt x="496" y="211"/>
                        <a:pt x="496" y="210"/>
                        <a:pt x="495" y="209"/>
                      </a:cubicBezTo>
                      <a:cubicBezTo>
                        <a:pt x="499" y="211"/>
                        <a:pt x="503" y="211"/>
                        <a:pt x="508" y="209"/>
                      </a:cubicBezTo>
                      <a:cubicBezTo>
                        <a:pt x="507" y="209"/>
                        <a:pt x="507" y="209"/>
                        <a:pt x="507" y="209"/>
                      </a:cubicBezTo>
                      <a:cubicBezTo>
                        <a:pt x="503" y="209"/>
                        <a:pt x="499" y="208"/>
                        <a:pt x="495" y="207"/>
                      </a:cubicBezTo>
                      <a:cubicBezTo>
                        <a:pt x="495" y="200"/>
                        <a:pt x="494" y="194"/>
                        <a:pt x="493" y="187"/>
                      </a:cubicBezTo>
                      <a:cubicBezTo>
                        <a:pt x="497" y="189"/>
                        <a:pt x="501" y="190"/>
                        <a:pt x="506" y="190"/>
                      </a:cubicBezTo>
                      <a:cubicBezTo>
                        <a:pt x="507" y="193"/>
                        <a:pt x="507" y="196"/>
                        <a:pt x="508" y="199"/>
                      </a:cubicBezTo>
                      <a:cubicBezTo>
                        <a:pt x="508" y="199"/>
                        <a:pt x="509" y="199"/>
                        <a:pt x="509" y="198"/>
                      </a:cubicBezTo>
                      <a:cubicBezTo>
                        <a:pt x="509" y="198"/>
                        <a:pt x="510" y="198"/>
                        <a:pt x="510" y="197"/>
                      </a:cubicBezTo>
                      <a:cubicBezTo>
                        <a:pt x="509" y="195"/>
                        <a:pt x="509" y="192"/>
                        <a:pt x="509" y="190"/>
                      </a:cubicBezTo>
                      <a:cubicBezTo>
                        <a:pt x="511" y="194"/>
                        <a:pt x="512" y="199"/>
                        <a:pt x="514" y="203"/>
                      </a:cubicBezTo>
                      <a:cubicBezTo>
                        <a:pt x="509" y="202"/>
                        <a:pt x="505" y="199"/>
                        <a:pt x="502" y="196"/>
                      </a:cubicBezTo>
                      <a:cubicBezTo>
                        <a:pt x="500" y="196"/>
                        <a:pt x="499" y="196"/>
                        <a:pt x="501" y="197"/>
                      </a:cubicBezTo>
                      <a:cubicBezTo>
                        <a:pt x="503" y="199"/>
                        <a:pt x="505" y="200"/>
                        <a:pt x="507" y="202"/>
                      </a:cubicBezTo>
                      <a:cubicBezTo>
                        <a:pt x="505" y="201"/>
                        <a:pt x="502" y="199"/>
                        <a:pt x="500" y="198"/>
                      </a:cubicBezTo>
                      <a:cubicBezTo>
                        <a:pt x="499" y="198"/>
                        <a:pt x="499" y="198"/>
                        <a:pt x="499" y="198"/>
                      </a:cubicBezTo>
                      <a:cubicBezTo>
                        <a:pt x="500" y="201"/>
                        <a:pt x="503"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7"/>
                        <a:pt x="521" y="247"/>
                      </a:cubicBezTo>
                      <a:cubicBezTo>
                        <a:pt x="521" y="247"/>
                        <a:pt x="521" y="248"/>
                        <a:pt x="521" y="248"/>
                      </a:cubicBezTo>
                      <a:cubicBezTo>
                        <a:pt x="520" y="253"/>
                        <a:pt x="520" y="257"/>
                        <a:pt x="520" y="261"/>
                      </a:cubicBezTo>
                      <a:cubicBezTo>
                        <a:pt x="515" y="259"/>
                        <a:pt x="511" y="259"/>
                        <a:pt x="506" y="258"/>
                      </a:cubicBezTo>
                      <a:cubicBezTo>
                        <a:pt x="505" y="258"/>
                        <a:pt x="504" y="258"/>
                        <a:pt x="504" y="258"/>
                      </a:cubicBezTo>
                      <a:cubicBezTo>
                        <a:pt x="509" y="262"/>
                        <a:pt x="514" y="263"/>
                        <a:pt x="520" y="261"/>
                      </a:cubicBezTo>
                      <a:cubicBezTo>
                        <a:pt x="520" y="266"/>
                        <a:pt x="520" y="271"/>
                        <a:pt x="519" y="276"/>
                      </a:cubicBezTo>
                      <a:cubicBezTo>
                        <a:pt x="519" y="275"/>
                        <a:pt x="518" y="275"/>
                        <a:pt x="517" y="275"/>
                      </a:cubicBezTo>
                      <a:cubicBezTo>
                        <a:pt x="517" y="272"/>
                        <a:pt x="517" y="269"/>
                        <a:pt x="517" y="266"/>
                      </a:cubicBezTo>
                      <a:cubicBezTo>
                        <a:pt x="516" y="269"/>
                        <a:pt x="515" y="271"/>
                        <a:pt x="515" y="274"/>
                      </a:cubicBezTo>
                      <a:cubicBezTo>
                        <a:pt x="513" y="273"/>
                        <a:pt x="511" y="273"/>
                        <a:pt x="510" y="272"/>
                      </a:cubicBezTo>
                      <a:cubicBezTo>
                        <a:pt x="509" y="272"/>
                        <a:pt x="509" y="272"/>
                        <a:pt x="509" y="272"/>
                      </a:cubicBezTo>
                      <a:cubicBezTo>
                        <a:pt x="511" y="274"/>
                        <a:pt x="512" y="275"/>
                        <a:pt x="515" y="276"/>
                      </a:cubicBezTo>
                      <a:cubicBezTo>
                        <a:pt x="514" y="277"/>
                        <a:pt x="514" y="279"/>
                        <a:pt x="514" y="280"/>
                      </a:cubicBezTo>
                      <a:cubicBezTo>
                        <a:pt x="514" y="281"/>
                        <a:pt x="514" y="283"/>
                        <a:pt x="514" y="285"/>
                      </a:cubicBezTo>
                      <a:cubicBezTo>
                        <a:pt x="510" y="285"/>
                        <a:pt x="506" y="285"/>
                        <a:pt x="502" y="284"/>
                      </a:cubicBezTo>
                      <a:cubicBezTo>
                        <a:pt x="500" y="284"/>
                        <a:pt x="500" y="284"/>
                        <a:pt x="500" y="284"/>
                      </a:cubicBezTo>
                      <a:cubicBezTo>
                        <a:pt x="505" y="287"/>
                        <a:pt x="509" y="289"/>
                        <a:pt x="514" y="289"/>
                      </a:cubicBezTo>
                      <a:cubicBezTo>
                        <a:pt x="514" y="290"/>
                        <a:pt x="514" y="291"/>
                        <a:pt x="514" y="293"/>
                      </a:cubicBezTo>
                      <a:cubicBezTo>
                        <a:pt x="510" y="292"/>
                        <a:pt x="507" y="291"/>
                        <a:pt x="503" y="292"/>
                      </a:cubicBezTo>
                      <a:cubicBezTo>
                        <a:pt x="502" y="292"/>
                        <a:pt x="502" y="292"/>
                        <a:pt x="502" y="292"/>
                      </a:cubicBezTo>
                      <a:cubicBezTo>
                        <a:pt x="506" y="293"/>
                        <a:pt x="510" y="294"/>
                        <a:pt x="514" y="295"/>
                      </a:cubicBezTo>
                      <a:cubicBezTo>
                        <a:pt x="513"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6" y="306"/>
                        <a:pt x="511" y="307"/>
                      </a:cubicBezTo>
                      <a:cubicBezTo>
                        <a:pt x="510" y="310"/>
                        <a:pt x="509" y="313"/>
                        <a:pt x="509" y="316"/>
                      </a:cubicBezTo>
                      <a:cubicBezTo>
                        <a:pt x="505" y="316"/>
                        <a:pt x="501" y="316"/>
                        <a:pt x="497" y="316"/>
                      </a:cubicBezTo>
                      <a:cubicBezTo>
                        <a:pt x="496" y="316"/>
                        <a:pt x="496" y="316"/>
                        <a:pt x="496" y="316"/>
                      </a:cubicBezTo>
                      <a:cubicBezTo>
                        <a:pt x="500" y="316"/>
                        <a:pt x="504" y="317"/>
                        <a:pt x="508" y="317"/>
                      </a:cubicBezTo>
                      <a:cubicBezTo>
                        <a:pt x="508" y="319"/>
                        <a:pt x="507"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89" y="340"/>
                        <a:pt x="491" y="334"/>
                      </a:cubicBezTo>
                      <a:cubicBezTo>
                        <a:pt x="495" y="337"/>
                        <a:pt x="499" y="339"/>
                        <a:pt x="503" y="341"/>
                      </a:cubicBezTo>
                      <a:cubicBezTo>
                        <a:pt x="503" y="341"/>
                        <a:pt x="503" y="340"/>
                        <a:pt x="502" y="340"/>
                      </a:cubicBezTo>
                      <a:cubicBezTo>
                        <a:pt x="499" y="337"/>
                        <a:pt x="495" y="334"/>
                        <a:pt x="491" y="333"/>
                      </a:cubicBezTo>
                      <a:cubicBezTo>
                        <a:pt x="494" y="322"/>
                        <a:pt x="495" y="311"/>
                        <a:pt x="497" y="301"/>
                      </a:cubicBezTo>
                      <a:cubicBezTo>
                        <a:pt x="498" y="292"/>
                        <a:pt x="499" y="283"/>
                        <a:pt x="499" y="275"/>
                      </a:cubicBezTo>
                      <a:cubicBezTo>
                        <a:pt x="500" y="258"/>
                        <a:pt x="499" y="242"/>
                        <a:pt x="497" y="227"/>
                      </a:cubicBezTo>
                      <a:cubicBezTo>
                        <a:pt x="504" y="227"/>
                        <a:pt x="512" y="229"/>
                        <a:pt x="520" y="229"/>
                      </a:cubicBezTo>
                      <a:cubicBezTo>
                        <a:pt x="520" y="231"/>
                        <a:pt x="520" y="233"/>
                        <a:pt x="520" y="236"/>
                      </a:cubicBezTo>
                      <a:cubicBezTo>
                        <a:pt x="514" y="235"/>
                        <a:pt x="509" y="232"/>
                        <a:pt x="504" y="228"/>
                      </a:cubicBezTo>
                      <a:cubicBezTo>
                        <a:pt x="502" y="228"/>
                        <a:pt x="502" y="228"/>
                        <a:pt x="502" y="229"/>
                      </a:cubicBezTo>
                      <a:cubicBezTo>
                        <a:pt x="508" y="233"/>
                        <a:pt x="514" y="236"/>
                        <a:pt x="521" y="237"/>
                      </a:cubicBezTo>
                      <a:close/>
                      <a:moveTo>
                        <a:pt x="431" y="98"/>
                      </a:moveTo>
                      <a:cubicBezTo>
                        <a:pt x="430" y="99"/>
                        <a:pt x="430" y="99"/>
                        <a:pt x="430"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0" y="101"/>
                        <a:pt x="447" y="121"/>
                      </a:cubicBezTo>
                      <a:cubicBezTo>
                        <a:pt x="467" y="145"/>
                        <a:pt x="479" y="171"/>
                        <a:pt x="483" y="201"/>
                      </a:cubicBezTo>
                      <a:cubicBezTo>
                        <a:pt x="483" y="200"/>
                        <a:pt x="483" y="198"/>
                        <a:pt x="483" y="197"/>
                      </a:cubicBezTo>
                      <a:cubicBezTo>
                        <a:pt x="484" y="205"/>
                        <a:pt x="485" y="214"/>
                        <a:pt x="486" y="223"/>
                      </a:cubicBezTo>
                      <a:cubicBezTo>
                        <a:pt x="486" y="223"/>
                        <a:pt x="487" y="223"/>
                        <a:pt x="487" y="223"/>
                      </a:cubicBezTo>
                      <a:cubicBezTo>
                        <a:pt x="487" y="222"/>
                        <a:pt x="488" y="222"/>
                        <a:pt x="488" y="221"/>
                      </a:cubicBezTo>
                      <a:cubicBezTo>
                        <a:pt x="488" y="215"/>
                        <a:pt x="487" y="209"/>
                        <a:pt x="487" y="202"/>
                      </a:cubicBezTo>
                      <a:cubicBezTo>
                        <a:pt x="487" y="207"/>
                        <a:pt x="489" y="213"/>
                        <a:pt x="490" y="218"/>
                      </a:cubicBezTo>
                      <a:cubicBezTo>
                        <a:pt x="490" y="219"/>
                        <a:pt x="490" y="219"/>
                        <a:pt x="490" y="220"/>
                      </a:cubicBezTo>
                      <a:cubicBezTo>
                        <a:pt x="489" y="220"/>
                        <a:pt x="489" y="220"/>
                        <a:pt x="489" y="220"/>
                      </a:cubicBezTo>
                      <a:cubicBezTo>
                        <a:pt x="488" y="220"/>
                        <a:pt x="488" y="220"/>
                        <a:pt x="488" y="220"/>
                      </a:cubicBezTo>
                      <a:cubicBezTo>
                        <a:pt x="489" y="220"/>
                        <a:pt x="489" y="221"/>
                        <a:pt x="490" y="221"/>
                      </a:cubicBezTo>
                      <a:cubicBezTo>
                        <a:pt x="491" y="231"/>
                        <a:pt x="492" y="241"/>
                        <a:pt x="492" y="252"/>
                      </a:cubicBezTo>
                      <a:cubicBezTo>
                        <a:pt x="491" y="251"/>
                        <a:pt x="491" y="249"/>
                        <a:pt x="491" y="248"/>
                      </a:cubicBezTo>
                      <a:cubicBezTo>
                        <a:pt x="489" y="251"/>
                        <a:pt x="489" y="256"/>
                        <a:pt x="489" y="261"/>
                      </a:cubicBezTo>
                      <a:cubicBezTo>
                        <a:pt x="490" y="266"/>
                        <a:pt x="491" y="271"/>
                        <a:pt x="491" y="277"/>
                      </a:cubicBezTo>
                      <a:cubicBezTo>
                        <a:pt x="489" y="301"/>
                        <a:pt x="485" y="325"/>
                        <a:pt x="480" y="349"/>
                      </a:cubicBezTo>
                      <a:cubicBezTo>
                        <a:pt x="479" y="350"/>
                        <a:pt x="478" y="351"/>
                        <a:pt x="477" y="353"/>
                      </a:cubicBezTo>
                      <a:cubicBezTo>
                        <a:pt x="476" y="358"/>
                        <a:pt x="474" y="363"/>
                        <a:pt x="472" y="367"/>
                      </a:cubicBezTo>
                      <a:cubicBezTo>
                        <a:pt x="471" y="367"/>
                        <a:pt x="471" y="368"/>
                        <a:pt x="470" y="368"/>
                      </a:cubicBezTo>
                      <a:cubicBezTo>
                        <a:pt x="470" y="369"/>
                        <a:pt x="471" y="370"/>
                        <a:pt x="471" y="370"/>
                      </a:cubicBezTo>
                      <a:cubicBezTo>
                        <a:pt x="459" y="399"/>
                        <a:pt x="440" y="424"/>
                        <a:pt x="415" y="444"/>
                      </a:cubicBezTo>
                      <a:cubicBezTo>
                        <a:pt x="407" y="449"/>
                        <a:pt x="400" y="453"/>
                        <a:pt x="393" y="458"/>
                      </a:cubicBezTo>
                      <a:cubicBezTo>
                        <a:pt x="388" y="459"/>
                        <a:pt x="384" y="460"/>
                        <a:pt x="379" y="462"/>
                      </a:cubicBezTo>
                      <a:cubicBezTo>
                        <a:pt x="369" y="468"/>
                        <a:pt x="358" y="473"/>
                        <a:pt x="347" y="477"/>
                      </a:cubicBezTo>
                      <a:cubicBezTo>
                        <a:pt x="345" y="475"/>
                        <a:pt x="344" y="473"/>
                        <a:pt x="343" y="470"/>
                      </a:cubicBezTo>
                      <a:cubicBezTo>
                        <a:pt x="343" y="471"/>
                        <a:pt x="343" y="471"/>
                        <a:pt x="343" y="471"/>
                      </a:cubicBezTo>
                      <a:cubicBezTo>
                        <a:pt x="343" y="473"/>
                        <a:pt x="344"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89" y="496"/>
                        <a:pt x="285" y="497"/>
                        <a:pt x="281" y="497"/>
                      </a:cubicBezTo>
                      <a:cubicBezTo>
                        <a:pt x="281" y="497"/>
                        <a:pt x="281" y="497"/>
                        <a:pt x="281" y="496"/>
                      </a:cubicBezTo>
                      <a:cubicBezTo>
                        <a:pt x="281" y="496"/>
                        <a:pt x="281" y="497"/>
                        <a:pt x="280" y="497"/>
                      </a:cubicBezTo>
                      <a:cubicBezTo>
                        <a:pt x="280" y="497"/>
                        <a:pt x="280" y="497"/>
                        <a:pt x="280" y="498"/>
                      </a:cubicBezTo>
                      <a:cubicBezTo>
                        <a:pt x="280" y="498"/>
                        <a:pt x="279" y="498"/>
                        <a:pt x="279" y="498"/>
                      </a:cubicBezTo>
                      <a:cubicBezTo>
                        <a:pt x="274" y="497"/>
                        <a:pt x="269" y="497"/>
                        <a:pt x="265" y="496"/>
                      </a:cubicBezTo>
                      <a:cubicBezTo>
                        <a:pt x="265" y="495"/>
                        <a:pt x="265" y="495"/>
                        <a:pt x="265" y="494"/>
                      </a:cubicBezTo>
                      <a:cubicBezTo>
                        <a:pt x="264" y="494"/>
                        <a:pt x="263" y="494"/>
                        <a:pt x="263" y="494"/>
                      </a:cubicBezTo>
                      <a:cubicBezTo>
                        <a:pt x="262" y="494"/>
                        <a:pt x="261" y="495"/>
                        <a:pt x="261" y="495"/>
                      </a:cubicBezTo>
                      <a:cubicBezTo>
                        <a:pt x="247" y="494"/>
                        <a:pt x="234" y="493"/>
                        <a:pt x="220" y="491"/>
                      </a:cubicBezTo>
                      <a:cubicBezTo>
                        <a:pt x="208" y="491"/>
                        <a:pt x="196" y="489"/>
                        <a:pt x="185" y="487"/>
                      </a:cubicBezTo>
                      <a:cubicBezTo>
                        <a:pt x="185" y="487"/>
                        <a:pt x="185" y="487"/>
                        <a:pt x="185" y="487"/>
                      </a:cubicBezTo>
                      <a:cubicBezTo>
                        <a:pt x="185" y="486"/>
                        <a:pt x="185" y="486"/>
                        <a:pt x="185" y="486"/>
                      </a:cubicBezTo>
                      <a:cubicBezTo>
                        <a:pt x="185" y="486"/>
                        <a:pt x="185" y="486"/>
                        <a:pt x="185" y="487"/>
                      </a:cubicBezTo>
                      <a:cubicBezTo>
                        <a:pt x="179" y="485"/>
                        <a:pt x="175" y="483"/>
                        <a:pt x="170" y="481"/>
                      </a:cubicBezTo>
                      <a:cubicBezTo>
                        <a:pt x="169" y="481"/>
                        <a:pt x="168" y="480"/>
                        <a:pt x="168" y="480"/>
                      </a:cubicBezTo>
                      <a:cubicBezTo>
                        <a:pt x="167" y="480"/>
                        <a:pt x="167" y="480"/>
                        <a:pt x="167" y="480"/>
                      </a:cubicBezTo>
                      <a:cubicBezTo>
                        <a:pt x="161" y="478"/>
                        <a:pt x="156" y="475"/>
                        <a:pt x="150" y="472"/>
                      </a:cubicBezTo>
                      <a:cubicBezTo>
                        <a:pt x="146" y="470"/>
                        <a:pt x="141" y="467"/>
                        <a:pt x="137" y="465"/>
                      </a:cubicBezTo>
                      <a:cubicBezTo>
                        <a:pt x="137" y="465"/>
                        <a:pt x="137" y="464"/>
                        <a:pt x="137" y="464"/>
                      </a:cubicBezTo>
                      <a:cubicBezTo>
                        <a:pt x="137" y="464"/>
                        <a:pt x="137" y="464"/>
                        <a:pt x="136" y="465"/>
                      </a:cubicBezTo>
                      <a:cubicBezTo>
                        <a:pt x="119" y="454"/>
                        <a:pt x="102" y="442"/>
                        <a:pt x="86" y="429"/>
                      </a:cubicBezTo>
                      <a:cubicBezTo>
                        <a:pt x="70" y="411"/>
                        <a:pt x="57" y="391"/>
                        <a:pt x="47" y="369"/>
                      </a:cubicBezTo>
                      <a:cubicBezTo>
                        <a:pt x="45" y="365"/>
                        <a:pt x="45" y="361"/>
                        <a:pt x="43" y="357"/>
                      </a:cubicBezTo>
                      <a:cubicBezTo>
                        <a:pt x="44" y="357"/>
                        <a:pt x="45" y="357"/>
                        <a:pt x="45" y="357"/>
                      </a:cubicBezTo>
                      <a:cubicBezTo>
                        <a:pt x="47" y="360"/>
                        <a:pt x="48" y="363"/>
                        <a:pt x="50" y="365"/>
                      </a:cubicBezTo>
                      <a:cubicBezTo>
                        <a:pt x="50" y="365"/>
                        <a:pt x="50"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3" y="322"/>
                        <a:pt x="31" y="311"/>
                        <a:pt x="29" y="299"/>
                      </a:cubicBezTo>
                      <a:cubicBezTo>
                        <a:pt x="30" y="299"/>
                        <a:pt x="30" y="299"/>
                        <a:pt x="30" y="299"/>
                      </a:cubicBezTo>
                      <a:cubicBezTo>
                        <a:pt x="29" y="299"/>
                        <a:pt x="29" y="299"/>
                        <a:pt x="29" y="299"/>
                      </a:cubicBezTo>
                      <a:cubicBezTo>
                        <a:pt x="29" y="293"/>
                        <a:pt x="28" y="287"/>
                        <a:pt x="28" y="281"/>
                      </a:cubicBezTo>
                      <a:cubicBezTo>
                        <a:pt x="28" y="280"/>
                        <a:pt x="28" y="279"/>
                        <a:pt x="28" y="279"/>
                      </a:cubicBezTo>
                      <a:cubicBezTo>
                        <a:pt x="29" y="285"/>
                        <a:pt x="31" y="293"/>
                        <a:pt x="33" y="299"/>
                      </a:cubicBezTo>
                      <a:cubicBezTo>
                        <a:pt x="31" y="288"/>
                        <a:pt x="29" y="277"/>
                        <a:pt x="29" y="265"/>
                      </a:cubicBezTo>
                      <a:cubicBezTo>
                        <a:pt x="29" y="265"/>
                        <a:pt x="29" y="265"/>
                        <a:pt x="29" y="265"/>
                      </a:cubicBezTo>
                      <a:cubicBezTo>
                        <a:pt x="29" y="245"/>
                        <a:pt x="32" y="225"/>
                        <a:pt x="36" y="207"/>
                      </a:cubicBezTo>
                      <a:cubicBezTo>
                        <a:pt x="37" y="202"/>
                        <a:pt x="39" y="197"/>
                        <a:pt x="41" y="193"/>
                      </a:cubicBezTo>
                      <a:cubicBezTo>
                        <a:pt x="43" y="187"/>
                        <a:pt x="45" y="180"/>
                        <a:pt x="47" y="173"/>
                      </a:cubicBezTo>
                      <a:cubicBezTo>
                        <a:pt x="55" y="155"/>
                        <a:pt x="66" y="139"/>
                        <a:pt x="79" y="124"/>
                      </a:cubicBezTo>
                      <a:cubicBezTo>
                        <a:pt x="77" y="125"/>
                        <a:pt x="75" y="127"/>
                        <a:pt x="73" y="128"/>
                      </a:cubicBezTo>
                      <a:cubicBezTo>
                        <a:pt x="73" y="128"/>
                        <a:pt x="73" y="127"/>
                        <a:pt x="74" y="127"/>
                      </a:cubicBezTo>
                      <a:cubicBezTo>
                        <a:pt x="79" y="120"/>
                        <a:pt x="84" y="113"/>
                        <a:pt x="89" y="106"/>
                      </a:cubicBezTo>
                      <a:cubicBezTo>
                        <a:pt x="91" y="104"/>
                        <a:pt x="91" y="104"/>
                        <a:pt x="91" y="104"/>
                      </a:cubicBezTo>
                      <a:cubicBezTo>
                        <a:pt x="97" y="97"/>
                        <a:pt x="104" y="90"/>
                        <a:pt x="110" y="83"/>
                      </a:cubicBezTo>
                      <a:cubicBezTo>
                        <a:pt x="113" y="82"/>
                        <a:pt x="116" y="80"/>
                        <a:pt x="118"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0" y="44"/>
                        <a:pt x="181" y="43"/>
                      </a:cubicBezTo>
                      <a:cubicBezTo>
                        <a:pt x="185" y="42"/>
                        <a:pt x="189" y="41"/>
                        <a:pt x="193" y="41"/>
                      </a:cubicBezTo>
                      <a:cubicBezTo>
                        <a:pt x="195" y="40"/>
                        <a:pt x="196" y="40"/>
                        <a:pt x="198" y="40"/>
                      </a:cubicBezTo>
                      <a:cubicBezTo>
                        <a:pt x="198" y="40"/>
                        <a:pt x="198" y="40"/>
                        <a:pt x="198" y="40"/>
                      </a:cubicBezTo>
                      <a:cubicBezTo>
                        <a:pt x="198" y="40"/>
                        <a:pt x="198" y="40"/>
                        <a:pt x="199" y="40"/>
                      </a:cubicBezTo>
                      <a:cubicBezTo>
                        <a:pt x="224" y="38"/>
                        <a:pt x="249" y="37"/>
                        <a:pt x="274" y="38"/>
                      </a:cubicBezTo>
                      <a:cubicBezTo>
                        <a:pt x="276" y="39"/>
                        <a:pt x="278" y="39"/>
                        <a:pt x="280" y="39"/>
                      </a:cubicBezTo>
                      <a:cubicBezTo>
                        <a:pt x="279" y="39"/>
                        <a:pt x="279" y="39"/>
                        <a:pt x="279" y="39"/>
                      </a:cubicBezTo>
                      <a:cubicBezTo>
                        <a:pt x="282" y="39"/>
                        <a:pt x="285" y="39"/>
                        <a:pt x="288" y="39"/>
                      </a:cubicBezTo>
                      <a:cubicBezTo>
                        <a:pt x="285" y="39"/>
                        <a:pt x="282" y="38"/>
                        <a:pt x="279" y="38"/>
                      </a:cubicBezTo>
                      <a:cubicBezTo>
                        <a:pt x="279" y="38"/>
                        <a:pt x="278" y="38"/>
                        <a:pt x="278" y="38"/>
                      </a:cubicBezTo>
                      <a:cubicBezTo>
                        <a:pt x="277" y="38"/>
                        <a:pt x="276" y="37"/>
                        <a:pt x="276" y="37"/>
                      </a:cubicBezTo>
                      <a:cubicBezTo>
                        <a:pt x="295" y="39"/>
                        <a:pt x="315" y="43"/>
                        <a:pt x="335" y="50"/>
                      </a:cubicBezTo>
                      <a:cubicBezTo>
                        <a:pt x="335" y="50"/>
                        <a:pt x="335" y="51"/>
                        <a:pt x="335" y="51"/>
                      </a:cubicBezTo>
                      <a:cubicBezTo>
                        <a:pt x="336" y="51"/>
                        <a:pt x="336" y="51"/>
                        <a:pt x="337" y="52"/>
                      </a:cubicBezTo>
                      <a:cubicBezTo>
                        <a:pt x="338" y="52"/>
                        <a:pt x="339" y="53"/>
                        <a:pt x="340" y="53"/>
                      </a:cubicBezTo>
                      <a:cubicBezTo>
                        <a:pt x="340" y="53"/>
                        <a:pt x="341" y="53"/>
                        <a:pt x="342" y="53"/>
                      </a:cubicBezTo>
                      <a:cubicBezTo>
                        <a:pt x="341" y="52"/>
                        <a:pt x="340" y="52"/>
                        <a:pt x="339" y="51"/>
                      </a:cubicBezTo>
                      <a:cubicBezTo>
                        <a:pt x="317" y="43"/>
                        <a:pt x="295" y="36"/>
                        <a:pt x="271" y="33"/>
                      </a:cubicBezTo>
                      <a:cubicBezTo>
                        <a:pt x="289" y="34"/>
                        <a:pt x="307" y="37"/>
                        <a:pt x="325" y="41"/>
                      </a:cubicBezTo>
                      <a:cubicBezTo>
                        <a:pt x="325" y="41"/>
                        <a:pt x="325" y="41"/>
                        <a:pt x="325" y="41"/>
                      </a:cubicBezTo>
                      <a:cubicBezTo>
                        <a:pt x="330" y="42"/>
                        <a:pt x="335" y="44"/>
                        <a:pt x="341" y="46"/>
                      </a:cubicBezTo>
                      <a:cubicBezTo>
                        <a:pt x="340" y="47"/>
                        <a:pt x="340" y="48"/>
                        <a:pt x="340" y="49"/>
                      </a:cubicBezTo>
                      <a:cubicBezTo>
                        <a:pt x="341" y="49"/>
                        <a:pt x="342" y="48"/>
                        <a:pt x="343" y="47"/>
                      </a:cubicBezTo>
                      <a:cubicBezTo>
                        <a:pt x="343" y="47"/>
                        <a:pt x="343" y="47"/>
                        <a:pt x="343" y="47"/>
                      </a:cubicBezTo>
                      <a:cubicBezTo>
                        <a:pt x="359" y="53"/>
                        <a:pt x="376" y="60"/>
                        <a:pt x="391" y="69"/>
                      </a:cubicBezTo>
                      <a:cubicBezTo>
                        <a:pt x="386" y="65"/>
                        <a:pt x="381" y="62"/>
                        <a:pt x="375"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29" y="92"/>
                      </a:cubicBezTo>
                      <a:cubicBezTo>
                        <a:pt x="433" y="95"/>
                        <a:pt x="437" y="98"/>
                        <a:pt x="441" y="101"/>
                      </a:cubicBezTo>
                      <a:cubicBezTo>
                        <a:pt x="443" y="103"/>
                        <a:pt x="445" y="106"/>
                        <a:pt x="447" y="109"/>
                      </a:cubicBezTo>
                      <a:cubicBezTo>
                        <a:pt x="446" y="107"/>
                        <a:pt x="445" y="105"/>
                        <a:pt x="443" y="104"/>
                      </a:cubicBezTo>
                      <a:cubicBezTo>
                        <a:pt x="442" y="106"/>
                        <a:pt x="442" y="108"/>
                        <a:pt x="445" y="111"/>
                      </a:cubicBezTo>
                      <a:cubicBezTo>
                        <a:pt x="452" y="117"/>
                        <a:pt x="458" y="125"/>
                        <a:pt x="462" y="134"/>
                      </a:cubicBezTo>
                      <a:cubicBezTo>
                        <a:pt x="463" y="135"/>
                        <a:pt x="464" y="137"/>
                        <a:pt x="464" y="138"/>
                      </a:cubicBezTo>
                      <a:cubicBezTo>
                        <a:pt x="455" y="124"/>
                        <a:pt x="445" y="110"/>
                        <a:pt x="431" y="98"/>
                      </a:cubicBezTo>
                      <a:close/>
                      <a:moveTo>
                        <a:pt x="463" y="104"/>
                      </a:moveTo>
                      <a:cubicBezTo>
                        <a:pt x="463" y="104"/>
                        <a:pt x="462" y="104"/>
                        <a:pt x="462" y="105"/>
                      </a:cubicBezTo>
                      <a:cubicBezTo>
                        <a:pt x="459" y="107"/>
                        <a:pt x="456" y="109"/>
                        <a:pt x="453" y="111"/>
                      </a:cubicBezTo>
                      <a:cubicBezTo>
                        <a:pt x="451" y="110"/>
                        <a:pt x="451" y="109"/>
                        <a:pt x="450" y="108"/>
                      </a:cubicBezTo>
                      <a:cubicBezTo>
                        <a:pt x="450" y="107"/>
                        <a:pt x="451" y="107"/>
                        <a:pt x="452" y="107"/>
                      </a:cubicBezTo>
                      <a:cubicBezTo>
                        <a:pt x="452" y="106"/>
                        <a:pt x="453" y="106"/>
                        <a:pt x="453" y="105"/>
                      </a:cubicBezTo>
                      <a:cubicBezTo>
                        <a:pt x="456" y="103"/>
                        <a:pt x="459" y="101"/>
                        <a:pt x="460" y="98"/>
                      </a:cubicBezTo>
                      <a:cubicBezTo>
                        <a:pt x="463" y="101"/>
                        <a:pt x="466" y="105"/>
                        <a:pt x="469" y="109"/>
                      </a:cubicBezTo>
                      <a:cubicBezTo>
                        <a:pt x="469" y="109"/>
                        <a:pt x="469" y="109"/>
                        <a:pt x="469" y="109"/>
                      </a:cubicBezTo>
                      <a:cubicBezTo>
                        <a:pt x="466" y="113"/>
                        <a:pt x="463" y="116"/>
                        <a:pt x="459" y="120"/>
                      </a:cubicBezTo>
                      <a:cubicBezTo>
                        <a:pt x="457" y="117"/>
                        <a:pt x="456" y="115"/>
                        <a:pt x="454" y="113"/>
                      </a:cubicBezTo>
                      <a:cubicBezTo>
                        <a:pt x="454" y="113"/>
                        <a:pt x="454" y="113"/>
                        <a:pt x="454" y="113"/>
                      </a:cubicBezTo>
                      <a:cubicBezTo>
                        <a:pt x="459" y="111"/>
                        <a:pt x="462" y="108"/>
                        <a:pt x="463" y="104"/>
                      </a:cubicBezTo>
                      <a:close/>
                      <a:moveTo>
                        <a:pt x="462"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2" y="132"/>
                        <a:pt x="483" y="135"/>
                        <a:pt x="485" y="138"/>
                      </a:cubicBezTo>
                      <a:cubicBezTo>
                        <a:pt x="483" y="139"/>
                        <a:pt x="480" y="139"/>
                        <a:pt x="478" y="140"/>
                      </a:cubicBezTo>
                      <a:cubicBezTo>
                        <a:pt x="478" y="141"/>
                        <a:pt x="478" y="141"/>
                        <a:pt x="478" y="141"/>
                      </a:cubicBezTo>
                      <a:cubicBezTo>
                        <a:pt x="481" y="141"/>
                        <a:pt x="484" y="141"/>
                        <a:pt x="486" y="141"/>
                      </a:cubicBezTo>
                      <a:cubicBezTo>
                        <a:pt x="488" y="146"/>
                        <a:pt x="491" y="151"/>
                        <a:pt x="494" y="156"/>
                      </a:cubicBezTo>
                      <a:cubicBezTo>
                        <a:pt x="495" y="159"/>
                        <a:pt x="497" y="161"/>
                        <a:pt x="498" y="164"/>
                      </a:cubicBezTo>
                      <a:cubicBezTo>
                        <a:pt x="496" y="163"/>
                        <a:pt x="494" y="163"/>
                        <a:pt x="492" y="162"/>
                      </a:cubicBezTo>
                      <a:cubicBezTo>
                        <a:pt x="491" y="162"/>
                        <a:pt x="490" y="162"/>
                        <a:pt x="490" y="162"/>
                      </a:cubicBezTo>
                      <a:cubicBezTo>
                        <a:pt x="493" y="165"/>
                        <a:pt x="496" y="166"/>
                        <a:pt x="499" y="166"/>
                      </a:cubicBezTo>
                      <a:cubicBezTo>
                        <a:pt x="500" y="167"/>
                        <a:pt x="501" y="169"/>
                        <a:pt x="501" y="170"/>
                      </a:cubicBezTo>
                      <a:cubicBezTo>
                        <a:pt x="502" y="170"/>
                        <a:pt x="502" y="170"/>
                        <a:pt x="502" y="170"/>
                      </a:cubicBezTo>
                      <a:cubicBezTo>
                        <a:pt x="496" y="169"/>
                        <a:pt x="491" y="167"/>
                        <a:pt x="485" y="165"/>
                      </a:cubicBezTo>
                      <a:cubicBezTo>
                        <a:pt x="483" y="159"/>
                        <a:pt x="480" y="153"/>
                        <a:pt x="477" y="147"/>
                      </a:cubicBezTo>
                      <a:cubicBezTo>
                        <a:pt x="474" y="144"/>
                        <a:pt x="472" y="140"/>
                        <a:pt x="470" y="137"/>
                      </a:cubicBezTo>
                      <a:cubicBezTo>
                        <a:pt x="472" y="136"/>
                        <a:pt x="474" y="135"/>
                        <a:pt x="476" y="133"/>
                      </a:cubicBezTo>
                      <a:cubicBezTo>
                        <a:pt x="476" y="132"/>
                        <a:pt x="476" y="132"/>
                        <a:pt x="476" y="131"/>
                      </a:cubicBezTo>
                      <a:cubicBezTo>
                        <a:pt x="476" y="131"/>
                        <a:pt x="476" y="130"/>
                        <a:pt x="476" y="130"/>
                      </a:cubicBezTo>
                      <a:cubicBezTo>
                        <a:pt x="476" y="129"/>
                        <a:pt x="477" y="128"/>
                        <a:pt x="478" y="127"/>
                      </a:cubicBezTo>
                      <a:cubicBezTo>
                        <a:pt x="478" y="126"/>
                        <a:pt x="478" y="126"/>
                        <a:pt x="477"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3" y="130"/>
                      </a:cubicBezTo>
                      <a:cubicBezTo>
                        <a:pt x="473" y="131"/>
                        <a:pt x="473" y="132"/>
                        <a:pt x="473" y="133"/>
                      </a:cubicBezTo>
                      <a:cubicBezTo>
                        <a:pt x="472" y="133"/>
                        <a:pt x="470" y="135"/>
                        <a:pt x="469" y="136"/>
                      </a:cubicBezTo>
                      <a:cubicBezTo>
                        <a:pt x="469" y="135"/>
                        <a:pt x="469" y="135"/>
                        <a:pt x="469" y="135"/>
                      </a:cubicBezTo>
                      <a:cubicBezTo>
                        <a:pt x="467" y="131"/>
                        <a:pt x="465" y="128"/>
                        <a:pt x="462" y="125"/>
                      </a:cubicBezTo>
                      <a:close/>
                      <a:moveTo>
                        <a:pt x="460" y="121"/>
                      </a:moveTo>
                      <a:cubicBezTo>
                        <a:pt x="462" y="119"/>
                        <a:pt x="465" y="117"/>
                        <a:pt x="467" y="115"/>
                      </a:cubicBezTo>
                      <a:cubicBezTo>
                        <a:pt x="465" y="118"/>
                        <a:pt x="463" y="121"/>
                        <a:pt x="461" y="122"/>
                      </a:cubicBezTo>
                      <a:cubicBezTo>
                        <a:pt x="461" y="122"/>
                        <a:pt x="460" y="121"/>
                        <a:pt x="460" y="121"/>
                      </a:cubicBezTo>
                      <a:close/>
                      <a:moveTo>
                        <a:pt x="465" y="135"/>
                      </a:moveTo>
                      <a:cubicBezTo>
                        <a:pt x="466" y="136"/>
                        <a:pt x="466"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5" y="135"/>
                      </a:cubicBezTo>
                      <a:close/>
                      <a:moveTo>
                        <a:pt x="395" y="62"/>
                      </a:moveTo>
                      <a:cubicBezTo>
                        <a:pt x="395" y="62"/>
                        <a:pt x="395" y="63"/>
                        <a:pt x="395" y="63"/>
                      </a:cubicBezTo>
                      <a:cubicBezTo>
                        <a:pt x="391" y="61"/>
                        <a:pt x="388" y="59"/>
                        <a:pt x="385" y="57"/>
                      </a:cubicBezTo>
                      <a:cubicBezTo>
                        <a:pt x="385" y="57"/>
                        <a:pt x="385" y="57"/>
                        <a:pt x="385" y="57"/>
                      </a:cubicBezTo>
                      <a:cubicBezTo>
                        <a:pt x="388" y="59"/>
                        <a:pt x="391" y="60"/>
                        <a:pt x="395" y="62"/>
                      </a:cubicBezTo>
                      <a:close/>
                      <a:moveTo>
                        <a:pt x="395" y="64"/>
                      </a:moveTo>
                      <a:cubicBezTo>
                        <a:pt x="395" y="63"/>
                        <a:pt x="395" y="63"/>
                        <a:pt x="396" y="63"/>
                      </a:cubicBezTo>
                      <a:cubicBezTo>
                        <a:pt x="401" y="65"/>
                        <a:pt x="405" y="69"/>
                        <a:pt x="410" y="72"/>
                      </a:cubicBezTo>
                      <a:cubicBezTo>
                        <a:pt x="415" y="76"/>
                        <a:pt x="420" y="80"/>
                        <a:pt x="425" y="85"/>
                      </a:cubicBezTo>
                      <a:cubicBezTo>
                        <a:pt x="425" y="85"/>
                        <a:pt x="425" y="85"/>
                        <a:pt x="425" y="85"/>
                      </a:cubicBezTo>
                      <a:cubicBezTo>
                        <a:pt x="416" y="77"/>
                        <a:pt x="406" y="70"/>
                        <a:pt x="395" y="64"/>
                      </a:cubicBezTo>
                      <a:close/>
                      <a:moveTo>
                        <a:pt x="426" y="86"/>
                      </a:moveTo>
                      <a:cubicBezTo>
                        <a:pt x="426" y="86"/>
                        <a:pt x="426" y="86"/>
                        <a:pt x="426" y="86"/>
                      </a:cubicBezTo>
                      <a:cubicBezTo>
                        <a:pt x="428" y="87"/>
                        <a:pt x="429" y="89"/>
                        <a:pt x="431" y="90"/>
                      </a:cubicBezTo>
                      <a:cubicBezTo>
                        <a:pt x="429" y="89"/>
                        <a:pt x="428" y="87"/>
                        <a:pt x="426" y="86"/>
                      </a:cubicBezTo>
                      <a:close/>
                      <a:moveTo>
                        <a:pt x="504" y="171"/>
                      </a:moveTo>
                      <a:cubicBezTo>
                        <a:pt x="504" y="171"/>
                        <a:pt x="504" y="171"/>
                        <a:pt x="504" y="171"/>
                      </a:cubicBezTo>
                      <a:cubicBezTo>
                        <a:pt x="504" y="170"/>
                        <a:pt x="504" y="169"/>
                        <a:pt x="504" y="169"/>
                      </a:cubicBezTo>
                      <a:cubicBezTo>
                        <a:pt x="504" y="169"/>
                        <a:pt x="504" y="170"/>
                        <a:pt x="505" y="171"/>
                      </a:cubicBezTo>
                      <a:cubicBezTo>
                        <a:pt x="505" y="171"/>
                        <a:pt x="505" y="171"/>
                        <a:pt x="504" y="171"/>
                      </a:cubicBezTo>
                      <a:close/>
                      <a:moveTo>
                        <a:pt x="502" y="171"/>
                      </a:moveTo>
                      <a:cubicBezTo>
                        <a:pt x="502" y="173"/>
                        <a:pt x="503" y="174"/>
                        <a:pt x="503" y="176"/>
                      </a:cubicBezTo>
                      <a:cubicBezTo>
                        <a:pt x="503" y="175"/>
                        <a:pt x="502" y="173"/>
                        <a:pt x="501" y="172"/>
                      </a:cubicBezTo>
                      <a:cubicBezTo>
                        <a:pt x="500" y="172"/>
                        <a:pt x="500" y="172"/>
                        <a:pt x="500" y="172"/>
                      </a:cubicBezTo>
                      <a:cubicBezTo>
                        <a:pt x="502" y="175"/>
                        <a:pt x="503" y="177"/>
                        <a:pt x="504" y="179"/>
                      </a:cubicBezTo>
                      <a:cubicBezTo>
                        <a:pt x="505" y="182"/>
                        <a:pt x="505" y="185"/>
                        <a:pt x="506" y="189"/>
                      </a:cubicBezTo>
                      <a:cubicBezTo>
                        <a:pt x="501" y="188"/>
                        <a:pt x="497" y="187"/>
                        <a:pt x="492" y="186"/>
                      </a:cubicBezTo>
                      <a:cubicBezTo>
                        <a:pt x="491" y="179"/>
                        <a:pt x="489" y="173"/>
                        <a:pt x="486" y="167"/>
                      </a:cubicBezTo>
                      <a:cubicBezTo>
                        <a:pt x="491" y="169"/>
                        <a:pt x="496" y="171"/>
                        <a:pt x="502" y="171"/>
                      </a:cubicBezTo>
                      <a:close/>
                      <a:moveTo>
                        <a:pt x="508" y="185"/>
                      </a:moveTo>
                      <a:cubicBezTo>
                        <a:pt x="507" y="183"/>
                        <a:pt x="507" y="182"/>
                        <a:pt x="507" y="181"/>
                      </a:cubicBezTo>
                      <a:cubicBezTo>
                        <a:pt x="508" y="183"/>
                        <a:pt x="509" y="186"/>
                        <a:pt x="511" y="189"/>
                      </a:cubicBezTo>
                      <a:cubicBezTo>
                        <a:pt x="510" y="189"/>
                        <a:pt x="510" y="189"/>
                        <a:pt x="510" y="189"/>
                      </a:cubicBezTo>
                      <a:cubicBezTo>
                        <a:pt x="509" y="187"/>
                        <a:pt x="508" y="186"/>
                        <a:pt x="508" y="185"/>
                      </a:cubicBezTo>
                      <a:close/>
                      <a:moveTo>
                        <a:pt x="496" y="225"/>
                      </a:moveTo>
                      <a:cubicBezTo>
                        <a:pt x="496" y="225"/>
                        <a:pt x="496" y="224"/>
                        <a:pt x="496" y="223"/>
                      </a:cubicBezTo>
                      <a:cubicBezTo>
                        <a:pt x="498" y="223"/>
                        <a:pt x="500" y="224"/>
                        <a:pt x="502" y="225"/>
                      </a:cubicBezTo>
                      <a:cubicBezTo>
                        <a:pt x="500" y="225"/>
                        <a:pt x="498" y="225"/>
                        <a:pt x="496" y="225"/>
                      </a:cubicBezTo>
                      <a:close/>
                      <a:moveTo>
                        <a:pt x="493" y="305"/>
                      </a:moveTo>
                      <a:cubicBezTo>
                        <a:pt x="493" y="306"/>
                        <a:pt x="493" y="307"/>
                        <a:pt x="492" y="309"/>
                      </a:cubicBezTo>
                      <a:cubicBezTo>
                        <a:pt x="493" y="308"/>
                        <a:pt x="493" y="307"/>
                        <a:pt x="493" y="305"/>
                      </a:cubicBezTo>
                      <a:cubicBezTo>
                        <a:pt x="493" y="303"/>
                        <a:pt x="493" y="301"/>
                        <a:pt x="494" y="298"/>
                      </a:cubicBezTo>
                      <a:cubicBezTo>
                        <a:pt x="494" y="300"/>
                        <a:pt x="493" y="303"/>
                        <a:pt x="493" y="305"/>
                      </a:cubicBezTo>
                      <a:close/>
                      <a:moveTo>
                        <a:pt x="503" y="353"/>
                      </a:moveTo>
                      <a:cubicBezTo>
                        <a:pt x="503" y="353"/>
                        <a:pt x="503" y="353"/>
                        <a:pt x="503" y="353"/>
                      </a:cubicBezTo>
                      <a:cubicBezTo>
                        <a:pt x="502" y="354"/>
                        <a:pt x="502" y="355"/>
                        <a:pt x="502" y="355"/>
                      </a:cubicBezTo>
                      <a:cubicBezTo>
                        <a:pt x="502" y="355"/>
                        <a:pt x="502" y="354"/>
                        <a:pt x="503" y="353"/>
                      </a:cubicBezTo>
                      <a:close/>
                      <a:moveTo>
                        <a:pt x="503" y="352"/>
                      </a:moveTo>
                      <a:cubicBezTo>
                        <a:pt x="503" y="351"/>
                        <a:pt x="503" y="351"/>
                        <a:pt x="503" y="351"/>
                      </a:cubicBezTo>
                      <a:cubicBezTo>
                        <a:pt x="505" y="346"/>
                        <a:pt x="506" y="341"/>
                        <a:pt x="507" y="336"/>
                      </a:cubicBezTo>
                      <a:cubicBezTo>
                        <a:pt x="506" y="341"/>
                        <a:pt x="505" y="346"/>
                        <a:pt x="503" y="351"/>
                      </a:cubicBezTo>
                      <a:cubicBezTo>
                        <a:pt x="503" y="351"/>
                        <a:pt x="503" y="351"/>
                        <a:pt x="503" y="352"/>
                      </a:cubicBezTo>
                      <a:close/>
                      <a:moveTo>
                        <a:pt x="507" y="351"/>
                      </a:moveTo>
                      <a:cubicBezTo>
                        <a:pt x="507" y="351"/>
                        <a:pt x="507" y="352"/>
                        <a:pt x="507" y="352"/>
                      </a:cubicBezTo>
                      <a:cubicBezTo>
                        <a:pt x="505" y="356"/>
                        <a:pt x="504" y="360"/>
                        <a:pt x="502" y="364"/>
                      </a:cubicBezTo>
                      <a:cubicBezTo>
                        <a:pt x="502" y="363"/>
                        <a:pt x="502" y="363"/>
                        <a:pt x="502" y="363"/>
                      </a:cubicBezTo>
                      <a:cubicBezTo>
                        <a:pt x="502" y="363"/>
                        <a:pt x="502" y="362"/>
                        <a:pt x="503" y="361"/>
                      </a:cubicBezTo>
                      <a:cubicBezTo>
                        <a:pt x="504" y="358"/>
                        <a:pt x="506" y="354"/>
                        <a:pt x="507" y="351"/>
                      </a:cubicBezTo>
                      <a:close/>
                      <a:moveTo>
                        <a:pt x="421" y="447"/>
                      </a:moveTo>
                      <a:cubicBezTo>
                        <a:pt x="421" y="447"/>
                        <a:pt x="421" y="447"/>
                        <a:pt x="421" y="446"/>
                      </a:cubicBezTo>
                      <a:cubicBezTo>
                        <a:pt x="427" y="442"/>
                        <a:pt x="433" y="438"/>
                        <a:pt x="437" y="433"/>
                      </a:cubicBezTo>
                      <a:cubicBezTo>
                        <a:pt x="437" y="434"/>
                        <a:pt x="436" y="435"/>
                        <a:pt x="436" y="435"/>
                      </a:cubicBezTo>
                      <a:cubicBezTo>
                        <a:pt x="440" y="434"/>
                        <a:pt x="443" y="432"/>
                        <a:pt x="447" y="429"/>
                      </a:cubicBezTo>
                      <a:cubicBezTo>
                        <a:pt x="448" y="432"/>
                        <a:pt x="450" y="434"/>
                        <a:pt x="453" y="436"/>
                      </a:cubicBezTo>
                      <a:cubicBezTo>
                        <a:pt x="450" y="440"/>
                        <a:pt x="447" y="443"/>
                        <a:pt x="444" y="447"/>
                      </a:cubicBezTo>
                      <a:cubicBezTo>
                        <a:pt x="442" y="446"/>
                        <a:pt x="441" y="445"/>
                        <a:pt x="439" y="444"/>
                      </a:cubicBezTo>
                      <a:cubicBezTo>
                        <a:pt x="439" y="444"/>
                        <a:pt x="439" y="444"/>
                        <a:pt x="439" y="444"/>
                      </a:cubicBezTo>
                      <a:cubicBezTo>
                        <a:pt x="438" y="445"/>
                        <a:pt x="438" y="445"/>
                        <a:pt x="438" y="445"/>
                      </a:cubicBezTo>
                      <a:cubicBezTo>
                        <a:pt x="439" y="445"/>
                        <a:pt x="439" y="446"/>
                        <a:pt x="440" y="447"/>
                      </a:cubicBezTo>
                      <a:cubicBezTo>
                        <a:pt x="441" y="447"/>
                        <a:pt x="441" y="448"/>
                        <a:pt x="443" y="448"/>
                      </a:cubicBezTo>
                      <a:cubicBezTo>
                        <a:pt x="441" y="449"/>
                        <a:pt x="441" y="449"/>
                        <a:pt x="440" y="451"/>
                      </a:cubicBezTo>
                      <a:cubicBezTo>
                        <a:pt x="437" y="448"/>
                        <a:pt x="433" y="446"/>
                        <a:pt x="430" y="444"/>
                      </a:cubicBezTo>
                      <a:cubicBezTo>
                        <a:pt x="429" y="445"/>
                        <a:pt x="429" y="445"/>
                        <a:pt x="429" y="445"/>
                      </a:cubicBezTo>
                      <a:cubicBezTo>
                        <a:pt x="432" y="447"/>
                        <a:pt x="435" y="449"/>
                        <a:pt x="438" y="452"/>
                      </a:cubicBezTo>
                      <a:cubicBezTo>
                        <a:pt x="437" y="453"/>
                        <a:pt x="436" y="454"/>
                        <a:pt x="435" y="455"/>
                      </a:cubicBezTo>
                      <a:cubicBezTo>
                        <a:pt x="430" y="453"/>
                        <a:pt x="425" y="450"/>
                        <a:pt x="421" y="447"/>
                      </a:cubicBezTo>
                      <a:close/>
                      <a:moveTo>
                        <a:pt x="501" y="365"/>
                      </a:moveTo>
                      <a:cubicBezTo>
                        <a:pt x="501" y="365"/>
                        <a:pt x="501" y="365"/>
                        <a:pt x="502" y="365"/>
                      </a:cubicBezTo>
                      <a:cubicBezTo>
                        <a:pt x="500"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3" y="367"/>
                        <a:pt x="493" y="368"/>
                        <a:pt x="492" y="369"/>
                      </a:cubicBezTo>
                      <a:cubicBezTo>
                        <a:pt x="490" y="368"/>
                        <a:pt x="488" y="366"/>
                        <a:pt x="485" y="364"/>
                      </a:cubicBezTo>
                      <a:cubicBezTo>
                        <a:pt x="483" y="364"/>
                        <a:pt x="483" y="365"/>
                        <a:pt x="485" y="366"/>
                      </a:cubicBezTo>
                      <a:cubicBezTo>
                        <a:pt x="487" y="367"/>
                        <a:pt x="490" y="369"/>
                        <a:pt x="491" y="371"/>
                      </a:cubicBezTo>
                      <a:cubicBezTo>
                        <a:pt x="490" y="376"/>
                        <a:pt x="488" y="380"/>
                        <a:pt x="488" y="383"/>
                      </a:cubicBezTo>
                      <a:cubicBezTo>
                        <a:pt x="487" y="383"/>
                        <a:pt x="485" y="382"/>
                        <a:pt x="485" y="381"/>
                      </a:cubicBezTo>
                      <a:cubicBezTo>
                        <a:pt x="485" y="380"/>
                        <a:pt x="485" y="379"/>
                        <a:pt x="485" y="378"/>
                      </a:cubicBezTo>
                      <a:cubicBezTo>
                        <a:pt x="485" y="379"/>
                        <a:pt x="485" y="380"/>
                        <a:pt x="484" y="381"/>
                      </a:cubicBezTo>
                      <a:cubicBezTo>
                        <a:pt x="483" y="380"/>
                        <a:pt x="482" y="379"/>
                        <a:pt x="481" y="378"/>
                      </a:cubicBezTo>
                      <a:cubicBezTo>
                        <a:pt x="480" y="378"/>
                        <a:pt x="480" y="378"/>
                        <a:pt x="480"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79" y="393"/>
                        <a:pt x="479" y="395"/>
                        <a:pt x="477" y="398"/>
                      </a:cubicBezTo>
                      <a:cubicBezTo>
                        <a:pt x="477" y="397"/>
                        <a:pt x="477" y="397"/>
                        <a:pt x="477" y="397"/>
                      </a:cubicBezTo>
                      <a:cubicBezTo>
                        <a:pt x="476" y="394"/>
                        <a:pt x="474" y="393"/>
                        <a:pt x="472" y="392"/>
                      </a:cubicBezTo>
                      <a:cubicBezTo>
                        <a:pt x="471" y="392"/>
                        <a:pt x="471" y="392"/>
                        <a:pt x="471" y="392"/>
                      </a:cubicBezTo>
                      <a:cubicBezTo>
                        <a:pt x="473" y="395"/>
                        <a:pt x="475" y="397"/>
                        <a:pt x="477" y="399"/>
                      </a:cubicBezTo>
                      <a:cubicBezTo>
                        <a:pt x="476" y="401"/>
                        <a:pt x="475" y="403"/>
                        <a:pt x="474" y="406"/>
                      </a:cubicBezTo>
                      <a:cubicBezTo>
                        <a:pt x="471" y="404"/>
                        <a:pt x="469" y="401"/>
                        <a:pt x="467" y="398"/>
                      </a:cubicBezTo>
                      <a:cubicBezTo>
                        <a:pt x="467" y="398"/>
                        <a:pt x="467" y="398"/>
                        <a:pt x="467" y="398"/>
                      </a:cubicBezTo>
                      <a:cubicBezTo>
                        <a:pt x="471" y="390"/>
                        <a:pt x="474" y="383"/>
                        <a:pt x="478" y="374"/>
                      </a:cubicBezTo>
                      <a:cubicBezTo>
                        <a:pt x="481" y="367"/>
                        <a:pt x="483" y="360"/>
                        <a:pt x="486" y="353"/>
                      </a:cubicBezTo>
                      <a:cubicBezTo>
                        <a:pt x="489" y="355"/>
                        <a:pt x="492" y="359"/>
                        <a:pt x="496" y="362"/>
                      </a:cubicBezTo>
                      <a:close/>
                      <a:moveTo>
                        <a:pt x="499" y="376"/>
                      </a:moveTo>
                      <a:cubicBezTo>
                        <a:pt x="499" y="376"/>
                        <a:pt x="499" y="376"/>
                        <a:pt x="499" y="376"/>
                      </a:cubicBezTo>
                      <a:cubicBezTo>
                        <a:pt x="499" y="375"/>
                        <a:pt x="500" y="375"/>
                        <a:pt x="500" y="374"/>
                      </a:cubicBezTo>
                      <a:cubicBezTo>
                        <a:pt x="500" y="375"/>
                        <a:pt x="499" y="375"/>
                        <a:pt x="499" y="376"/>
                      </a:cubicBezTo>
                      <a:close/>
                      <a:moveTo>
                        <a:pt x="498" y="378"/>
                      </a:moveTo>
                      <a:cubicBezTo>
                        <a:pt x="498" y="378"/>
                        <a:pt x="498" y="378"/>
                        <a:pt x="498" y="379"/>
                      </a:cubicBezTo>
                      <a:cubicBezTo>
                        <a:pt x="497" y="382"/>
                        <a:pt x="496" y="385"/>
                        <a:pt x="494" y="389"/>
                      </a:cubicBezTo>
                      <a:cubicBezTo>
                        <a:pt x="494" y="388"/>
                        <a:pt x="493" y="387"/>
                        <a:pt x="493" y="387"/>
                      </a:cubicBezTo>
                      <a:cubicBezTo>
                        <a:pt x="494" y="384"/>
                        <a:pt x="496" y="381"/>
                        <a:pt x="498" y="378"/>
                      </a:cubicBezTo>
                      <a:close/>
                      <a:moveTo>
                        <a:pt x="472" y="377"/>
                      </a:moveTo>
                      <a:cubicBezTo>
                        <a:pt x="473" y="377"/>
                        <a:pt x="473" y="376"/>
                        <a:pt x="473" y="376"/>
                      </a:cubicBezTo>
                      <a:cubicBezTo>
                        <a:pt x="467" y="390"/>
                        <a:pt x="460" y="403"/>
                        <a:pt x="451" y="416"/>
                      </a:cubicBezTo>
                      <a:cubicBezTo>
                        <a:pt x="448" y="418"/>
                        <a:pt x="445" y="420"/>
                        <a:pt x="443" y="423"/>
                      </a:cubicBezTo>
                      <a:cubicBezTo>
                        <a:pt x="454" y="409"/>
                        <a:pt x="464" y="394"/>
                        <a:pt x="472" y="377"/>
                      </a:cubicBezTo>
                      <a:close/>
                      <a:moveTo>
                        <a:pt x="487" y="387"/>
                      </a:moveTo>
                      <a:cubicBezTo>
                        <a:pt x="487" y="387"/>
                        <a:pt x="488" y="386"/>
                        <a:pt x="488" y="386"/>
                      </a:cubicBezTo>
                      <a:cubicBezTo>
                        <a:pt x="488" y="386"/>
                        <a:pt x="488" y="386"/>
                        <a:pt x="488" y="386"/>
                      </a:cubicBezTo>
                      <a:cubicBezTo>
                        <a:pt x="487" y="388"/>
                        <a:pt x="486" y="390"/>
                        <a:pt x="485" y="392"/>
                      </a:cubicBezTo>
                      <a:cubicBezTo>
                        <a:pt x="485" y="391"/>
                        <a:pt x="483" y="391"/>
                        <a:pt x="483" y="390"/>
                      </a:cubicBezTo>
                      <a:cubicBezTo>
                        <a:pt x="483" y="387"/>
                        <a:pt x="484" y="385"/>
                        <a:pt x="484" y="382"/>
                      </a:cubicBezTo>
                      <a:cubicBezTo>
                        <a:pt x="485" y="383"/>
                        <a:pt x="486" y="384"/>
                        <a:pt x="487" y="385"/>
                      </a:cubicBezTo>
                      <a:cubicBezTo>
                        <a:pt x="487" y="386"/>
                        <a:pt x="487" y="387"/>
                        <a:pt x="487" y="387"/>
                      </a:cubicBezTo>
                      <a:close/>
                      <a:moveTo>
                        <a:pt x="479" y="401"/>
                      </a:moveTo>
                      <a:cubicBezTo>
                        <a:pt x="479" y="401"/>
                        <a:pt x="479" y="401"/>
                        <a:pt x="480" y="401"/>
                      </a:cubicBezTo>
                      <a:cubicBezTo>
                        <a:pt x="479" y="402"/>
                        <a:pt x="479" y="402"/>
                        <a:pt x="478" y="403"/>
                      </a:cubicBezTo>
                      <a:cubicBezTo>
                        <a:pt x="479" y="402"/>
                        <a:pt x="479" y="401"/>
                        <a:pt x="479" y="401"/>
                      </a:cubicBezTo>
                      <a:close/>
                      <a:moveTo>
                        <a:pt x="484" y="396"/>
                      </a:moveTo>
                      <a:cubicBezTo>
                        <a:pt x="483" y="397"/>
                        <a:pt x="482" y="399"/>
                        <a:pt x="481" y="400"/>
                      </a:cubicBezTo>
                      <a:cubicBezTo>
                        <a:pt x="480" y="400"/>
                        <a:pt x="480" y="399"/>
                        <a:pt x="479" y="399"/>
                      </a:cubicBezTo>
                      <a:cubicBezTo>
                        <a:pt x="481" y="397"/>
                        <a:pt x="481" y="394"/>
                        <a:pt x="482" y="391"/>
                      </a:cubicBezTo>
                      <a:cubicBezTo>
                        <a:pt x="483" y="392"/>
                        <a:pt x="484" y="393"/>
                        <a:pt x="485" y="394"/>
                      </a:cubicBezTo>
                      <a:cubicBezTo>
                        <a:pt x="484" y="395"/>
                        <a:pt x="484" y="395"/>
                        <a:pt x="484" y="396"/>
                      </a:cubicBezTo>
                      <a:close/>
                      <a:moveTo>
                        <a:pt x="483" y="402"/>
                      </a:moveTo>
                      <a:cubicBezTo>
                        <a:pt x="484" y="400"/>
                        <a:pt x="485" y="398"/>
                        <a:pt x="486" y="396"/>
                      </a:cubicBezTo>
                      <a:cubicBezTo>
                        <a:pt x="486" y="396"/>
                        <a:pt x="486" y="396"/>
                        <a:pt x="487" y="396"/>
                      </a:cubicBezTo>
                      <a:cubicBezTo>
                        <a:pt x="487" y="397"/>
                        <a:pt x="488" y="398"/>
                        <a:pt x="489" y="399"/>
                      </a:cubicBezTo>
                      <a:cubicBezTo>
                        <a:pt x="489" y="401"/>
                        <a:pt x="488" y="402"/>
                        <a:pt x="487" y="404"/>
                      </a:cubicBezTo>
                      <a:cubicBezTo>
                        <a:pt x="485" y="403"/>
                        <a:pt x="484" y="403"/>
                        <a:pt x="483" y="402"/>
                      </a:cubicBezTo>
                      <a:close/>
                      <a:moveTo>
                        <a:pt x="491" y="389"/>
                      </a:moveTo>
                      <a:cubicBezTo>
                        <a:pt x="492" y="389"/>
                        <a:pt x="493" y="390"/>
                        <a:pt x="493" y="391"/>
                      </a:cubicBezTo>
                      <a:cubicBezTo>
                        <a:pt x="492" y="393"/>
                        <a:pt x="491" y="395"/>
                        <a:pt x="491" y="396"/>
                      </a:cubicBezTo>
                      <a:cubicBezTo>
                        <a:pt x="489" y="395"/>
                        <a:pt x="489" y="395"/>
                        <a:pt x="488" y="394"/>
                      </a:cubicBezTo>
                      <a:cubicBezTo>
                        <a:pt x="489" y="392"/>
                        <a:pt x="490" y="391"/>
                        <a:pt x="491" y="389"/>
                      </a:cubicBezTo>
                      <a:close/>
                      <a:moveTo>
                        <a:pt x="495" y="389"/>
                      </a:moveTo>
                      <a:cubicBezTo>
                        <a:pt x="497" y="386"/>
                        <a:pt x="499" y="383"/>
                        <a:pt x="500" y="379"/>
                      </a:cubicBezTo>
                      <a:cubicBezTo>
                        <a:pt x="500" y="379"/>
                        <a:pt x="501" y="379"/>
                        <a:pt x="501" y="379"/>
                      </a:cubicBezTo>
                      <a:cubicBezTo>
                        <a:pt x="499" y="383"/>
                        <a:pt x="497" y="386"/>
                        <a:pt x="496" y="389"/>
                      </a:cubicBezTo>
                      <a:cubicBezTo>
                        <a:pt x="496" y="389"/>
                        <a:pt x="496" y="389"/>
                        <a:pt x="495" y="389"/>
                      </a:cubicBezTo>
                      <a:close/>
                      <a:moveTo>
                        <a:pt x="496" y="395"/>
                      </a:moveTo>
                      <a:cubicBezTo>
                        <a:pt x="496" y="395"/>
                        <a:pt x="496" y="395"/>
                        <a:pt x="496" y="394"/>
                      </a:cubicBezTo>
                      <a:cubicBezTo>
                        <a:pt x="496" y="395"/>
                        <a:pt x="495" y="396"/>
                        <a:pt x="495" y="397"/>
                      </a:cubicBezTo>
                      <a:cubicBezTo>
                        <a:pt x="494" y="397"/>
                        <a:pt x="494" y="398"/>
                        <a:pt x="493"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1" y="399"/>
                        <a:pt x="492" y="399"/>
                        <a:pt x="493" y="399"/>
                      </a:cubicBezTo>
                      <a:cubicBezTo>
                        <a:pt x="493" y="399"/>
                        <a:pt x="493" y="399"/>
                        <a:pt x="493" y="399"/>
                      </a:cubicBezTo>
                      <a:cubicBezTo>
                        <a:pt x="492" y="401"/>
                        <a:pt x="491" y="403"/>
                        <a:pt x="489" y="405"/>
                      </a:cubicBezTo>
                      <a:cubicBezTo>
                        <a:pt x="489" y="405"/>
                        <a:pt x="488" y="405"/>
                        <a:pt x="488" y="405"/>
                      </a:cubicBezTo>
                      <a:cubicBezTo>
                        <a:pt x="489" y="403"/>
                        <a:pt x="490" y="401"/>
                        <a:pt x="491" y="399"/>
                      </a:cubicBezTo>
                      <a:close/>
                      <a:moveTo>
                        <a:pt x="467" y="412"/>
                      </a:moveTo>
                      <a:cubicBezTo>
                        <a:pt x="465" y="411"/>
                        <a:pt x="463" y="409"/>
                        <a:pt x="461" y="408"/>
                      </a:cubicBezTo>
                      <a:cubicBezTo>
                        <a:pt x="463" y="405"/>
                        <a:pt x="465" y="401"/>
                        <a:pt x="467" y="399"/>
                      </a:cubicBezTo>
                      <a:cubicBezTo>
                        <a:pt x="468" y="402"/>
                        <a:pt x="470" y="405"/>
                        <a:pt x="473" y="408"/>
                      </a:cubicBezTo>
                      <a:cubicBezTo>
                        <a:pt x="473" y="408"/>
                        <a:pt x="473" y="409"/>
                        <a:pt x="473" y="409"/>
                      </a:cubicBezTo>
                      <a:cubicBezTo>
                        <a:pt x="471" y="411"/>
                        <a:pt x="469" y="413"/>
                        <a:pt x="468" y="414"/>
                      </a:cubicBezTo>
                      <a:cubicBezTo>
                        <a:pt x="468" y="414"/>
                        <a:pt x="467" y="414"/>
                        <a:pt x="467" y="414"/>
                      </a:cubicBezTo>
                      <a:cubicBezTo>
                        <a:pt x="467" y="413"/>
                        <a:pt x="467" y="413"/>
                        <a:pt x="467" y="412"/>
                      </a:cubicBezTo>
                      <a:close/>
                      <a:moveTo>
                        <a:pt x="461" y="409"/>
                      </a:moveTo>
                      <a:cubicBezTo>
                        <a:pt x="462" y="412"/>
                        <a:pt x="464"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6" y="417"/>
                        <a:pt x="456" y="417"/>
                        <a:pt x="457" y="417"/>
                      </a:cubicBezTo>
                      <a:cubicBezTo>
                        <a:pt x="458" y="418"/>
                        <a:pt x="460" y="419"/>
                        <a:pt x="461" y="421"/>
                      </a:cubicBezTo>
                      <a:cubicBezTo>
                        <a:pt x="459" y="422"/>
                        <a:pt x="457" y="424"/>
                        <a:pt x="456" y="425"/>
                      </a:cubicBezTo>
                      <a:cubicBezTo>
                        <a:pt x="457" y="425"/>
                        <a:pt x="457" y="425"/>
                        <a:pt x="458" y="425"/>
                      </a:cubicBezTo>
                      <a:cubicBezTo>
                        <a:pt x="459" y="423"/>
                        <a:pt x="461" y="422"/>
                        <a:pt x="462" y="421"/>
                      </a:cubicBezTo>
                      <a:cubicBezTo>
                        <a:pt x="462" y="422"/>
                        <a:pt x="463" y="422"/>
                        <a:pt x="463" y="423"/>
                      </a:cubicBezTo>
                      <a:cubicBezTo>
                        <a:pt x="463" y="423"/>
                        <a:pt x="463" y="423"/>
                        <a:pt x="464" y="423"/>
                      </a:cubicBezTo>
                      <a:cubicBezTo>
                        <a:pt x="465" y="423"/>
                        <a:pt x="465" y="424"/>
                        <a:pt x="467" y="424"/>
                      </a:cubicBezTo>
                      <a:cubicBezTo>
                        <a:pt x="465" y="427"/>
                        <a:pt x="464" y="430"/>
                        <a:pt x="463" y="433"/>
                      </a:cubicBezTo>
                      <a:cubicBezTo>
                        <a:pt x="462" y="434"/>
                        <a:pt x="462" y="435"/>
                        <a:pt x="461" y="436"/>
                      </a:cubicBezTo>
                      <a:cubicBezTo>
                        <a:pt x="464" y="432"/>
                        <a:pt x="466" y="428"/>
                        <a:pt x="469" y="424"/>
                      </a:cubicBezTo>
                      <a:cubicBezTo>
                        <a:pt x="469" y="425"/>
                        <a:pt x="469" y="425"/>
                        <a:pt x="470" y="425"/>
                      </a:cubicBezTo>
                      <a:cubicBezTo>
                        <a:pt x="467" y="430"/>
                        <a:pt x="463" y="434"/>
                        <a:pt x="460" y="439"/>
                      </a:cubicBezTo>
                      <a:cubicBezTo>
                        <a:pt x="459" y="438"/>
                        <a:pt x="458" y="438"/>
                        <a:pt x="458" y="437"/>
                      </a:cubicBezTo>
                      <a:cubicBezTo>
                        <a:pt x="458" y="437"/>
                        <a:pt x="458" y="437"/>
                        <a:pt x="457" y="437"/>
                      </a:cubicBezTo>
                      <a:cubicBezTo>
                        <a:pt x="457" y="436"/>
                        <a:pt x="456" y="436"/>
                        <a:pt x="455" y="435"/>
                      </a:cubicBezTo>
                      <a:cubicBezTo>
                        <a:pt x="458" y="431"/>
                        <a:pt x="461" y="427"/>
                        <a:pt x="463" y="423"/>
                      </a:cubicBezTo>
                      <a:cubicBezTo>
                        <a:pt x="460" y="427"/>
                        <a:pt x="457" y="431"/>
                        <a:pt x="455" y="434"/>
                      </a:cubicBezTo>
                      <a:cubicBezTo>
                        <a:pt x="452" y="432"/>
                        <a:pt x="450" y="430"/>
                        <a:pt x="447" y="428"/>
                      </a:cubicBezTo>
                      <a:cubicBezTo>
                        <a:pt x="449" y="426"/>
                        <a:pt x="452" y="424"/>
                        <a:pt x="453" y="421"/>
                      </a:cubicBezTo>
                      <a:cubicBezTo>
                        <a:pt x="455" y="419"/>
                        <a:pt x="455" y="418"/>
                        <a:pt x="456" y="417"/>
                      </a:cubicBezTo>
                      <a:close/>
                      <a:moveTo>
                        <a:pt x="468" y="416"/>
                      </a:moveTo>
                      <a:cubicBezTo>
                        <a:pt x="469" y="416"/>
                        <a:pt x="469" y="417"/>
                        <a:pt x="469" y="417"/>
                      </a:cubicBezTo>
                      <a:cubicBezTo>
                        <a:pt x="469" y="418"/>
                        <a:pt x="468" y="420"/>
                        <a:pt x="468" y="421"/>
                      </a:cubicBezTo>
                      <a:cubicBezTo>
                        <a:pt x="467" y="421"/>
                        <a:pt x="466" y="421"/>
                        <a:pt x="465" y="421"/>
                      </a:cubicBezTo>
                      <a:cubicBezTo>
                        <a:pt x="465" y="421"/>
                        <a:pt x="464" y="421"/>
                        <a:pt x="464" y="421"/>
                      </a:cubicBezTo>
                      <a:cubicBezTo>
                        <a:pt x="464" y="421"/>
                        <a:pt x="463" y="420"/>
                        <a:pt x="463" y="420"/>
                      </a:cubicBezTo>
                      <a:cubicBezTo>
                        <a:pt x="465" y="419"/>
                        <a:pt x="467" y="417"/>
                        <a:pt x="468" y="416"/>
                      </a:cubicBezTo>
                      <a:close/>
                      <a:moveTo>
                        <a:pt x="442" y="452"/>
                      </a:moveTo>
                      <a:cubicBezTo>
                        <a:pt x="443" y="451"/>
                        <a:pt x="444" y="450"/>
                        <a:pt x="445" y="449"/>
                      </a:cubicBezTo>
                      <a:cubicBezTo>
                        <a:pt x="446" y="449"/>
                        <a:pt x="447" y="449"/>
                        <a:pt x="447" y="449"/>
                      </a:cubicBezTo>
                      <a:cubicBezTo>
                        <a:pt x="447" y="449"/>
                        <a:pt x="447" y="448"/>
                        <a:pt x="446" y="448"/>
                      </a:cubicBezTo>
                      <a:cubicBezTo>
                        <a:pt x="446" y="448"/>
                        <a:pt x="446" y="448"/>
                        <a:pt x="446" y="448"/>
                      </a:cubicBezTo>
                      <a:cubicBezTo>
                        <a:pt x="449" y="444"/>
                        <a:pt x="452" y="440"/>
                        <a:pt x="455" y="437"/>
                      </a:cubicBezTo>
                      <a:cubicBezTo>
                        <a:pt x="455" y="437"/>
                        <a:pt x="455" y="437"/>
                        <a:pt x="455" y="437"/>
                      </a:cubicBezTo>
                      <a:cubicBezTo>
                        <a:pt x="455" y="437"/>
                        <a:pt x="455" y="437"/>
                        <a:pt x="455" y="438"/>
                      </a:cubicBezTo>
                      <a:cubicBezTo>
                        <a:pt x="456" y="438"/>
                        <a:pt x="456" y="439"/>
                        <a:pt x="456" y="439"/>
                      </a:cubicBezTo>
                      <a:cubicBezTo>
                        <a:pt x="456" y="439"/>
                        <a:pt x="457" y="439"/>
                        <a:pt x="457" y="440"/>
                      </a:cubicBezTo>
                      <a:cubicBezTo>
                        <a:pt x="453" y="443"/>
                        <a:pt x="449" y="447"/>
                        <a:pt x="445" y="452"/>
                      </a:cubicBezTo>
                      <a:cubicBezTo>
                        <a:pt x="444" y="452"/>
                        <a:pt x="444" y="452"/>
                        <a:pt x="444" y="452"/>
                      </a:cubicBezTo>
                      <a:cubicBezTo>
                        <a:pt x="443" y="452"/>
                        <a:pt x="443" y="452"/>
                        <a:pt x="442" y="452"/>
                      </a:cubicBezTo>
                      <a:close/>
                      <a:moveTo>
                        <a:pt x="469" y="432"/>
                      </a:moveTo>
                      <a:cubicBezTo>
                        <a:pt x="468" y="433"/>
                        <a:pt x="466" y="434"/>
                        <a:pt x="465" y="436"/>
                      </a:cubicBezTo>
                      <a:cubicBezTo>
                        <a:pt x="467" y="433"/>
                        <a:pt x="468" y="431"/>
                        <a:pt x="469" y="428"/>
                      </a:cubicBezTo>
                      <a:cubicBezTo>
                        <a:pt x="470" y="427"/>
                        <a:pt x="471" y="426"/>
                        <a:pt x="471" y="425"/>
                      </a:cubicBezTo>
                      <a:cubicBezTo>
                        <a:pt x="472" y="424"/>
                        <a:pt x="472" y="423"/>
                        <a:pt x="473" y="422"/>
                      </a:cubicBezTo>
                      <a:cubicBezTo>
                        <a:pt x="474" y="421"/>
                        <a:pt x="476" y="421"/>
                        <a:pt x="478" y="419"/>
                      </a:cubicBezTo>
                      <a:cubicBezTo>
                        <a:pt x="475" y="424"/>
                        <a:pt x="472" y="428"/>
                        <a:pt x="469" y="432"/>
                      </a:cubicBezTo>
                      <a:close/>
                      <a:moveTo>
                        <a:pt x="458" y="440"/>
                      </a:moveTo>
                      <a:cubicBezTo>
                        <a:pt x="458" y="440"/>
                        <a:pt x="458" y="440"/>
                        <a:pt x="458" y="440"/>
                      </a:cubicBezTo>
                      <a:cubicBezTo>
                        <a:pt x="457" y="442"/>
                        <a:pt x="456" y="443"/>
                        <a:pt x="455" y="444"/>
                      </a:cubicBezTo>
                      <a:cubicBezTo>
                        <a:pt x="455" y="445"/>
                        <a:pt x="455" y="445"/>
                        <a:pt x="455" y="445"/>
                      </a:cubicBezTo>
                      <a:cubicBezTo>
                        <a:pt x="455" y="443"/>
                        <a:pt x="457" y="441"/>
                        <a:pt x="458" y="440"/>
                      </a:cubicBezTo>
                      <a:close/>
                      <a:moveTo>
                        <a:pt x="482" y="403"/>
                      </a:moveTo>
                      <a:cubicBezTo>
                        <a:pt x="483" y="404"/>
                        <a:pt x="485" y="405"/>
                        <a:pt x="486" y="406"/>
                      </a:cubicBezTo>
                      <a:cubicBezTo>
                        <a:pt x="485" y="408"/>
                        <a:pt x="483" y="410"/>
                        <a:pt x="483" y="411"/>
                      </a:cubicBezTo>
                      <a:cubicBezTo>
                        <a:pt x="481" y="411"/>
                        <a:pt x="480" y="410"/>
                        <a:pt x="479" y="410"/>
                      </a:cubicBezTo>
                      <a:cubicBezTo>
                        <a:pt x="480" y="407"/>
                        <a:pt x="481" y="405"/>
                        <a:pt x="482" y="403"/>
                      </a:cubicBezTo>
                      <a:close/>
                      <a:moveTo>
                        <a:pt x="485" y="410"/>
                      </a:moveTo>
                      <a:cubicBezTo>
                        <a:pt x="486" y="409"/>
                        <a:pt x="487" y="408"/>
                        <a:pt x="487" y="407"/>
                      </a:cubicBezTo>
                      <a:cubicBezTo>
                        <a:pt x="487" y="407"/>
                        <a:pt x="487" y="407"/>
                        <a:pt x="488" y="407"/>
                      </a:cubicBezTo>
                      <a:cubicBezTo>
                        <a:pt x="487" y="408"/>
                        <a:pt x="486" y="409"/>
                        <a:pt x="485" y="410"/>
                      </a:cubicBezTo>
                      <a:close/>
                      <a:moveTo>
                        <a:pt x="476" y="410"/>
                      </a:moveTo>
                      <a:cubicBezTo>
                        <a:pt x="476" y="410"/>
                        <a:pt x="477" y="410"/>
                        <a:pt x="477" y="411"/>
                      </a:cubicBezTo>
                      <a:cubicBezTo>
                        <a:pt x="476" y="413"/>
                        <a:pt x="475" y="415"/>
                        <a:pt x="474" y="417"/>
                      </a:cubicBezTo>
                      <a:cubicBezTo>
                        <a:pt x="473" y="417"/>
                        <a:pt x="473" y="417"/>
                        <a:pt x="473" y="416"/>
                      </a:cubicBezTo>
                      <a:cubicBezTo>
                        <a:pt x="474" y="414"/>
                        <a:pt x="475" y="412"/>
                        <a:pt x="476" y="410"/>
                      </a:cubicBezTo>
                      <a:close/>
                      <a:moveTo>
                        <a:pt x="471" y="413"/>
                      </a:moveTo>
                      <a:cubicBezTo>
                        <a:pt x="471" y="414"/>
                        <a:pt x="471" y="415"/>
                        <a:pt x="470" y="415"/>
                      </a:cubicBezTo>
                      <a:cubicBezTo>
                        <a:pt x="470" y="415"/>
                        <a:pt x="469" y="415"/>
                        <a:pt x="469" y="415"/>
                      </a:cubicBezTo>
                      <a:cubicBezTo>
                        <a:pt x="470" y="414"/>
                        <a:pt x="471" y="414"/>
                        <a:pt x="471" y="413"/>
                      </a:cubicBezTo>
                      <a:close/>
                      <a:moveTo>
                        <a:pt x="479" y="407"/>
                      </a:moveTo>
                      <a:cubicBezTo>
                        <a:pt x="479" y="408"/>
                        <a:pt x="478" y="408"/>
                        <a:pt x="478" y="409"/>
                      </a:cubicBezTo>
                      <a:cubicBezTo>
                        <a:pt x="477" y="409"/>
                        <a:pt x="477" y="408"/>
                        <a:pt x="477" y="408"/>
                      </a:cubicBezTo>
                      <a:cubicBezTo>
                        <a:pt x="477" y="407"/>
                        <a:pt x="477" y="407"/>
                        <a:pt x="477" y="407"/>
                      </a:cubicBezTo>
                      <a:cubicBezTo>
                        <a:pt x="478" y="406"/>
                        <a:pt x="479" y="404"/>
                        <a:pt x="481" y="403"/>
                      </a:cubicBezTo>
                      <a:cubicBezTo>
                        <a:pt x="480" y="404"/>
                        <a:pt x="479" y="406"/>
                        <a:pt x="479" y="407"/>
                      </a:cubicBezTo>
                      <a:close/>
                      <a:moveTo>
                        <a:pt x="472" y="418"/>
                      </a:moveTo>
                      <a:cubicBezTo>
                        <a:pt x="473" y="418"/>
                        <a:pt x="473" y="418"/>
                        <a:pt x="473" y="418"/>
                      </a:cubicBezTo>
                      <a:cubicBezTo>
                        <a:pt x="473" y="420"/>
                        <a:pt x="471" y="421"/>
                        <a:pt x="471" y="423"/>
                      </a:cubicBezTo>
                      <a:cubicBezTo>
                        <a:pt x="470" y="423"/>
                        <a:pt x="470" y="423"/>
                        <a:pt x="470" y="422"/>
                      </a:cubicBezTo>
                      <a:cubicBezTo>
                        <a:pt x="471" y="421"/>
                        <a:pt x="471" y="419"/>
                        <a:pt x="472" y="418"/>
                      </a:cubicBezTo>
                      <a:close/>
                      <a:moveTo>
                        <a:pt x="473" y="421"/>
                      </a:moveTo>
                      <a:cubicBezTo>
                        <a:pt x="474" y="421"/>
                        <a:pt x="474" y="419"/>
                        <a:pt x="475" y="419"/>
                      </a:cubicBezTo>
                      <a:cubicBezTo>
                        <a:pt x="475" y="419"/>
                        <a:pt x="476" y="419"/>
                        <a:pt x="476" y="419"/>
                      </a:cubicBezTo>
                      <a:cubicBezTo>
                        <a:pt x="475" y="420"/>
                        <a:pt x="474" y="421"/>
                        <a:pt x="473" y="421"/>
                      </a:cubicBezTo>
                      <a:close/>
                      <a:moveTo>
                        <a:pt x="477" y="418"/>
                      </a:moveTo>
                      <a:cubicBezTo>
                        <a:pt x="477" y="418"/>
                        <a:pt x="476" y="417"/>
                        <a:pt x="475" y="417"/>
                      </a:cubicBezTo>
                      <a:cubicBezTo>
                        <a:pt x="476" y="415"/>
                        <a:pt x="477" y="413"/>
                        <a:pt x="478" y="411"/>
                      </a:cubicBezTo>
                      <a:cubicBezTo>
                        <a:pt x="479" y="412"/>
                        <a:pt x="481" y="413"/>
                        <a:pt x="481" y="413"/>
                      </a:cubicBezTo>
                      <a:cubicBezTo>
                        <a:pt x="481" y="414"/>
                        <a:pt x="481" y="415"/>
                        <a:pt x="480" y="415"/>
                      </a:cubicBezTo>
                      <a:cubicBezTo>
                        <a:pt x="479" y="416"/>
                        <a:pt x="478" y="417"/>
                        <a:pt x="477" y="418"/>
                      </a:cubicBezTo>
                      <a:close/>
                      <a:moveTo>
                        <a:pt x="481" y="417"/>
                      </a:moveTo>
                      <a:cubicBezTo>
                        <a:pt x="482" y="416"/>
                        <a:pt x="483" y="416"/>
                        <a:pt x="483" y="415"/>
                      </a:cubicBezTo>
                      <a:cubicBezTo>
                        <a:pt x="482" y="417"/>
                        <a:pt x="480" y="419"/>
                        <a:pt x="479" y="422"/>
                      </a:cubicBezTo>
                      <a:cubicBezTo>
                        <a:pt x="480" y="420"/>
                        <a:pt x="481" y="419"/>
                        <a:pt x="481" y="417"/>
                      </a:cubicBezTo>
                      <a:close/>
                      <a:moveTo>
                        <a:pt x="517" y="277"/>
                      </a:moveTo>
                      <a:cubicBezTo>
                        <a:pt x="518" y="277"/>
                        <a:pt x="519" y="277"/>
                        <a:pt x="519" y="277"/>
                      </a:cubicBezTo>
                      <a:cubicBezTo>
                        <a:pt x="519" y="281"/>
                        <a:pt x="519" y="283"/>
                        <a:pt x="519" y="286"/>
                      </a:cubicBezTo>
                      <a:cubicBezTo>
                        <a:pt x="518" y="286"/>
                        <a:pt x="518" y="286"/>
                        <a:pt x="517" y="286"/>
                      </a:cubicBezTo>
                      <a:cubicBezTo>
                        <a:pt x="517" y="283"/>
                        <a:pt x="517" y="280"/>
                        <a:pt x="517" y="277"/>
                      </a:cubicBezTo>
                      <a:close/>
                      <a:moveTo>
                        <a:pt x="525" y="277"/>
                      </a:moveTo>
                      <a:cubicBezTo>
                        <a:pt x="525" y="275"/>
                        <a:pt x="525" y="273"/>
                        <a:pt x="525" y="270"/>
                      </a:cubicBezTo>
                      <a:cubicBezTo>
                        <a:pt x="525" y="271"/>
                        <a:pt x="525" y="271"/>
                        <a:pt x="525" y="271"/>
                      </a:cubicBezTo>
                      <a:cubicBezTo>
                        <a:pt x="525" y="269"/>
                        <a:pt x="525" y="268"/>
                        <a:pt x="525" y="266"/>
                      </a:cubicBezTo>
                      <a:cubicBezTo>
                        <a:pt x="525" y="269"/>
                        <a:pt x="525" y="273"/>
                        <a:pt x="526" y="277"/>
                      </a:cubicBezTo>
                      <a:cubicBezTo>
                        <a:pt x="525" y="277"/>
                        <a:pt x="525" y="277"/>
                        <a:pt x="525" y="277"/>
                      </a:cubicBezTo>
                      <a:close/>
                      <a:moveTo>
                        <a:pt x="525" y="278"/>
                      </a:moveTo>
                      <a:cubicBezTo>
                        <a:pt x="525" y="278"/>
                        <a:pt x="525" y="278"/>
                        <a:pt x="526" y="278"/>
                      </a:cubicBezTo>
                      <a:cubicBezTo>
                        <a:pt x="526" y="290"/>
                        <a:pt x="525" y="301"/>
                        <a:pt x="525" y="313"/>
                      </a:cubicBezTo>
                      <a:cubicBezTo>
                        <a:pt x="524" y="314"/>
                        <a:pt x="524" y="315"/>
                        <a:pt x="524" y="315"/>
                      </a:cubicBezTo>
                      <a:cubicBezTo>
                        <a:pt x="522" y="321"/>
                        <a:pt x="521" y="327"/>
                        <a:pt x="519" y="333"/>
                      </a:cubicBezTo>
                      <a:cubicBezTo>
                        <a:pt x="521" y="325"/>
                        <a:pt x="522" y="316"/>
                        <a:pt x="523" y="307"/>
                      </a:cubicBezTo>
                      <a:cubicBezTo>
                        <a:pt x="523" y="307"/>
                        <a:pt x="523" y="307"/>
                        <a:pt x="524" y="307"/>
                      </a:cubicBezTo>
                      <a:cubicBezTo>
                        <a:pt x="523" y="307"/>
                        <a:pt x="523" y="307"/>
                        <a:pt x="523" y="307"/>
                      </a:cubicBezTo>
                      <a:cubicBezTo>
                        <a:pt x="524" y="297"/>
                        <a:pt x="525" y="287"/>
                        <a:pt x="525" y="278"/>
                      </a:cubicBezTo>
                      <a:close/>
                      <a:moveTo>
                        <a:pt x="517" y="289"/>
                      </a:moveTo>
                      <a:cubicBezTo>
                        <a:pt x="518" y="289"/>
                        <a:pt x="518" y="289"/>
                        <a:pt x="519" y="289"/>
                      </a:cubicBezTo>
                      <a:cubicBezTo>
                        <a:pt x="518" y="291"/>
                        <a:pt x="518" y="293"/>
                        <a:pt x="518" y="295"/>
                      </a:cubicBezTo>
                      <a:cubicBezTo>
                        <a:pt x="518" y="294"/>
                        <a:pt x="517" y="294"/>
                        <a:pt x="517" y="294"/>
                      </a:cubicBezTo>
                      <a:cubicBezTo>
                        <a:pt x="517" y="293"/>
                        <a:pt x="517" y="291"/>
                        <a:pt x="517" y="289"/>
                      </a:cubicBezTo>
                      <a:close/>
                      <a:moveTo>
                        <a:pt x="517" y="296"/>
                      </a:moveTo>
                      <a:cubicBezTo>
                        <a:pt x="517" y="296"/>
                        <a:pt x="517" y="296"/>
                        <a:pt x="518" y="296"/>
                      </a:cubicBezTo>
                      <a:cubicBezTo>
                        <a:pt x="517" y="299"/>
                        <a:pt x="517" y="303"/>
                        <a:pt x="517" y="306"/>
                      </a:cubicBezTo>
                      <a:cubicBezTo>
                        <a:pt x="517" y="306"/>
                        <a:pt x="516" y="306"/>
                        <a:pt x="516" y="306"/>
                      </a:cubicBezTo>
                      <a:cubicBezTo>
                        <a:pt x="516" y="303"/>
                        <a:pt x="517" y="299"/>
                        <a:pt x="517" y="296"/>
                      </a:cubicBezTo>
                      <a:close/>
                      <a:moveTo>
                        <a:pt x="516" y="307"/>
                      </a:moveTo>
                      <a:cubicBezTo>
                        <a:pt x="516" y="307"/>
                        <a:pt x="517" y="307"/>
                        <a:pt x="517" y="307"/>
                      </a:cubicBezTo>
                      <a:cubicBezTo>
                        <a:pt x="516" y="310"/>
                        <a:pt x="516" y="313"/>
                        <a:pt x="515" y="317"/>
                      </a:cubicBezTo>
                      <a:cubicBezTo>
                        <a:pt x="515" y="316"/>
                        <a:pt x="515" y="316"/>
                        <a:pt x="515" y="316"/>
                      </a:cubicBezTo>
                      <a:cubicBezTo>
                        <a:pt x="515" y="313"/>
                        <a:pt x="515" y="310"/>
                        <a:pt x="516" y="307"/>
                      </a:cubicBezTo>
                      <a:close/>
                      <a:moveTo>
                        <a:pt x="513" y="307"/>
                      </a:moveTo>
                      <a:cubicBezTo>
                        <a:pt x="513" y="307"/>
                        <a:pt x="513" y="307"/>
                        <a:pt x="513" y="307"/>
                      </a:cubicBezTo>
                      <a:cubicBezTo>
                        <a:pt x="513" y="309"/>
                        <a:pt x="512" y="310"/>
                        <a:pt x="512" y="312"/>
                      </a:cubicBezTo>
                      <a:cubicBezTo>
                        <a:pt x="512" y="310"/>
                        <a:pt x="512" y="309"/>
                        <a:pt x="513" y="307"/>
                      </a:cubicBezTo>
                      <a:close/>
                      <a:moveTo>
                        <a:pt x="515" y="317"/>
                      </a:moveTo>
                      <a:cubicBezTo>
                        <a:pt x="515" y="320"/>
                        <a:pt x="515" y="323"/>
                        <a:pt x="514" y="326"/>
                      </a:cubicBezTo>
                      <a:cubicBezTo>
                        <a:pt x="514" y="326"/>
                        <a:pt x="514" y="326"/>
                        <a:pt x="513" y="327"/>
                      </a:cubicBezTo>
                      <a:cubicBezTo>
                        <a:pt x="513" y="328"/>
                        <a:pt x="513" y="329"/>
                        <a:pt x="513" y="330"/>
                      </a:cubicBezTo>
                      <a:cubicBezTo>
                        <a:pt x="512" y="332"/>
                        <a:pt x="511" y="333"/>
                        <a:pt x="511" y="335"/>
                      </a:cubicBezTo>
                      <a:cubicBezTo>
                        <a:pt x="512" y="329"/>
                        <a:pt x="513" y="323"/>
                        <a:pt x="515" y="317"/>
                      </a:cubicBezTo>
                      <a:cubicBezTo>
                        <a:pt x="515" y="317"/>
                        <a:pt x="515" y="317"/>
                        <a:pt x="515" y="317"/>
                      </a:cubicBezTo>
                      <a:close/>
                      <a:moveTo>
                        <a:pt x="105" y="56"/>
                      </a:moveTo>
                      <a:cubicBezTo>
                        <a:pt x="105" y="56"/>
                        <a:pt x="105" y="56"/>
                        <a:pt x="105" y="56"/>
                      </a:cubicBezTo>
                      <a:cubicBezTo>
                        <a:pt x="104" y="55"/>
                        <a:pt x="104" y="55"/>
                        <a:pt x="103" y="54"/>
                      </a:cubicBezTo>
                      <a:cubicBezTo>
                        <a:pt x="103" y="54"/>
                        <a:pt x="103" y="55"/>
                        <a:pt x="102" y="55"/>
                      </a:cubicBezTo>
                      <a:cubicBezTo>
                        <a:pt x="102" y="55"/>
                        <a:pt x="102" y="56"/>
                        <a:pt x="103" y="56"/>
                      </a:cubicBezTo>
                      <a:cubicBezTo>
                        <a:pt x="103" y="57"/>
                        <a:pt x="103" y="58"/>
                        <a:pt x="104" y="59"/>
                      </a:cubicBezTo>
                      <a:cubicBezTo>
                        <a:pt x="105" y="59"/>
                        <a:pt x="105" y="60"/>
                        <a:pt x="106" y="60"/>
                      </a:cubicBezTo>
                      <a:cubicBezTo>
                        <a:pt x="109" y="66"/>
                        <a:pt x="113" y="71"/>
                        <a:pt x="118" y="73"/>
                      </a:cubicBezTo>
                      <a:cubicBezTo>
                        <a:pt x="103" y="86"/>
                        <a:pt x="89" y="101"/>
                        <a:pt x="76" y="117"/>
                      </a:cubicBezTo>
                      <a:cubicBezTo>
                        <a:pt x="74" y="119"/>
                        <a:pt x="72" y="123"/>
                        <a:pt x="70" y="125"/>
                      </a:cubicBezTo>
                      <a:cubicBezTo>
                        <a:pt x="63" y="123"/>
                        <a:pt x="57" y="120"/>
                        <a:pt x="51" y="116"/>
                      </a:cubicBezTo>
                      <a:cubicBezTo>
                        <a:pt x="50" y="116"/>
                        <a:pt x="49" y="116"/>
                        <a:pt x="49" y="116"/>
                      </a:cubicBezTo>
                      <a:cubicBezTo>
                        <a:pt x="48" y="116"/>
                        <a:pt x="48" y="116"/>
                        <a:pt x="48" y="116"/>
                      </a:cubicBezTo>
                      <a:cubicBezTo>
                        <a:pt x="48" y="117"/>
                        <a:pt x="48" y="118"/>
                        <a:pt x="48" y="118"/>
                      </a:cubicBezTo>
                      <a:cubicBezTo>
                        <a:pt x="55" y="121"/>
                        <a:pt x="61" y="123"/>
                        <a:pt x="68" y="127"/>
                      </a:cubicBezTo>
                      <a:cubicBezTo>
                        <a:pt x="68" y="127"/>
                        <a:pt x="68" y="127"/>
                        <a:pt x="69" y="127"/>
                      </a:cubicBezTo>
                      <a:cubicBezTo>
                        <a:pt x="65" y="132"/>
                        <a:pt x="63" y="137"/>
                        <a:pt x="60" y="141"/>
                      </a:cubicBezTo>
                      <a:cubicBezTo>
                        <a:pt x="60" y="142"/>
                        <a:pt x="60" y="142"/>
                        <a:pt x="60" y="142"/>
                      </a:cubicBezTo>
                      <a:cubicBezTo>
                        <a:pt x="56" y="147"/>
                        <a:pt x="53" y="151"/>
                        <a:pt x="50" y="156"/>
                      </a:cubicBezTo>
                      <a:cubicBezTo>
                        <a:pt x="40" y="172"/>
                        <a:pt x="33" y="189"/>
                        <a:pt x="31" y="207"/>
                      </a:cubicBezTo>
                      <a:cubicBezTo>
                        <a:pt x="25" y="206"/>
                        <a:pt x="19" y="206"/>
                        <a:pt x="13" y="206"/>
                      </a:cubicBezTo>
                      <a:cubicBezTo>
                        <a:pt x="13" y="206"/>
                        <a:pt x="13" y="206"/>
                        <a:pt x="13" y="206"/>
                      </a:cubicBezTo>
                      <a:cubicBezTo>
                        <a:pt x="12" y="206"/>
                        <a:pt x="12" y="206"/>
                        <a:pt x="12" y="207"/>
                      </a:cubicBezTo>
                      <a:cubicBezTo>
                        <a:pt x="11" y="207"/>
                        <a:pt x="11" y="207"/>
                        <a:pt x="10" y="208"/>
                      </a:cubicBezTo>
                      <a:cubicBezTo>
                        <a:pt x="11" y="203"/>
                        <a:pt x="12" y="199"/>
                        <a:pt x="12" y="195"/>
                      </a:cubicBezTo>
                      <a:cubicBezTo>
                        <a:pt x="13" y="195"/>
                        <a:pt x="13" y="194"/>
                        <a:pt x="13" y="193"/>
                      </a:cubicBezTo>
                      <a:cubicBezTo>
                        <a:pt x="14" y="193"/>
                        <a:pt x="14" y="193"/>
                        <a:pt x="14" y="192"/>
                      </a:cubicBezTo>
                      <a:cubicBezTo>
                        <a:pt x="14" y="192"/>
                        <a:pt x="14" y="191"/>
                        <a:pt x="14" y="191"/>
                      </a:cubicBezTo>
                      <a:cubicBezTo>
                        <a:pt x="14" y="190"/>
                        <a:pt x="14" y="190"/>
                        <a:pt x="14" y="189"/>
                      </a:cubicBezTo>
                      <a:cubicBezTo>
                        <a:pt x="15" y="189"/>
                        <a:pt x="15" y="188"/>
                        <a:pt x="15" y="187"/>
                      </a:cubicBezTo>
                      <a:cubicBezTo>
                        <a:pt x="16" y="187"/>
                        <a:pt x="16" y="187"/>
                        <a:pt x="16" y="186"/>
                      </a:cubicBezTo>
                      <a:cubicBezTo>
                        <a:pt x="21"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7" y="180"/>
                        <a:pt x="18" y="179"/>
                        <a:pt x="18" y="179"/>
                      </a:cubicBezTo>
                      <a:cubicBezTo>
                        <a:pt x="18" y="178"/>
                        <a:pt x="18" y="177"/>
                        <a:pt x="18" y="176"/>
                      </a:cubicBezTo>
                      <a:cubicBezTo>
                        <a:pt x="18" y="174"/>
                        <a:pt x="18" y="173"/>
                        <a:pt x="18" y="171"/>
                      </a:cubicBezTo>
                      <a:cubicBezTo>
                        <a:pt x="20" y="168"/>
                        <a:pt x="22" y="165"/>
                        <a:pt x="23" y="162"/>
                      </a:cubicBezTo>
                      <a:cubicBezTo>
                        <a:pt x="26" y="158"/>
                        <a:pt x="27" y="153"/>
                        <a:pt x="29" y="149"/>
                      </a:cubicBezTo>
                      <a:cubicBezTo>
                        <a:pt x="29" y="148"/>
                        <a:pt x="30" y="147"/>
                        <a:pt x="30" y="145"/>
                      </a:cubicBezTo>
                      <a:cubicBezTo>
                        <a:pt x="37" y="148"/>
                        <a:pt x="44" y="149"/>
                        <a:pt x="52" y="149"/>
                      </a:cubicBezTo>
                      <a:cubicBezTo>
                        <a:pt x="51" y="149"/>
                        <a:pt x="51" y="149"/>
                        <a:pt x="51" y="149"/>
                      </a:cubicBezTo>
                      <a:cubicBezTo>
                        <a:pt x="44" y="147"/>
                        <a:pt x="37"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69" y="117"/>
                        <a:pt x="70" y="117"/>
                        <a:pt x="70" y="118"/>
                      </a:cubicBezTo>
                      <a:cubicBezTo>
                        <a:pt x="71" y="118"/>
                        <a:pt x="71" y="119"/>
                        <a:pt x="72" y="119"/>
                      </a:cubicBezTo>
                      <a:cubicBezTo>
                        <a:pt x="72"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3" y="107"/>
                        <a:pt x="71" y="109"/>
                        <a:pt x="78" y="111"/>
                      </a:cubicBezTo>
                      <a:cubicBezTo>
                        <a:pt x="77" y="111"/>
                        <a:pt x="77" y="111"/>
                        <a:pt x="77" y="111"/>
                      </a:cubicBezTo>
                      <a:cubicBezTo>
                        <a:pt x="71" y="107"/>
                        <a:pt x="64" y="105"/>
                        <a:pt x="58" y="101"/>
                      </a:cubicBezTo>
                      <a:cubicBezTo>
                        <a:pt x="60" y="99"/>
                        <a:pt x="63" y="96"/>
                        <a:pt x="65" y="93"/>
                      </a:cubicBezTo>
                      <a:cubicBezTo>
                        <a:pt x="67" y="97"/>
                        <a:pt x="71"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0" y="88"/>
                        <a:pt x="74" y="85"/>
                        <a:pt x="78" y="81"/>
                      </a:cubicBezTo>
                      <a:cubicBezTo>
                        <a:pt x="78" y="81"/>
                        <a:pt x="79" y="80"/>
                        <a:pt x="79" y="79"/>
                      </a:cubicBezTo>
                      <a:cubicBezTo>
                        <a:pt x="83" y="83"/>
                        <a:pt x="86" y="86"/>
                        <a:pt x="90" y="89"/>
                      </a:cubicBezTo>
                      <a:cubicBezTo>
                        <a:pt x="90" y="89"/>
                        <a:pt x="91" y="89"/>
                        <a:pt x="91" y="88"/>
                      </a:cubicBezTo>
                      <a:cubicBezTo>
                        <a:pt x="91" y="88"/>
                        <a:pt x="91" y="88"/>
                        <a:pt x="91" y="87"/>
                      </a:cubicBezTo>
                      <a:cubicBezTo>
                        <a:pt x="90" y="87"/>
                        <a:pt x="90" y="86"/>
                        <a:pt x="89" y="86"/>
                      </a:cubicBezTo>
                      <a:cubicBezTo>
                        <a:pt x="86" y="83"/>
                        <a:pt x="83" y="81"/>
                        <a:pt x="79" y="78"/>
                      </a:cubicBezTo>
                      <a:cubicBezTo>
                        <a:pt x="81" y="75"/>
                        <a:pt x="83" y="73"/>
                        <a:pt x="85" y="70"/>
                      </a:cubicBezTo>
                      <a:cubicBezTo>
                        <a:pt x="92" y="61"/>
                        <a:pt x="99" y="53"/>
                        <a:pt x="108" y="47"/>
                      </a:cubicBezTo>
                      <a:cubicBezTo>
                        <a:pt x="109" y="49"/>
                        <a:pt x="110" y="51"/>
                        <a:pt x="111" y="53"/>
                      </a:cubicBezTo>
                      <a:cubicBezTo>
                        <a:pt x="111" y="53"/>
                        <a:pt x="111" y="53"/>
                        <a:pt x="111" y="53"/>
                      </a:cubicBezTo>
                      <a:cubicBezTo>
                        <a:pt x="112" y="56"/>
                        <a:pt x="113" y="60"/>
                        <a:pt x="116" y="63"/>
                      </a:cubicBezTo>
                      <a:cubicBezTo>
                        <a:pt x="117" y="63"/>
                        <a:pt x="118" y="63"/>
                        <a:pt x="119" y="63"/>
                      </a:cubicBezTo>
                      <a:cubicBezTo>
                        <a:pt x="120" y="63"/>
                        <a:pt x="121" y="64"/>
                        <a:pt x="122" y="65"/>
                      </a:cubicBezTo>
                      <a:cubicBezTo>
                        <a:pt x="123" y="65"/>
                        <a:pt x="124" y="65"/>
                        <a:pt x="126" y="65"/>
                      </a:cubicBezTo>
                      <a:cubicBezTo>
                        <a:pt x="125" y="65"/>
                        <a:pt x="125" y="65"/>
                        <a:pt x="125" y="65"/>
                      </a:cubicBezTo>
                      <a:cubicBezTo>
                        <a:pt x="118" y="60"/>
                        <a:pt x="113" y="54"/>
                        <a:pt x="109" y="46"/>
                      </a:cubicBezTo>
                      <a:cubicBezTo>
                        <a:pt x="111" y="45"/>
                        <a:pt x="112" y="44"/>
                        <a:pt x="113" y="43"/>
                      </a:cubicBezTo>
                      <a:cubicBezTo>
                        <a:pt x="115" y="45"/>
                        <a:pt x="118" y="48"/>
                        <a:pt x="120" y="51"/>
                      </a:cubicBezTo>
                      <a:cubicBezTo>
                        <a:pt x="122" y="55"/>
                        <a:pt x="125" y="56"/>
                        <a:pt x="127" y="56"/>
                      </a:cubicBezTo>
                      <a:cubicBezTo>
                        <a:pt x="127" y="56"/>
                        <a:pt x="127" y="56"/>
                        <a:pt x="127" y="55"/>
                      </a:cubicBezTo>
                      <a:cubicBezTo>
                        <a:pt x="127" y="55"/>
                        <a:pt x="127" y="55"/>
                        <a:pt x="128" y="55"/>
                      </a:cubicBezTo>
                      <a:cubicBezTo>
                        <a:pt x="127" y="55"/>
                        <a:pt x="127" y="55"/>
                        <a:pt x="127" y="54"/>
                      </a:cubicBezTo>
                      <a:cubicBezTo>
                        <a:pt x="123" y="50"/>
                        <a:pt x="119" y="46"/>
                        <a:pt x="114" y="43"/>
                      </a:cubicBezTo>
                      <a:cubicBezTo>
                        <a:pt x="121" y="38"/>
                        <a:pt x="130" y="33"/>
                        <a:pt x="139" y="30"/>
                      </a:cubicBezTo>
                      <a:cubicBezTo>
                        <a:pt x="141" y="35"/>
                        <a:pt x="142" y="39"/>
                        <a:pt x="144" y="43"/>
                      </a:cubicBezTo>
                      <a:cubicBezTo>
                        <a:pt x="144"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4" y="41"/>
                      </a:cubicBezTo>
                      <a:cubicBezTo>
                        <a:pt x="155" y="40"/>
                        <a:pt x="155" y="39"/>
                        <a:pt x="156" y="39"/>
                      </a:cubicBezTo>
                      <a:cubicBezTo>
                        <a:pt x="156" y="38"/>
                        <a:pt x="155" y="38"/>
                        <a:pt x="155" y="37"/>
                      </a:cubicBezTo>
                      <a:cubicBezTo>
                        <a:pt x="155" y="36"/>
                        <a:pt x="154" y="35"/>
                        <a:pt x="154" y="34"/>
                      </a:cubicBezTo>
                      <a:cubicBezTo>
                        <a:pt x="154" y="34"/>
                        <a:pt x="154" y="33"/>
                        <a:pt x="153" y="33"/>
                      </a:cubicBezTo>
                      <a:cubicBezTo>
                        <a:pt x="153" y="32"/>
                        <a:pt x="153" y="31"/>
                        <a:pt x="153" y="30"/>
                      </a:cubicBezTo>
                      <a:cubicBezTo>
                        <a:pt x="153" y="29"/>
                        <a:pt x="152" y="29"/>
                        <a:pt x="151" y="28"/>
                      </a:cubicBezTo>
                      <a:cubicBezTo>
                        <a:pt x="151" y="28"/>
                        <a:pt x="151" y="28"/>
                        <a:pt x="151" y="28"/>
                      </a:cubicBezTo>
                      <a:cubicBezTo>
                        <a:pt x="154" y="27"/>
                        <a:pt x="158" y="26"/>
                        <a:pt x="161" y="24"/>
                      </a:cubicBezTo>
                      <a:cubicBezTo>
                        <a:pt x="161" y="26"/>
                        <a:pt x="162" y="29"/>
                        <a:pt x="163" y="31"/>
                      </a:cubicBezTo>
                      <a:cubicBezTo>
                        <a:pt x="165" y="36"/>
                        <a:pt x="167" y="39"/>
                        <a:pt x="170" y="40"/>
                      </a:cubicBezTo>
                      <a:cubicBezTo>
                        <a:pt x="159" y="43"/>
                        <a:pt x="149" y="49"/>
                        <a:pt x="139" y="56"/>
                      </a:cubicBezTo>
                      <a:cubicBezTo>
                        <a:pt x="132" y="61"/>
                        <a:pt x="125" y="67"/>
                        <a:pt x="118"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5" y="57"/>
                        <a:pt x="105" y="56"/>
                        <a:pt x="105" y="56"/>
                      </a:cubicBezTo>
                      <a:close/>
                      <a:moveTo>
                        <a:pt x="140" y="30"/>
                      </a:moveTo>
                      <a:cubicBezTo>
                        <a:pt x="141" y="30"/>
                        <a:pt x="141" y="29"/>
                        <a:pt x="142" y="29"/>
                      </a:cubicBezTo>
                      <a:cubicBezTo>
                        <a:pt x="143" y="29"/>
                        <a:pt x="143" y="29"/>
                        <a:pt x="144" y="29"/>
                      </a:cubicBezTo>
                      <a:cubicBezTo>
                        <a:pt x="144" y="33"/>
                        <a:pt x="145" y="36"/>
                        <a:pt x="145" y="39"/>
                      </a:cubicBezTo>
                      <a:cubicBezTo>
                        <a:pt x="144" y="36"/>
                        <a:pt x="142" y="33"/>
                        <a:pt x="140" y="30"/>
                      </a:cubicBezTo>
                      <a:close/>
                      <a:moveTo>
                        <a:pt x="168" y="19"/>
                      </a:moveTo>
                      <a:cubicBezTo>
                        <a:pt x="170" y="19"/>
                        <a:pt x="173" y="19"/>
                        <a:pt x="175" y="18"/>
                      </a:cubicBezTo>
                      <a:cubicBezTo>
                        <a:pt x="176" y="25"/>
                        <a:pt x="178" y="31"/>
                        <a:pt x="179" y="37"/>
                      </a:cubicBezTo>
                      <a:cubicBezTo>
                        <a:pt x="179" y="37"/>
                        <a:pt x="178" y="37"/>
                        <a:pt x="178" y="37"/>
                      </a:cubicBezTo>
                      <a:cubicBezTo>
                        <a:pt x="178" y="32"/>
                        <a:pt x="176"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1"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5" y="20"/>
                      </a:cubicBezTo>
                      <a:cubicBezTo>
                        <a:pt x="185" y="19"/>
                        <a:pt x="185" y="17"/>
                        <a:pt x="185" y="16"/>
                      </a:cubicBezTo>
                      <a:cubicBezTo>
                        <a:pt x="186" y="16"/>
                        <a:pt x="187" y="15"/>
                        <a:pt x="189" y="15"/>
                      </a:cubicBezTo>
                      <a:cubicBezTo>
                        <a:pt x="190" y="22"/>
                        <a:pt x="193" y="27"/>
                        <a:pt x="199" y="31"/>
                      </a:cubicBezTo>
                      <a:cubicBezTo>
                        <a:pt x="199" y="31"/>
                        <a:pt x="199" y="30"/>
                        <a:pt x="199" y="30"/>
                      </a:cubicBezTo>
                      <a:cubicBezTo>
                        <a:pt x="195" y="25"/>
                        <a:pt x="192" y="20"/>
                        <a:pt x="190" y="14"/>
                      </a:cubicBezTo>
                      <a:cubicBezTo>
                        <a:pt x="191" y="14"/>
                        <a:pt x="192" y="14"/>
                        <a:pt x="192" y="13"/>
                      </a:cubicBezTo>
                      <a:cubicBezTo>
                        <a:pt x="194" y="13"/>
                        <a:pt x="195" y="13"/>
                        <a:pt x="197" y="12"/>
                      </a:cubicBezTo>
                      <a:cubicBezTo>
                        <a:pt x="197" y="17"/>
                        <a:pt x="199" y="23"/>
                        <a:pt x="204" y="27"/>
                      </a:cubicBezTo>
                      <a:cubicBezTo>
                        <a:pt x="204" y="27"/>
                        <a:pt x="204" y="26"/>
                        <a:pt x="205" y="25"/>
                      </a:cubicBezTo>
                      <a:cubicBezTo>
                        <a:pt x="204" y="25"/>
                        <a:pt x="204" y="24"/>
                        <a:pt x="203" y="23"/>
                      </a:cubicBezTo>
                      <a:cubicBezTo>
                        <a:pt x="201" y="20"/>
                        <a:pt x="199" y="16"/>
                        <a:pt x="198" y="11"/>
                      </a:cubicBezTo>
                      <a:cubicBezTo>
                        <a:pt x="211" y="7"/>
                        <a:pt x="226" y="5"/>
                        <a:pt x="241" y="5"/>
                      </a:cubicBezTo>
                      <a:cubicBezTo>
                        <a:pt x="244" y="5"/>
                        <a:pt x="247" y="5"/>
                        <a:pt x="250" y="5"/>
                      </a:cubicBezTo>
                      <a:cubicBezTo>
                        <a:pt x="250" y="11"/>
                        <a:pt x="250" y="17"/>
                        <a:pt x="250" y="23"/>
                      </a:cubicBezTo>
                      <a:cubicBezTo>
                        <a:pt x="250" y="23"/>
                        <a:pt x="251" y="22"/>
                        <a:pt x="252" y="21"/>
                      </a:cubicBezTo>
                      <a:cubicBezTo>
                        <a:pt x="252" y="21"/>
                        <a:pt x="252" y="20"/>
                        <a:pt x="252" y="20"/>
                      </a:cubicBezTo>
                      <a:cubicBezTo>
                        <a:pt x="252" y="15"/>
                        <a:pt x="252" y="10"/>
                        <a:pt x="251" y="5"/>
                      </a:cubicBezTo>
                      <a:cubicBezTo>
                        <a:pt x="254" y="5"/>
                        <a:pt x="256"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7" y="26"/>
                        <a:pt x="237" y="27"/>
                        <a:pt x="236" y="27"/>
                      </a:cubicBezTo>
                      <a:cubicBezTo>
                        <a:pt x="235" y="27"/>
                        <a:pt x="234" y="28"/>
                        <a:pt x="233" y="28"/>
                      </a:cubicBezTo>
                      <a:cubicBezTo>
                        <a:pt x="232" y="24"/>
                        <a:pt x="231" y="20"/>
                        <a:pt x="229" y="16"/>
                      </a:cubicBezTo>
                      <a:cubicBezTo>
                        <a:pt x="228" y="16"/>
                        <a:pt x="228" y="16"/>
                        <a:pt x="228" y="17"/>
                      </a:cubicBezTo>
                      <a:cubicBezTo>
                        <a:pt x="228" y="21"/>
                        <a:pt x="229" y="25"/>
                        <a:pt x="233" y="29"/>
                      </a:cubicBezTo>
                      <a:cubicBezTo>
                        <a:pt x="232" y="29"/>
                        <a:pt x="232" y="29"/>
                        <a:pt x="232" y="29"/>
                      </a:cubicBezTo>
                      <a:cubicBezTo>
                        <a:pt x="232" y="29"/>
                        <a:pt x="232" y="29"/>
                        <a:pt x="233" y="29"/>
                      </a:cubicBezTo>
                      <a:cubicBezTo>
                        <a:pt x="233" y="29"/>
                        <a:pt x="233" y="29"/>
                        <a:pt x="234" y="29"/>
                      </a:cubicBezTo>
                      <a:cubicBezTo>
                        <a:pt x="231" y="30"/>
                        <a:pt x="229" y="31"/>
                        <a:pt x="226" y="31"/>
                      </a:cubicBezTo>
                      <a:cubicBezTo>
                        <a:pt x="225" y="31"/>
                        <a:pt x="224" y="32"/>
                        <a:pt x="223" y="33"/>
                      </a:cubicBezTo>
                      <a:cubicBezTo>
                        <a:pt x="222" y="33"/>
                        <a:pt x="221" y="33"/>
                        <a:pt x="219" y="33"/>
                      </a:cubicBezTo>
                      <a:cubicBezTo>
                        <a:pt x="206" y="32"/>
                        <a:pt x="194" y="33"/>
                        <a:pt x="182" y="36"/>
                      </a:cubicBezTo>
                      <a:cubicBezTo>
                        <a:pt x="181" y="36"/>
                        <a:pt x="181" y="36"/>
                        <a:pt x="181" y="36"/>
                      </a:cubicBezTo>
                      <a:cubicBezTo>
                        <a:pt x="180" y="30"/>
                        <a:pt x="178" y="24"/>
                        <a:pt x="176" y="18"/>
                      </a:cubicBezTo>
                      <a:cubicBezTo>
                        <a:pt x="178" y="18"/>
                        <a:pt x="181" y="17"/>
                        <a:pt x="183" y="17"/>
                      </a:cubicBezTo>
                      <a:cubicBezTo>
                        <a:pt x="183" y="19"/>
                        <a:pt x="183" y="21"/>
                        <a:pt x="184" y="23"/>
                      </a:cubicBezTo>
                      <a:cubicBezTo>
                        <a:pt x="185" y="25"/>
                        <a:pt x="187" y="27"/>
                        <a:pt x="189" y="27"/>
                      </a:cubicBezTo>
                      <a:cubicBezTo>
                        <a:pt x="188"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1" y="6"/>
                      </a:cubicBezTo>
                      <a:cubicBezTo>
                        <a:pt x="271" y="13"/>
                        <a:pt x="271" y="20"/>
                        <a:pt x="272" y="25"/>
                      </a:cubicBezTo>
                      <a:cubicBezTo>
                        <a:pt x="269" y="25"/>
                        <a:pt x="265" y="25"/>
                        <a:pt x="261" y="25"/>
                      </a:cubicBezTo>
                      <a:cubicBezTo>
                        <a:pt x="261" y="25"/>
                        <a:pt x="260" y="25"/>
                        <a:pt x="260" y="26"/>
                      </a:cubicBezTo>
                      <a:close/>
                      <a:moveTo>
                        <a:pt x="265" y="29"/>
                      </a:moveTo>
                      <a:cubicBezTo>
                        <a:pt x="265" y="28"/>
                        <a:pt x="266" y="28"/>
                        <a:pt x="266"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6" y="33"/>
                      </a:cubicBezTo>
                      <a:cubicBezTo>
                        <a:pt x="291" y="32"/>
                        <a:pt x="285" y="31"/>
                        <a:pt x="280" y="31"/>
                      </a:cubicBezTo>
                      <a:cubicBezTo>
                        <a:pt x="275" y="30"/>
                        <a:pt x="269"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5" y="29"/>
                      </a:cubicBezTo>
                      <a:cubicBezTo>
                        <a:pt x="242" y="29"/>
                        <a:pt x="239" y="30"/>
                        <a:pt x="236" y="31"/>
                      </a:cubicBezTo>
                      <a:cubicBezTo>
                        <a:pt x="233" y="31"/>
                        <a:pt x="229" y="31"/>
                        <a:pt x="227" y="32"/>
                      </a:cubicBezTo>
                      <a:cubicBezTo>
                        <a:pt x="232" y="31"/>
                        <a:pt x="238" y="29"/>
                        <a:pt x="245" y="29"/>
                      </a:cubicBezTo>
                      <a:close/>
                      <a:moveTo>
                        <a:pt x="322" y="38"/>
                      </a:moveTo>
                      <a:cubicBezTo>
                        <a:pt x="319" y="38"/>
                        <a:pt x="317" y="37"/>
                        <a:pt x="315" y="37"/>
                      </a:cubicBezTo>
                      <a:cubicBezTo>
                        <a:pt x="314" y="36"/>
                        <a:pt x="313" y="36"/>
                        <a:pt x="311" y="35"/>
                      </a:cubicBezTo>
                      <a:cubicBezTo>
                        <a:pt x="315" y="36"/>
                        <a:pt x="318" y="37"/>
                        <a:pt x="322" y="38"/>
                      </a:cubicBezTo>
                      <a:close/>
                      <a:moveTo>
                        <a:pt x="325" y="40"/>
                      </a:moveTo>
                      <a:cubicBezTo>
                        <a:pt x="325" y="39"/>
                        <a:pt x="324" y="39"/>
                        <a:pt x="323" y="39"/>
                      </a:cubicBezTo>
                      <a:cubicBezTo>
                        <a:pt x="330" y="40"/>
                        <a:pt x="336" y="41"/>
                        <a:pt x="342" y="43"/>
                      </a:cubicBezTo>
                      <a:cubicBezTo>
                        <a:pt x="341" y="44"/>
                        <a:pt x="341" y="45"/>
                        <a:pt x="341" y="45"/>
                      </a:cubicBezTo>
                      <a:cubicBezTo>
                        <a:pt x="335" y="43"/>
                        <a:pt x="330"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7" y="222"/>
                        <a:pt x="8" y="221"/>
                        <a:pt x="8" y="221"/>
                      </a:cubicBezTo>
                      <a:cubicBezTo>
                        <a:pt x="9" y="217"/>
                        <a:pt x="9" y="213"/>
                        <a:pt x="10" y="209"/>
                      </a:cubicBezTo>
                      <a:cubicBezTo>
                        <a:pt x="17" y="208"/>
                        <a:pt x="23" y="207"/>
                        <a:pt x="30" y="207"/>
                      </a:cubicBezTo>
                      <a:cubicBezTo>
                        <a:pt x="29" y="213"/>
                        <a:pt x="29" y="219"/>
                        <a:pt x="29" y="225"/>
                      </a:cubicBezTo>
                      <a:cubicBezTo>
                        <a:pt x="27" y="232"/>
                        <a:pt x="25" y="239"/>
                        <a:pt x="25" y="248"/>
                      </a:cubicBezTo>
                      <a:cubicBezTo>
                        <a:pt x="24" y="252"/>
                        <a:pt x="24" y="256"/>
                        <a:pt x="23" y="260"/>
                      </a:cubicBezTo>
                      <a:cubicBezTo>
                        <a:pt x="17" y="265"/>
                        <a:pt x="10" y="267"/>
                        <a:pt x="4" y="266"/>
                      </a:cubicBezTo>
                      <a:cubicBezTo>
                        <a:pt x="3" y="252"/>
                        <a:pt x="4" y="238"/>
                        <a:pt x="6" y="224"/>
                      </a:cubicBezTo>
                      <a:close/>
                      <a:moveTo>
                        <a:pt x="23" y="263"/>
                      </a:moveTo>
                      <a:cubicBezTo>
                        <a:pt x="23" y="263"/>
                        <a:pt x="23" y="264"/>
                        <a:pt x="23" y="265"/>
                      </a:cubicBezTo>
                      <a:cubicBezTo>
                        <a:pt x="21" y="267"/>
                        <a:pt x="19" y="269"/>
                        <a:pt x="16" y="271"/>
                      </a:cubicBezTo>
                      <a:cubicBezTo>
                        <a:pt x="12" y="271"/>
                        <a:pt x="8" y="272"/>
                        <a:pt x="4" y="272"/>
                      </a:cubicBezTo>
                      <a:cubicBezTo>
                        <a:pt x="4" y="271"/>
                        <a:pt x="4" y="269"/>
                        <a:pt x="4" y="267"/>
                      </a:cubicBezTo>
                      <a:cubicBezTo>
                        <a:pt x="12" y="269"/>
                        <a:pt x="19" y="267"/>
                        <a:pt x="23" y="263"/>
                      </a:cubicBezTo>
                      <a:close/>
                      <a:moveTo>
                        <a:pt x="10" y="274"/>
                      </a:moveTo>
                      <a:cubicBezTo>
                        <a:pt x="9" y="275"/>
                        <a:pt x="7" y="275"/>
                        <a:pt x="6" y="276"/>
                      </a:cubicBezTo>
                      <a:cubicBezTo>
                        <a:pt x="7" y="277"/>
                        <a:pt x="8" y="277"/>
                        <a:pt x="9" y="277"/>
                      </a:cubicBezTo>
                      <a:cubicBezTo>
                        <a:pt x="10" y="277"/>
                        <a:pt x="11" y="277"/>
                        <a:pt x="11" y="276"/>
                      </a:cubicBezTo>
                      <a:cubicBezTo>
                        <a:pt x="13" y="275"/>
                        <a:pt x="14" y="275"/>
                        <a:pt x="15" y="274"/>
                      </a:cubicBezTo>
                      <a:cubicBezTo>
                        <a:pt x="18" y="273"/>
                        <a:pt x="21" y="273"/>
                        <a:pt x="23" y="270"/>
                      </a:cubicBezTo>
                      <a:cubicBezTo>
                        <a:pt x="23" y="275"/>
                        <a:pt x="23" y="280"/>
                        <a:pt x="24" y="285"/>
                      </a:cubicBezTo>
                      <a:cubicBezTo>
                        <a:pt x="24" y="287"/>
                        <a:pt x="24" y="290"/>
                        <a:pt x="25" y="293"/>
                      </a:cubicBezTo>
                      <a:cubicBezTo>
                        <a:pt x="25" y="293"/>
                        <a:pt x="25" y="294"/>
                        <a:pt x="25" y="295"/>
                      </a:cubicBezTo>
                      <a:cubicBezTo>
                        <a:pt x="24" y="296"/>
                        <a:pt x="24" y="297"/>
                        <a:pt x="24" y="298"/>
                      </a:cubicBezTo>
                      <a:cubicBezTo>
                        <a:pt x="24" y="298"/>
                        <a:pt x="23" y="298"/>
                        <a:pt x="23" y="298"/>
                      </a:cubicBezTo>
                      <a:cubicBezTo>
                        <a:pt x="23" y="298"/>
                        <a:pt x="23" y="298"/>
                        <a:pt x="23" y="298"/>
                      </a:cubicBezTo>
                      <a:cubicBezTo>
                        <a:pt x="21" y="299"/>
                        <a:pt x="19" y="299"/>
                        <a:pt x="17" y="300"/>
                      </a:cubicBezTo>
                      <a:cubicBezTo>
                        <a:pt x="15" y="301"/>
                        <a:pt x="13" y="301"/>
                        <a:pt x="12" y="302"/>
                      </a:cubicBezTo>
                      <a:cubicBezTo>
                        <a:pt x="13" y="303"/>
                        <a:pt x="13" y="303"/>
                        <a:pt x="14" y="303"/>
                      </a:cubicBezTo>
                      <a:cubicBezTo>
                        <a:pt x="17" y="302"/>
                        <a:pt x="21" y="301"/>
                        <a:pt x="24" y="301"/>
                      </a:cubicBezTo>
                      <a:cubicBezTo>
                        <a:pt x="24" y="301"/>
                        <a:pt x="24" y="302"/>
                        <a:pt x="24"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6" y="297"/>
                      </a:cubicBezTo>
                      <a:cubicBezTo>
                        <a:pt x="5" y="289"/>
                        <a:pt x="5" y="281"/>
                        <a:pt x="4" y="273"/>
                      </a:cubicBezTo>
                      <a:cubicBezTo>
                        <a:pt x="6" y="273"/>
                        <a:pt x="8"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8" y="328"/>
                        <a:pt x="18" y="328"/>
                        <a:pt x="18" y="328"/>
                      </a:cubicBezTo>
                      <a:cubicBezTo>
                        <a:pt x="17" y="329"/>
                        <a:pt x="15" y="330"/>
                        <a:pt x="13" y="331"/>
                      </a:cubicBezTo>
                      <a:cubicBezTo>
                        <a:pt x="11" y="332"/>
                        <a:pt x="10" y="333"/>
                        <a:pt x="10" y="335"/>
                      </a:cubicBezTo>
                      <a:cubicBezTo>
                        <a:pt x="9" y="329"/>
                        <a:pt x="9" y="323"/>
                        <a:pt x="9" y="317"/>
                      </a:cubicBezTo>
                      <a:cubicBezTo>
                        <a:pt x="14" y="316"/>
                        <a:pt x="20" y="314"/>
                        <a:pt x="25" y="312"/>
                      </a:cubicBezTo>
                      <a:cubicBezTo>
                        <a:pt x="26" y="314"/>
                        <a:pt x="26" y="316"/>
                        <a:pt x="27" y="318"/>
                      </a:cubicBezTo>
                      <a:cubicBezTo>
                        <a:pt x="28" y="324"/>
                        <a:pt x="29" y="330"/>
                        <a:pt x="30" y="336"/>
                      </a:cubicBezTo>
                      <a:cubicBezTo>
                        <a:pt x="30" y="336"/>
                        <a:pt x="29" y="336"/>
                        <a:pt x="29" y="336"/>
                      </a:cubicBezTo>
                      <a:cubicBezTo>
                        <a:pt x="28" y="336"/>
                        <a:pt x="27" y="337"/>
                        <a:pt x="27" y="337"/>
                      </a:cubicBezTo>
                      <a:cubicBezTo>
                        <a:pt x="26"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0" y="339"/>
                        <a:pt x="31" y="339"/>
                      </a:cubicBezTo>
                      <a:cubicBezTo>
                        <a:pt x="32" y="345"/>
                        <a:pt x="34" y="351"/>
                        <a:pt x="37" y="357"/>
                      </a:cubicBezTo>
                      <a:cubicBezTo>
                        <a:pt x="35" y="358"/>
                        <a:pt x="35" y="358"/>
                        <a:pt x="33" y="359"/>
                      </a:cubicBezTo>
                      <a:cubicBezTo>
                        <a:pt x="33" y="359"/>
                        <a:pt x="33" y="359"/>
                        <a:pt x="33" y="359"/>
                      </a:cubicBezTo>
                      <a:cubicBezTo>
                        <a:pt x="33" y="359"/>
                        <a:pt x="33" y="359"/>
                        <a:pt x="33" y="359"/>
                      </a:cubicBezTo>
                      <a:cubicBezTo>
                        <a:pt x="32" y="358"/>
                        <a:pt x="31" y="358"/>
                        <a:pt x="31" y="358"/>
                      </a:cubicBezTo>
                      <a:cubicBezTo>
                        <a:pt x="26" y="362"/>
                        <a:pt x="21" y="365"/>
                        <a:pt x="15"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7"/>
                        <a:pt x="10" y="337"/>
                        <a:pt x="10" y="337"/>
                      </a:cubicBezTo>
                      <a:cubicBezTo>
                        <a:pt x="11" y="337"/>
                        <a:pt x="11" y="337"/>
                        <a:pt x="12" y="337"/>
                      </a:cubicBezTo>
                      <a:cubicBezTo>
                        <a:pt x="12" y="336"/>
                        <a:pt x="13" y="335"/>
                        <a:pt x="13" y="334"/>
                      </a:cubicBezTo>
                      <a:cubicBezTo>
                        <a:pt x="17" y="331"/>
                        <a:pt x="21" y="329"/>
                        <a:pt x="26" y="329"/>
                      </a:cubicBezTo>
                      <a:cubicBezTo>
                        <a:pt x="25" y="329"/>
                        <a:pt x="25" y="329"/>
                        <a:pt x="25" y="329"/>
                      </a:cubicBezTo>
                      <a:cubicBezTo>
                        <a:pt x="23" y="328"/>
                        <a:pt x="21" y="328"/>
                        <a:pt x="19" y="328"/>
                      </a:cubicBezTo>
                      <a:close/>
                      <a:moveTo>
                        <a:pt x="19" y="371"/>
                      </a:moveTo>
                      <a:cubicBezTo>
                        <a:pt x="19" y="372"/>
                        <a:pt x="18" y="373"/>
                        <a:pt x="17" y="374"/>
                      </a:cubicBezTo>
                      <a:cubicBezTo>
                        <a:pt x="17" y="373"/>
                        <a:pt x="16" y="371"/>
                        <a:pt x="16" y="370"/>
                      </a:cubicBezTo>
                      <a:cubicBezTo>
                        <a:pt x="17" y="369"/>
                        <a:pt x="17" y="369"/>
                        <a:pt x="19" y="369"/>
                      </a:cubicBezTo>
                      <a:cubicBezTo>
                        <a:pt x="18" y="369"/>
                        <a:pt x="18" y="369"/>
                        <a:pt x="18" y="370"/>
                      </a:cubicBezTo>
                      <a:cubicBezTo>
                        <a:pt x="18" y="370"/>
                        <a:pt x="19" y="371"/>
                        <a:pt x="19"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0" y="367"/>
                        <a:pt x="41" y="368"/>
                        <a:pt x="42" y="369"/>
                      </a:cubicBezTo>
                      <a:cubicBezTo>
                        <a:pt x="35" y="372"/>
                        <a:pt x="30" y="376"/>
                        <a:pt x="26" y="381"/>
                      </a:cubicBezTo>
                      <a:cubicBezTo>
                        <a:pt x="26" y="382"/>
                        <a:pt x="27" y="382"/>
                        <a:pt x="27" y="383"/>
                      </a:cubicBezTo>
                      <a:cubicBezTo>
                        <a:pt x="25" y="383"/>
                        <a:pt x="23" y="384"/>
                        <a:pt x="22" y="384"/>
                      </a:cubicBezTo>
                      <a:cubicBezTo>
                        <a:pt x="23" y="386"/>
                        <a:pt x="25" y="387"/>
                        <a:pt x="28" y="385"/>
                      </a:cubicBezTo>
                      <a:cubicBezTo>
                        <a:pt x="32" y="383"/>
                        <a:pt x="37" y="380"/>
                        <a:pt x="42" y="377"/>
                      </a:cubicBezTo>
                      <a:cubicBezTo>
                        <a:pt x="38" y="376"/>
                        <a:pt x="36" y="375"/>
                        <a:pt x="37" y="374"/>
                      </a:cubicBezTo>
                      <a:cubicBezTo>
                        <a:pt x="38" y="373"/>
                        <a:pt x="40" y="373"/>
                        <a:pt x="41" y="372"/>
                      </a:cubicBezTo>
                      <a:cubicBezTo>
                        <a:pt x="42" y="373"/>
                        <a:pt x="43" y="374"/>
                        <a:pt x="43" y="373"/>
                      </a:cubicBezTo>
                      <a:cubicBezTo>
                        <a:pt x="44" y="375"/>
                        <a:pt x="45" y="378"/>
                        <a:pt x="45" y="381"/>
                      </a:cubicBezTo>
                      <a:cubicBezTo>
                        <a:pt x="49" y="386"/>
                        <a:pt x="51" y="391"/>
                        <a:pt x="53" y="397"/>
                      </a:cubicBezTo>
                      <a:cubicBezTo>
                        <a:pt x="55" y="398"/>
                        <a:pt x="55" y="400"/>
                        <a:pt x="56" y="402"/>
                      </a:cubicBezTo>
                      <a:cubicBezTo>
                        <a:pt x="58" y="405"/>
                        <a:pt x="61" y="408"/>
                        <a:pt x="64" y="412"/>
                      </a:cubicBezTo>
                      <a:cubicBezTo>
                        <a:pt x="65" y="413"/>
                        <a:pt x="66" y="415"/>
                        <a:pt x="67" y="416"/>
                      </a:cubicBezTo>
                      <a:cubicBezTo>
                        <a:pt x="73" y="425"/>
                        <a:pt x="79" y="432"/>
                        <a:pt x="87" y="437"/>
                      </a:cubicBezTo>
                      <a:cubicBezTo>
                        <a:pt x="87" y="437"/>
                        <a:pt x="87" y="438"/>
                        <a:pt x="87" y="438"/>
                      </a:cubicBezTo>
                      <a:cubicBezTo>
                        <a:pt x="86" y="438"/>
                        <a:pt x="85" y="438"/>
                        <a:pt x="85" y="439"/>
                      </a:cubicBezTo>
                      <a:cubicBezTo>
                        <a:pt x="83" y="441"/>
                        <a:pt x="81" y="445"/>
                        <a:pt x="80" y="449"/>
                      </a:cubicBezTo>
                      <a:cubicBezTo>
                        <a:pt x="79" y="450"/>
                        <a:pt x="78" y="451"/>
                        <a:pt x="77" y="453"/>
                      </a:cubicBezTo>
                      <a:cubicBezTo>
                        <a:pt x="77" y="453"/>
                        <a:pt x="76" y="453"/>
                        <a:pt x="75" y="454"/>
                      </a:cubicBezTo>
                      <a:cubicBezTo>
                        <a:pt x="73" y="452"/>
                        <a:pt x="70" y="450"/>
                        <a:pt x="67" y="448"/>
                      </a:cubicBezTo>
                      <a:cubicBezTo>
                        <a:pt x="71" y="442"/>
                        <a:pt x="75" y="436"/>
                        <a:pt x="77" y="430"/>
                      </a:cubicBezTo>
                      <a:cubicBezTo>
                        <a:pt x="77" y="430"/>
                        <a:pt x="76" y="430"/>
                        <a:pt x="76" y="431"/>
                      </a:cubicBezTo>
                      <a:cubicBezTo>
                        <a:pt x="71" y="436"/>
                        <a:pt x="67"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6" y="440"/>
                      </a:cubicBezTo>
                      <a:cubicBezTo>
                        <a:pt x="61" y="434"/>
                        <a:pt x="65" y="428"/>
                        <a:pt x="69" y="422"/>
                      </a:cubicBezTo>
                      <a:cubicBezTo>
                        <a:pt x="69" y="422"/>
                        <a:pt x="69" y="422"/>
                        <a:pt x="69" y="422"/>
                      </a:cubicBezTo>
                      <a:cubicBezTo>
                        <a:pt x="63" y="427"/>
                        <a:pt x="58" y="433"/>
                        <a:pt x="54" y="439"/>
                      </a:cubicBezTo>
                      <a:cubicBezTo>
                        <a:pt x="54" y="438"/>
                        <a:pt x="54" y="438"/>
                        <a:pt x="54" y="438"/>
                      </a:cubicBezTo>
                      <a:cubicBezTo>
                        <a:pt x="53" y="437"/>
                        <a:pt x="53" y="437"/>
                        <a:pt x="53" y="436"/>
                      </a:cubicBezTo>
                      <a:cubicBezTo>
                        <a:pt x="53"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4"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8"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6" y="401"/>
                        <a:pt x="25" y="397"/>
                      </a:cubicBezTo>
                      <a:cubicBezTo>
                        <a:pt x="23" y="391"/>
                        <a:pt x="21" y="385"/>
                        <a:pt x="18" y="380"/>
                      </a:cubicBezTo>
                      <a:close/>
                      <a:moveTo>
                        <a:pt x="30" y="219"/>
                      </a:moveTo>
                      <a:cubicBezTo>
                        <a:pt x="31" y="217"/>
                        <a:pt x="31" y="215"/>
                        <a:pt x="31" y="214"/>
                      </a:cubicBezTo>
                      <a:cubicBezTo>
                        <a:pt x="32" y="211"/>
                        <a:pt x="33" y="208"/>
                        <a:pt x="33" y="205"/>
                      </a:cubicBezTo>
                      <a:cubicBezTo>
                        <a:pt x="34" y="205"/>
                        <a:pt x="34" y="204"/>
                        <a:pt x="35" y="203"/>
                      </a:cubicBezTo>
                      <a:cubicBezTo>
                        <a:pt x="33" y="209"/>
                        <a:pt x="31" y="215"/>
                        <a:pt x="31" y="221"/>
                      </a:cubicBezTo>
                      <a:cubicBezTo>
                        <a:pt x="31" y="219"/>
                        <a:pt x="31" y="217"/>
                        <a:pt x="31" y="216"/>
                      </a:cubicBezTo>
                      <a:cubicBezTo>
                        <a:pt x="31" y="217"/>
                        <a:pt x="31" y="218"/>
                        <a:pt x="30" y="219"/>
                      </a:cubicBezTo>
                      <a:close/>
                      <a:moveTo>
                        <a:pt x="35" y="339"/>
                      </a:moveTo>
                      <a:cubicBezTo>
                        <a:pt x="35" y="339"/>
                        <a:pt x="35" y="339"/>
                        <a:pt x="35" y="338"/>
                      </a:cubicBezTo>
                      <a:cubicBezTo>
                        <a:pt x="35" y="338"/>
                        <a:pt x="35" y="338"/>
                        <a:pt x="35" y="338"/>
                      </a:cubicBezTo>
                      <a:cubicBezTo>
                        <a:pt x="33" y="332"/>
                        <a:pt x="31" y="327"/>
                        <a:pt x="30" y="321"/>
                      </a:cubicBezTo>
                      <a:cubicBezTo>
                        <a:pt x="32" y="328"/>
                        <a:pt x="35" y="335"/>
                        <a:pt x="38" y="343"/>
                      </a:cubicBezTo>
                      <a:cubicBezTo>
                        <a:pt x="39" y="346"/>
                        <a:pt x="39" y="349"/>
                        <a:pt x="40" y="353"/>
                      </a:cubicBezTo>
                      <a:cubicBezTo>
                        <a:pt x="39" y="351"/>
                        <a:pt x="38" y="349"/>
                        <a:pt x="38" y="348"/>
                      </a:cubicBezTo>
                      <a:cubicBezTo>
                        <a:pt x="37" y="347"/>
                        <a:pt x="37" y="347"/>
                        <a:pt x="37" y="346"/>
                      </a:cubicBezTo>
                      <a:cubicBezTo>
                        <a:pt x="37" y="347"/>
                        <a:pt x="37" y="347"/>
                        <a:pt x="37" y="347"/>
                      </a:cubicBezTo>
                      <a:cubicBezTo>
                        <a:pt x="37" y="346"/>
                        <a:pt x="36" y="345"/>
                        <a:pt x="36" y="343"/>
                      </a:cubicBezTo>
                      <a:cubicBezTo>
                        <a:pt x="36" y="343"/>
                        <a:pt x="36" y="342"/>
                        <a:pt x="36" y="342"/>
                      </a:cubicBezTo>
                      <a:cubicBezTo>
                        <a:pt x="35" y="341"/>
                        <a:pt x="35" y="341"/>
                        <a:pt x="35"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2"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2" y="425"/>
                        <a:pt x="80" y="423"/>
                        <a:pt x="77" y="421"/>
                      </a:cubicBezTo>
                      <a:cubicBezTo>
                        <a:pt x="77" y="421"/>
                        <a:pt x="77" y="421"/>
                        <a:pt x="78" y="421"/>
                      </a:cubicBezTo>
                      <a:cubicBezTo>
                        <a:pt x="77" y="420"/>
                        <a:pt x="76" y="419"/>
                        <a:pt x="75" y="419"/>
                      </a:cubicBezTo>
                      <a:cubicBezTo>
                        <a:pt x="74" y="418"/>
                        <a:pt x="73" y="417"/>
                        <a:pt x="72" y="416"/>
                      </a:cubicBezTo>
                      <a:cubicBezTo>
                        <a:pt x="66" y="408"/>
                        <a:pt x="60" y="401"/>
                        <a:pt x="55" y="393"/>
                      </a:cubicBezTo>
                      <a:cubicBezTo>
                        <a:pt x="53" y="390"/>
                        <a:pt x="52" y="387"/>
                        <a:pt x="51" y="383"/>
                      </a:cubicBezTo>
                      <a:close/>
                      <a:moveTo>
                        <a:pt x="50" y="439"/>
                      </a:moveTo>
                      <a:cubicBezTo>
                        <a:pt x="50" y="439"/>
                        <a:pt x="51" y="440"/>
                        <a:pt x="51" y="440"/>
                      </a:cubicBezTo>
                      <a:cubicBezTo>
                        <a:pt x="51" y="441"/>
                        <a:pt x="52" y="441"/>
                        <a:pt x="53" y="441"/>
                      </a:cubicBezTo>
                      <a:cubicBezTo>
                        <a:pt x="53" y="442"/>
                        <a:pt x="53" y="442"/>
                        <a:pt x="53" y="442"/>
                      </a:cubicBezTo>
                      <a:cubicBezTo>
                        <a:pt x="51" y="441"/>
                        <a:pt x="49" y="439"/>
                        <a:pt x="47" y="437"/>
                      </a:cubicBezTo>
                      <a:cubicBezTo>
                        <a:pt x="48"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3" y="449"/>
                      </a:cubicBezTo>
                      <a:cubicBezTo>
                        <a:pt x="105" y="450"/>
                        <a:pt x="107" y="451"/>
                        <a:pt x="108" y="453"/>
                      </a:cubicBezTo>
                      <a:cubicBezTo>
                        <a:pt x="108" y="453"/>
                        <a:pt x="108" y="453"/>
                        <a:pt x="107" y="453"/>
                      </a:cubicBezTo>
                      <a:cubicBezTo>
                        <a:pt x="103" y="458"/>
                        <a:pt x="99" y="463"/>
                        <a:pt x="95" y="467"/>
                      </a:cubicBezTo>
                      <a:cubicBezTo>
                        <a:pt x="90" y="464"/>
                        <a:pt x="84" y="460"/>
                        <a:pt x="79" y="457"/>
                      </a:cubicBezTo>
                      <a:cubicBezTo>
                        <a:pt x="79" y="457"/>
                        <a:pt x="79" y="456"/>
                        <a:pt x="79" y="456"/>
                      </a:cubicBezTo>
                      <a:cubicBezTo>
                        <a:pt x="80" y="455"/>
                        <a:pt x="80" y="453"/>
                        <a:pt x="81" y="451"/>
                      </a:cubicBezTo>
                      <a:cubicBezTo>
                        <a:pt x="84" y="447"/>
                        <a:pt x="87" y="443"/>
                        <a:pt x="89" y="438"/>
                      </a:cubicBezTo>
                      <a:cubicBezTo>
                        <a:pt x="90" y="439"/>
                        <a:pt x="91" y="439"/>
                        <a:pt x="92" y="439"/>
                      </a:cubicBezTo>
                      <a:close/>
                      <a:moveTo>
                        <a:pt x="88" y="434"/>
                      </a:moveTo>
                      <a:cubicBezTo>
                        <a:pt x="88" y="434"/>
                        <a:pt x="88" y="434"/>
                        <a:pt x="88" y="434"/>
                      </a:cubicBezTo>
                      <a:cubicBezTo>
                        <a:pt x="89" y="435"/>
                        <a:pt x="89" y="435"/>
                        <a:pt x="90" y="435"/>
                      </a:cubicBezTo>
                      <a:cubicBezTo>
                        <a:pt x="89" y="435"/>
                        <a:pt x="89" y="435"/>
                        <a:pt x="88" y="434"/>
                      </a:cubicBezTo>
                      <a:close/>
                      <a:moveTo>
                        <a:pt x="312" y="494"/>
                      </a:moveTo>
                      <a:cubicBezTo>
                        <a:pt x="312" y="495"/>
                        <a:pt x="312" y="496"/>
                        <a:pt x="312" y="497"/>
                      </a:cubicBezTo>
                      <a:cubicBezTo>
                        <a:pt x="309" y="500"/>
                        <a:pt x="306" y="503"/>
                        <a:pt x="303" y="505"/>
                      </a:cubicBezTo>
                      <a:cubicBezTo>
                        <a:pt x="303" y="504"/>
                        <a:pt x="303" y="503"/>
                        <a:pt x="303" y="502"/>
                      </a:cubicBezTo>
                      <a:cubicBezTo>
                        <a:pt x="302" y="502"/>
                        <a:pt x="302" y="502"/>
                        <a:pt x="302" y="503"/>
                      </a:cubicBezTo>
                      <a:cubicBezTo>
                        <a:pt x="301" y="504"/>
                        <a:pt x="301" y="506"/>
                        <a:pt x="301" y="507"/>
                      </a:cubicBezTo>
                      <a:cubicBezTo>
                        <a:pt x="300" y="508"/>
                        <a:pt x="299" y="509"/>
                        <a:pt x="297" y="511"/>
                      </a:cubicBezTo>
                      <a:cubicBezTo>
                        <a:pt x="297" y="511"/>
                        <a:pt x="297" y="512"/>
                        <a:pt x="296" y="512"/>
                      </a:cubicBezTo>
                      <a:cubicBezTo>
                        <a:pt x="294" y="514"/>
                        <a:pt x="293" y="515"/>
                        <a:pt x="292" y="517"/>
                      </a:cubicBezTo>
                      <a:cubicBezTo>
                        <a:pt x="292" y="517"/>
                        <a:pt x="292" y="517"/>
                        <a:pt x="292" y="517"/>
                      </a:cubicBezTo>
                      <a:cubicBezTo>
                        <a:pt x="292" y="516"/>
                        <a:pt x="292" y="516"/>
                        <a:pt x="292" y="516"/>
                      </a:cubicBezTo>
                      <a:cubicBezTo>
                        <a:pt x="292" y="510"/>
                        <a:pt x="292" y="505"/>
                        <a:pt x="291" y="500"/>
                      </a:cubicBezTo>
                      <a:cubicBezTo>
                        <a:pt x="292" y="500"/>
                        <a:pt x="293" y="500"/>
                        <a:pt x="293" y="499"/>
                      </a:cubicBezTo>
                      <a:cubicBezTo>
                        <a:pt x="293" y="504"/>
                        <a:pt x="294" y="509"/>
                        <a:pt x="295" y="513"/>
                      </a:cubicBezTo>
                      <a:cubicBezTo>
                        <a:pt x="295" y="513"/>
                        <a:pt x="295" y="513"/>
                        <a:pt x="295" y="512"/>
                      </a:cubicBezTo>
                      <a:cubicBezTo>
                        <a:pt x="296" y="508"/>
                        <a:pt x="296" y="503"/>
                        <a:pt x="295" y="499"/>
                      </a:cubicBezTo>
                      <a:cubicBezTo>
                        <a:pt x="301" y="497"/>
                        <a:pt x="306"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3" y="495"/>
                        <a:pt x="313" y="494"/>
                        <a:pt x="313" y="493"/>
                      </a:cubicBezTo>
                      <a:close/>
                      <a:moveTo>
                        <a:pt x="322" y="497"/>
                      </a:moveTo>
                      <a:cubicBezTo>
                        <a:pt x="322" y="497"/>
                        <a:pt x="322" y="498"/>
                        <a:pt x="322" y="499"/>
                      </a:cubicBezTo>
                      <a:cubicBezTo>
                        <a:pt x="319" y="501"/>
                        <a:pt x="317" y="504"/>
                        <a:pt x="315" y="507"/>
                      </a:cubicBezTo>
                      <a:cubicBezTo>
                        <a:pt x="315" y="504"/>
                        <a:pt x="315" y="501"/>
                        <a:pt x="314" y="498"/>
                      </a:cubicBezTo>
                      <a:cubicBezTo>
                        <a:pt x="316" y="496"/>
                        <a:pt x="319" y="493"/>
                        <a:pt x="321" y="491"/>
                      </a:cubicBezTo>
                      <a:cubicBezTo>
                        <a:pt x="321" y="491"/>
                        <a:pt x="321" y="491"/>
                        <a:pt x="321" y="491"/>
                      </a:cubicBezTo>
                      <a:cubicBezTo>
                        <a:pt x="325" y="489"/>
                        <a:pt x="330" y="487"/>
                        <a:pt x="334" y="485"/>
                      </a:cubicBezTo>
                      <a:cubicBezTo>
                        <a:pt x="330" y="489"/>
                        <a:pt x="327" y="493"/>
                        <a:pt x="323" y="497"/>
                      </a:cubicBezTo>
                      <a:cubicBezTo>
                        <a:pt x="323" y="497"/>
                        <a:pt x="323" y="496"/>
                        <a:pt x="323" y="496"/>
                      </a:cubicBezTo>
                      <a:cubicBezTo>
                        <a:pt x="322" y="496"/>
                        <a:pt x="322" y="496"/>
                        <a:pt x="322" y="497"/>
                      </a:cubicBezTo>
                      <a:close/>
                      <a:moveTo>
                        <a:pt x="340" y="483"/>
                      </a:moveTo>
                      <a:cubicBezTo>
                        <a:pt x="342" y="483"/>
                        <a:pt x="344" y="482"/>
                        <a:pt x="347" y="481"/>
                      </a:cubicBezTo>
                      <a:cubicBezTo>
                        <a:pt x="347" y="481"/>
                        <a:pt x="347" y="482"/>
                        <a:pt x="347" y="483"/>
                      </a:cubicBezTo>
                      <a:cubicBezTo>
                        <a:pt x="346" y="484"/>
                        <a:pt x="344" y="486"/>
                        <a:pt x="343" y="487"/>
                      </a:cubicBezTo>
                      <a:cubicBezTo>
                        <a:pt x="342"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1" y="496"/>
                        <a:pt x="353" y="495"/>
                      </a:cubicBezTo>
                      <a:cubicBezTo>
                        <a:pt x="353" y="495"/>
                        <a:pt x="354" y="494"/>
                        <a:pt x="355" y="493"/>
                      </a:cubicBezTo>
                      <a:cubicBezTo>
                        <a:pt x="355" y="495"/>
                        <a:pt x="356" y="495"/>
                        <a:pt x="357" y="496"/>
                      </a:cubicBezTo>
                      <a:cubicBezTo>
                        <a:pt x="349" y="500"/>
                        <a:pt x="341" y="504"/>
                        <a:pt x="333" y="507"/>
                      </a:cubicBezTo>
                      <a:cubicBezTo>
                        <a:pt x="333" y="505"/>
                        <a:pt x="332" y="503"/>
                        <a:pt x="332" y="501"/>
                      </a:cubicBezTo>
                      <a:cubicBezTo>
                        <a:pt x="335" y="497"/>
                        <a:pt x="338" y="494"/>
                        <a:pt x="342" y="491"/>
                      </a:cubicBezTo>
                      <a:cubicBezTo>
                        <a:pt x="342" y="492"/>
                        <a:pt x="342" y="492"/>
                        <a:pt x="342" y="493"/>
                      </a:cubicBezTo>
                      <a:cubicBezTo>
                        <a:pt x="342" y="493"/>
                        <a:pt x="342" y="494"/>
                        <a:pt x="343" y="494"/>
                      </a:cubicBezTo>
                      <a:cubicBezTo>
                        <a:pt x="344" y="498"/>
                        <a:pt x="346" y="500"/>
                        <a:pt x="348" y="500"/>
                      </a:cubicBezTo>
                      <a:cubicBezTo>
                        <a:pt x="348" y="500"/>
                        <a:pt x="348" y="499"/>
                        <a:pt x="347" y="499"/>
                      </a:cubicBezTo>
                      <a:cubicBezTo>
                        <a:pt x="347" y="497"/>
                        <a:pt x="346" y="495"/>
                        <a:pt x="344" y="493"/>
                      </a:cubicBezTo>
                      <a:cubicBezTo>
                        <a:pt x="344" y="492"/>
                        <a:pt x="344" y="492"/>
                        <a:pt x="344" y="491"/>
                      </a:cubicBezTo>
                      <a:cubicBezTo>
                        <a:pt x="343" y="491"/>
                        <a:pt x="343" y="490"/>
                        <a:pt x="343" y="490"/>
                      </a:cubicBezTo>
                      <a:close/>
                      <a:moveTo>
                        <a:pt x="337" y="485"/>
                      </a:moveTo>
                      <a:cubicBezTo>
                        <a:pt x="337" y="484"/>
                        <a:pt x="338" y="484"/>
                        <a:pt x="338" y="484"/>
                      </a:cubicBezTo>
                      <a:cubicBezTo>
                        <a:pt x="339" y="486"/>
                        <a:pt x="339" y="487"/>
                        <a:pt x="341" y="489"/>
                      </a:cubicBezTo>
                      <a:cubicBezTo>
                        <a:pt x="337"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7" y="500"/>
                        <a:pt x="327" y="501"/>
                        <a:pt x="327" y="503"/>
                      </a:cubicBezTo>
                      <a:cubicBezTo>
                        <a:pt x="326" y="504"/>
                        <a:pt x="325" y="506"/>
                        <a:pt x="324" y="507"/>
                      </a:cubicBezTo>
                      <a:cubicBezTo>
                        <a:pt x="324" y="507"/>
                        <a:pt x="325" y="507"/>
                        <a:pt x="325" y="507"/>
                      </a:cubicBezTo>
                      <a:cubicBezTo>
                        <a:pt x="326" y="506"/>
                        <a:pt x="327" y="505"/>
                        <a:pt x="327" y="505"/>
                      </a:cubicBezTo>
                      <a:cubicBezTo>
                        <a:pt x="327" y="506"/>
                        <a:pt x="327" y="508"/>
                        <a:pt x="328" y="509"/>
                      </a:cubicBezTo>
                      <a:cubicBezTo>
                        <a:pt x="327" y="510"/>
                        <a:pt x="325" y="510"/>
                        <a:pt x="323" y="511"/>
                      </a:cubicBezTo>
                      <a:cubicBezTo>
                        <a:pt x="324" y="507"/>
                        <a:pt x="324" y="503"/>
                        <a:pt x="323" y="500"/>
                      </a:cubicBezTo>
                      <a:cubicBezTo>
                        <a:pt x="328" y="494"/>
                        <a:pt x="332" y="489"/>
                        <a:pt x="337" y="485"/>
                      </a:cubicBezTo>
                      <a:close/>
                      <a:moveTo>
                        <a:pt x="329" y="501"/>
                      </a:moveTo>
                      <a:cubicBezTo>
                        <a:pt x="329" y="500"/>
                        <a:pt x="329" y="499"/>
                        <a:pt x="329" y="499"/>
                      </a:cubicBezTo>
                      <a:cubicBezTo>
                        <a:pt x="329" y="499"/>
                        <a:pt x="329" y="500"/>
                        <a:pt x="329"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3" y="512"/>
                        <a:pt x="304" y="510"/>
                        <a:pt x="304" y="508"/>
                      </a:cubicBezTo>
                      <a:cubicBezTo>
                        <a:pt x="307" y="505"/>
                        <a:pt x="309" y="503"/>
                        <a:pt x="312" y="500"/>
                      </a:cubicBezTo>
                      <a:cubicBezTo>
                        <a:pt x="312" y="503"/>
                        <a:pt x="313" y="506"/>
                        <a:pt x="314" y="509"/>
                      </a:cubicBezTo>
                      <a:cubicBezTo>
                        <a:pt x="313" y="511"/>
                        <a:pt x="312" y="512"/>
                        <a:pt x="311" y="514"/>
                      </a:cubicBezTo>
                      <a:cubicBezTo>
                        <a:pt x="308" y="514"/>
                        <a:pt x="305" y="515"/>
                        <a:pt x="303" y="515"/>
                      </a:cubicBezTo>
                      <a:cubicBezTo>
                        <a:pt x="303" y="515"/>
                        <a:pt x="303" y="515"/>
                        <a:pt x="303" y="514"/>
                      </a:cubicBezTo>
                      <a:close/>
                      <a:moveTo>
                        <a:pt x="295" y="519"/>
                      </a:moveTo>
                      <a:cubicBezTo>
                        <a:pt x="294" y="519"/>
                        <a:pt x="292" y="519"/>
                        <a:pt x="291" y="519"/>
                      </a:cubicBezTo>
                      <a:cubicBezTo>
                        <a:pt x="289" y="519"/>
                        <a:pt x="287" y="519"/>
                        <a:pt x="285" y="520"/>
                      </a:cubicBezTo>
                      <a:cubicBezTo>
                        <a:pt x="286"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5" y="519"/>
                      </a:cubicBezTo>
                      <a:close/>
                      <a:moveTo>
                        <a:pt x="305" y="521"/>
                      </a:moveTo>
                      <a:cubicBezTo>
                        <a:pt x="305" y="521"/>
                        <a:pt x="305" y="521"/>
                        <a:pt x="306" y="521"/>
                      </a:cubicBezTo>
                      <a:cubicBezTo>
                        <a:pt x="301" y="522"/>
                        <a:pt x="295" y="523"/>
                        <a:pt x="290" y="524"/>
                      </a:cubicBezTo>
                      <a:cubicBezTo>
                        <a:pt x="285" y="524"/>
                        <a:pt x="281" y="525"/>
                        <a:pt x="276" y="525"/>
                      </a:cubicBezTo>
                      <a:cubicBezTo>
                        <a:pt x="278" y="525"/>
                        <a:pt x="281" y="524"/>
                        <a:pt x="283" y="524"/>
                      </a:cubicBezTo>
                      <a:cubicBezTo>
                        <a:pt x="287" y="523"/>
                        <a:pt x="290" y="522"/>
                        <a:pt x="293" y="522"/>
                      </a:cubicBezTo>
                      <a:cubicBezTo>
                        <a:pt x="297" y="521"/>
                        <a:pt x="301" y="521"/>
                        <a:pt x="305" y="521"/>
                      </a:cubicBezTo>
                      <a:close/>
                      <a:moveTo>
                        <a:pt x="302" y="525"/>
                      </a:moveTo>
                      <a:cubicBezTo>
                        <a:pt x="303" y="524"/>
                        <a:pt x="304" y="524"/>
                        <a:pt x="305" y="523"/>
                      </a:cubicBezTo>
                      <a:cubicBezTo>
                        <a:pt x="310" y="522"/>
                        <a:pt x="315" y="521"/>
                        <a:pt x="321" y="519"/>
                      </a:cubicBezTo>
                      <a:cubicBezTo>
                        <a:pt x="321" y="519"/>
                        <a:pt x="321" y="519"/>
                        <a:pt x="322" y="519"/>
                      </a:cubicBezTo>
                      <a:cubicBezTo>
                        <a:pt x="322" y="519"/>
                        <a:pt x="322" y="519"/>
                        <a:pt x="322" y="519"/>
                      </a:cubicBezTo>
                      <a:cubicBezTo>
                        <a:pt x="322" y="519"/>
                        <a:pt x="322" y="519"/>
                        <a:pt x="323" y="520"/>
                      </a:cubicBezTo>
                      <a:cubicBezTo>
                        <a:pt x="316" y="522"/>
                        <a:pt x="309" y="523"/>
                        <a:pt x="302" y="525"/>
                      </a:cubicBezTo>
                      <a:close/>
                      <a:moveTo>
                        <a:pt x="290" y="512"/>
                      </a:moveTo>
                      <a:cubicBezTo>
                        <a:pt x="290" y="514"/>
                        <a:pt x="290" y="515"/>
                        <a:pt x="290" y="517"/>
                      </a:cubicBezTo>
                      <a:cubicBezTo>
                        <a:pt x="287" y="517"/>
                        <a:pt x="284" y="517"/>
                        <a:pt x="282" y="517"/>
                      </a:cubicBezTo>
                      <a:cubicBezTo>
                        <a:pt x="282" y="517"/>
                        <a:pt x="282" y="517"/>
                        <a:pt x="282" y="517"/>
                      </a:cubicBezTo>
                      <a:cubicBezTo>
                        <a:pt x="282" y="517"/>
                        <a:pt x="282" y="516"/>
                        <a:pt x="282" y="516"/>
                      </a:cubicBezTo>
                      <a:cubicBezTo>
                        <a:pt x="284" y="515"/>
                        <a:pt x="287" y="513"/>
                        <a:pt x="290" y="512"/>
                      </a:cubicBezTo>
                      <a:close/>
                      <a:moveTo>
                        <a:pt x="303" y="515"/>
                      </a:moveTo>
                      <a:cubicBezTo>
                        <a:pt x="300" y="516"/>
                        <a:pt x="297" y="516"/>
                        <a:pt x="295" y="516"/>
                      </a:cubicBezTo>
                      <a:cubicBezTo>
                        <a:pt x="297" y="514"/>
                        <a:pt x="299" y="512"/>
                        <a:pt x="302" y="510"/>
                      </a:cubicBezTo>
                      <a:cubicBezTo>
                        <a:pt x="302" y="512"/>
                        <a:pt x="302" y="513"/>
                        <a:pt x="303" y="515"/>
                      </a:cubicBezTo>
                      <a:close/>
                      <a:moveTo>
                        <a:pt x="280" y="502"/>
                      </a:moveTo>
                      <a:cubicBezTo>
                        <a:pt x="280" y="505"/>
                        <a:pt x="280" y="509"/>
                        <a:pt x="280" y="512"/>
                      </a:cubicBezTo>
                      <a:cubicBezTo>
                        <a:pt x="278" y="512"/>
                        <a:pt x="277" y="513"/>
                        <a:pt x="275" y="513"/>
                      </a:cubicBezTo>
                      <a:cubicBezTo>
                        <a:pt x="274" y="514"/>
                        <a:pt x="273" y="514"/>
                        <a:pt x="273" y="514"/>
                      </a:cubicBezTo>
                      <a:cubicBezTo>
                        <a:pt x="272" y="511"/>
                        <a:pt x="271" y="507"/>
                        <a:pt x="271" y="503"/>
                      </a:cubicBezTo>
                      <a:cubicBezTo>
                        <a:pt x="274" y="503"/>
                        <a:pt x="277" y="503"/>
                        <a:pt x="280" y="502"/>
                      </a:cubicBezTo>
                      <a:close/>
                      <a:moveTo>
                        <a:pt x="269" y="504"/>
                      </a:moveTo>
                      <a:cubicBezTo>
                        <a:pt x="269" y="505"/>
                        <a:pt x="268" y="505"/>
                        <a:pt x="268" y="506"/>
                      </a:cubicBezTo>
                      <a:cubicBezTo>
                        <a:pt x="269" y="509"/>
                        <a:pt x="269" y="512"/>
                        <a:pt x="270" y="516"/>
                      </a:cubicBezTo>
                      <a:cubicBezTo>
                        <a:pt x="268" y="516"/>
                        <a:pt x="266" y="517"/>
                        <a:pt x="263" y="518"/>
                      </a:cubicBezTo>
                      <a:cubicBezTo>
                        <a:pt x="263" y="518"/>
                        <a:pt x="262" y="518"/>
                        <a:pt x="262" y="518"/>
                      </a:cubicBezTo>
                      <a:cubicBezTo>
                        <a:pt x="261" y="513"/>
                        <a:pt x="261" y="509"/>
                        <a:pt x="263" y="504"/>
                      </a:cubicBezTo>
                      <a:cubicBezTo>
                        <a:pt x="265" y="504"/>
                        <a:pt x="267" y="504"/>
                        <a:pt x="269" y="504"/>
                      </a:cubicBezTo>
                      <a:close/>
                      <a:moveTo>
                        <a:pt x="280" y="517"/>
                      </a:moveTo>
                      <a:cubicBezTo>
                        <a:pt x="280" y="517"/>
                        <a:pt x="280" y="517"/>
                        <a:pt x="280" y="517"/>
                      </a:cubicBezTo>
                      <a:cubicBezTo>
                        <a:pt x="279" y="517"/>
                        <a:pt x="279" y="517"/>
                        <a:pt x="279" y="517"/>
                      </a:cubicBezTo>
                      <a:cubicBezTo>
                        <a:pt x="278" y="517"/>
                        <a:pt x="278" y="517"/>
                        <a:pt x="277" y="518"/>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29" y="512"/>
                      </a:cubicBezTo>
                      <a:cubicBezTo>
                        <a:pt x="329" y="511"/>
                        <a:pt x="329" y="511"/>
                        <a:pt x="330" y="511"/>
                      </a:cubicBezTo>
                      <a:cubicBezTo>
                        <a:pt x="330" y="511"/>
                        <a:pt x="331" y="510"/>
                        <a:pt x="331" y="510"/>
                      </a:cubicBezTo>
                      <a:cubicBezTo>
                        <a:pt x="331" y="510"/>
                        <a:pt x="331" y="511"/>
                        <a:pt x="332" y="511"/>
                      </a:cubicBezTo>
                      <a:cubicBezTo>
                        <a:pt x="332" y="511"/>
                        <a:pt x="332" y="510"/>
                        <a:pt x="333" y="509"/>
                      </a:cubicBezTo>
                      <a:cubicBezTo>
                        <a:pt x="338" y="508"/>
                        <a:pt x="343" y="506"/>
                        <a:pt x="348" y="504"/>
                      </a:cubicBezTo>
                      <a:cubicBezTo>
                        <a:pt x="352" y="502"/>
                        <a:pt x="355" y="501"/>
                        <a:pt x="359" y="499"/>
                      </a:cubicBezTo>
                      <a:cubicBezTo>
                        <a:pt x="359" y="499"/>
                        <a:pt x="359" y="499"/>
                        <a:pt x="360" y="499"/>
                      </a:cubicBezTo>
                      <a:cubicBezTo>
                        <a:pt x="360" y="499"/>
                        <a:pt x="360" y="499"/>
                        <a:pt x="360" y="498"/>
                      </a:cubicBezTo>
                      <a:cubicBezTo>
                        <a:pt x="363" y="497"/>
                        <a:pt x="366" y="496"/>
                        <a:pt x="369" y="494"/>
                      </a:cubicBezTo>
                      <a:cubicBezTo>
                        <a:pt x="369" y="495"/>
                        <a:pt x="369" y="495"/>
                        <a:pt x="369" y="495"/>
                      </a:cubicBezTo>
                      <a:cubicBezTo>
                        <a:pt x="357" y="503"/>
                        <a:pt x="343" y="509"/>
                        <a:pt x="329" y="514"/>
                      </a:cubicBezTo>
                      <a:cubicBezTo>
                        <a:pt x="327" y="515"/>
                        <a:pt x="325" y="515"/>
                        <a:pt x="323" y="515"/>
                      </a:cubicBezTo>
                      <a:cubicBezTo>
                        <a:pt x="323" y="515"/>
                        <a:pt x="323" y="514"/>
                        <a:pt x="323" y="513"/>
                      </a:cubicBezTo>
                      <a:cubicBezTo>
                        <a:pt x="323" y="513"/>
                        <a:pt x="323" y="513"/>
                        <a:pt x="323" y="513"/>
                      </a:cubicBezTo>
                      <a:cubicBezTo>
                        <a:pt x="324" y="513"/>
                        <a:pt x="324" y="512"/>
                        <a:pt x="325" y="512"/>
                      </a:cubicBezTo>
                      <a:cubicBezTo>
                        <a:pt x="326" y="512"/>
                        <a:pt x="327" y="511"/>
                        <a:pt x="328" y="511"/>
                      </a:cubicBezTo>
                      <a:cubicBezTo>
                        <a:pt x="329" y="512"/>
                        <a:pt x="329" y="513"/>
                        <a:pt x="329" y="513"/>
                      </a:cubicBezTo>
                      <a:close/>
                      <a:moveTo>
                        <a:pt x="330" y="517"/>
                      </a:moveTo>
                      <a:cubicBezTo>
                        <a:pt x="331" y="517"/>
                        <a:pt x="331" y="517"/>
                        <a:pt x="333" y="517"/>
                      </a:cubicBezTo>
                      <a:cubicBezTo>
                        <a:pt x="329" y="518"/>
                        <a:pt x="326" y="519"/>
                        <a:pt x="323" y="520"/>
                      </a:cubicBezTo>
                      <a:cubicBezTo>
                        <a:pt x="323" y="519"/>
                        <a:pt x="323" y="519"/>
                        <a:pt x="323" y="519"/>
                      </a:cubicBezTo>
                      <a:cubicBezTo>
                        <a:pt x="325" y="518"/>
                        <a:pt x="327" y="518"/>
                        <a:pt x="330" y="517"/>
                      </a:cubicBezTo>
                      <a:close/>
                      <a:moveTo>
                        <a:pt x="321" y="503"/>
                      </a:moveTo>
                      <a:cubicBezTo>
                        <a:pt x="321" y="502"/>
                        <a:pt x="321" y="502"/>
                        <a:pt x="321" y="502"/>
                      </a:cubicBezTo>
                      <a:cubicBezTo>
                        <a:pt x="321" y="503"/>
                        <a:pt x="321" y="503"/>
                        <a:pt x="321" y="503"/>
                      </a:cubicBezTo>
                      <a:cubicBezTo>
                        <a:pt x="321" y="503"/>
                        <a:pt x="321" y="503"/>
                        <a:pt x="321" y="503"/>
                      </a:cubicBezTo>
                      <a:close/>
                      <a:moveTo>
                        <a:pt x="320" y="504"/>
                      </a:moveTo>
                      <a:cubicBezTo>
                        <a:pt x="320" y="507"/>
                        <a:pt x="321" y="509"/>
                        <a:pt x="321" y="511"/>
                      </a:cubicBezTo>
                      <a:cubicBezTo>
                        <a:pt x="319" y="512"/>
                        <a:pt x="318" y="512"/>
                        <a:pt x="317" y="513"/>
                      </a:cubicBezTo>
                      <a:cubicBezTo>
                        <a:pt x="316" y="512"/>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4" y="512"/>
                        <a:pt x="315" y="512"/>
                      </a:cubicBezTo>
                      <a:close/>
                      <a:moveTo>
                        <a:pt x="318" y="516"/>
                      </a:moveTo>
                      <a:cubicBezTo>
                        <a:pt x="318" y="516"/>
                        <a:pt x="318" y="516"/>
                        <a:pt x="318" y="516"/>
                      </a:cubicBezTo>
                      <a:cubicBezTo>
                        <a:pt x="319" y="515"/>
                        <a:pt x="320" y="515"/>
                        <a:pt x="321" y="514"/>
                      </a:cubicBezTo>
                      <a:cubicBezTo>
                        <a:pt x="319" y="515"/>
                        <a:pt x="318" y="515"/>
                        <a:pt x="317" y="516"/>
                      </a:cubicBezTo>
                      <a:cubicBezTo>
                        <a:pt x="317" y="515"/>
                        <a:pt x="317" y="515"/>
                        <a:pt x="317" y="515"/>
                      </a:cubicBezTo>
                      <a:cubicBezTo>
                        <a:pt x="318" y="514"/>
                        <a:pt x="320" y="514"/>
                        <a:pt x="321" y="513"/>
                      </a:cubicBezTo>
                      <a:cubicBezTo>
                        <a:pt x="321" y="514"/>
                        <a:pt x="321" y="515"/>
                        <a:pt x="322" y="516"/>
                      </a:cubicBezTo>
                      <a:cubicBezTo>
                        <a:pt x="321" y="516"/>
                        <a:pt x="319" y="516"/>
                        <a:pt x="318" y="516"/>
                      </a:cubicBezTo>
                      <a:cubicBezTo>
                        <a:pt x="319" y="516"/>
                        <a:pt x="321" y="517"/>
                        <a:pt x="322" y="517"/>
                      </a:cubicBezTo>
                      <a:cubicBezTo>
                        <a:pt x="320" y="517"/>
                        <a:pt x="318" y="518"/>
                        <a:pt x="315" y="519"/>
                      </a:cubicBezTo>
                      <a:cubicBezTo>
                        <a:pt x="315" y="519"/>
                        <a:pt x="315" y="519"/>
                        <a:pt x="314" y="519"/>
                      </a:cubicBezTo>
                      <a:cubicBezTo>
                        <a:pt x="315" y="518"/>
                        <a:pt x="316" y="518"/>
                        <a:pt x="317" y="517"/>
                      </a:cubicBezTo>
                      <a:cubicBezTo>
                        <a:pt x="317" y="517"/>
                        <a:pt x="317" y="517"/>
                        <a:pt x="318" y="516"/>
                      </a:cubicBezTo>
                      <a:close/>
                      <a:moveTo>
                        <a:pt x="316" y="515"/>
                      </a:moveTo>
                      <a:cubicBezTo>
                        <a:pt x="316" y="516"/>
                        <a:pt x="316" y="516"/>
                        <a:pt x="316" y="516"/>
                      </a:cubicBezTo>
                      <a:cubicBezTo>
                        <a:pt x="315" y="517"/>
                        <a:pt x="315" y="517"/>
                        <a:pt x="314" y="518"/>
                      </a:cubicBezTo>
                      <a:cubicBezTo>
                        <a:pt x="314" y="517"/>
                        <a:pt x="315" y="517"/>
                        <a:pt x="315" y="516"/>
                      </a:cubicBezTo>
                      <a:cubicBezTo>
                        <a:pt x="315" y="516"/>
                        <a:pt x="314" y="516"/>
                        <a:pt x="314" y="516"/>
                      </a:cubicBezTo>
                      <a:cubicBezTo>
                        <a:pt x="313" y="517"/>
                        <a:pt x="311" y="517"/>
                        <a:pt x="310"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2" y="499"/>
                      </a:cubicBezTo>
                      <a:cubicBezTo>
                        <a:pt x="235" y="499"/>
                        <a:pt x="248" y="499"/>
                        <a:pt x="261" y="499"/>
                      </a:cubicBezTo>
                      <a:close/>
                      <a:moveTo>
                        <a:pt x="263" y="500"/>
                      </a:moveTo>
                      <a:cubicBezTo>
                        <a:pt x="263" y="500"/>
                        <a:pt x="263" y="499"/>
                        <a:pt x="263" y="499"/>
                      </a:cubicBezTo>
                      <a:cubicBezTo>
                        <a:pt x="266" y="499"/>
                        <a:pt x="268" y="499"/>
                        <a:pt x="270" y="499"/>
                      </a:cubicBezTo>
                      <a:cubicBezTo>
                        <a:pt x="268" y="499"/>
                        <a:pt x="265" y="500"/>
                        <a:pt x="263" y="500"/>
                      </a:cubicBezTo>
                      <a:close/>
                      <a:moveTo>
                        <a:pt x="194" y="493"/>
                      </a:moveTo>
                      <a:cubicBezTo>
                        <a:pt x="194" y="493"/>
                        <a:pt x="195" y="493"/>
                        <a:pt x="195" y="494"/>
                      </a:cubicBezTo>
                      <a:cubicBezTo>
                        <a:pt x="195" y="494"/>
                        <a:pt x="195" y="494"/>
                        <a:pt x="195" y="494"/>
                      </a:cubicBezTo>
                      <a:cubicBezTo>
                        <a:pt x="193" y="494"/>
                        <a:pt x="191" y="493"/>
                        <a:pt x="189" y="493"/>
                      </a:cubicBezTo>
                      <a:cubicBezTo>
                        <a:pt x="189" y="493"/>
                        <a:pt x="189" y="493"/>
                        <a:pt x="189" y="493"/>
                      </a:cubicBezTo>
                      <a:cubicBezTo>
                        <a:pt x="191" y="493"/>
                        <a:pt x="192" y="493"/>
                        <a:pt x="194" y="493"/>
                      </a:cubicBezTo>
                      <a:close/>
                      <a:moveTo>
                        <a:pt x="188" y="492"/>
                      </a:moveTo>
                      <a:cubicBezTo>
                        <a:pt x="188" y="492"/>
                        <a:pt x="188" y="492"/>
                        <a:pt x="187" y="493"/>
                      </a:cubicBezTo>
                      <a:cubicBezTo>
                        <a:pt x="186" y="492"/>
                        <a:pt x="185" y="492"/>
                        <a:pt x="184" y="492"/>
                      </a:cubicBezTo>
                      <a:cubicBezTo>
                        <a:pt x="184" y="492"/>
                        <a:pt x="184" y="491"/>
                        <a:pt x="184" y="491"/>
                      </a:cubicBezTo>
                      <a:cubicBezTo>
                        <a:pt x="185" y="491"/>
                        <a:pt x="187" y="492"/>
                        <a:pt x="188" y="492"/>
                      </a:cubicBezTo>
                      <a:close/>
                      <a:moveTo>
                        <a:pt x="187" y="496"/>
                      </a:moveTo>
                      <a:cubicBezTo>
                        <a:pt x="187" y="496"/>
                        <a:pt x="187" y="495"/>
                        <a:pt x="188" y="495"/>
                      </a:cubicBezTo>
                      <a:cubicBezTo>
                        <a:pt x="188" y="495"/>
                        <a:pt x="188" y="495"/>
                        <a:pt x="189" y="494"/>
                      </a:cubicBezTo>
                      <a:cubicBezTo>
                        <a:pt x="189" y="494"/>
                        <a:pt x="189" y="494"/>
                        <a:pt x="189" y="494"/>
                      </a:cubicBezTo>
                      <a:cubicBezTo>
                        <a:pt x="191" y="495"/>
                        <a:pt x="192" y="495"/>
                        <a:pt x="194" y="496"/>
                      </a:cubicBezTo>
                      <a:cubicBezTo>
                        <a:pt x="191" y="503"/>
                        <a:pt x="189" y="511"/>
                        <a:pt x="188" y="518"/>
                      </a:cubicBezTo>
                      <a:cubicBezTo>
                        <a:pt x="187" y="518"/>
                        <a:pt x="186" y="517"/>
                        <a:pt x="185" y="517"/>
                      </a:cubicBezTo>
                      <a:cubicBezTo>
                        <a:pt x="187" y="514"/>
                        <a:pt x="187" y="511"/>
                        <a:pt x="186" y="509"/>
                      </a:cubicBezTo>
                      <a:cubicBezTo>
                        <a:pt x="186" y="509"/>
                        <a:pt x="186" y="509"/>
                        <a:pt x="186" y="508"/>
                      </a:cubicBezTo>
                      <a:cubicBezTo>
                        <a:pt x="187" y="505"/>
                        <a:pt x="187" y="502"/>
                        <a:pt x="187" y="499"/>
                      </a:cubicBezTo>
                      <a:cubicBezTo>
                        <a:pt x="188" y="500"/>
                        <a:pt x="189" y="501"/>
                        <a:pt x="190" y="501"/>
                      </a:cubicBezTo>
                      <a:cubicBezTo>
                        <a:pt x="190" y="501"/>
                        <a:pt x="190" y="500"/>
                        <a:pt x="191" y="499"/>
                      </a:cubicBezTo>
                      <a:cubicBezTo>
                        <a:pt x="190" y="499"/>
                        <a:pt x="190" y="498"/>
                        <a:pt x="189" y="498"/>
                      </a:cubicBezTo>
                      <a:cubicBezTo>
                        <a:pt x="189" y="497"/>
                        <a:pt x="188" y="497"/>
                        <a:pt x="187" y="496"/>
                      </a:cubicBezTo>
                      <a:close/>
                      <a:moveTo>
                        <a:pt x="196" y="497"/>
                      </a:moveTo>
                      <a:cubicBezTo>
                        <a:pt x="197" y="497"/>
                        <a:pt x="199" y="497"/>
                        <a:pt x="201" y="497"/>
                      </a:cubicBezTo>
                      <a:cubicBezTo>
                        <a:pt x="201" y="504"/>
                        <a:pt x="200" y="510"/>
                        <a:pt x="199" y="517"/>
                      </a:cubicBezTo>
                      <a:cubicBezTo>
                        <a:pt x="199" y="517"/>
                        <a:pt x="199" y="518"/>
                        <a:pt x="199" y="519"/>
                      </a:cubicBezTo>
                      <a:cubicBezTo>
                        <a:pt x="196" y="519"/>
                        <a:pt x="193" y="519"/>
                        <a:pt x="191" y="519"/>
                      </a:cubicBezTo>
                      <a:cubicBezTo>
                        <a:pt x="191" y="518"/>
                        <a:pt x="191"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3" y="501"/>
                      </a:cubicBezTo>
                      <a:cubicBezTo>
                        <a:pt x="223" y="501"/>
                        <a:pt x="223" y="501"/>
                        <a:pt x="223" y="501"/>
                      </a:cubicBezTo>
                      <a:cubicBezTo>
                        <a:pt x="221" y="501"/>
                        <a:pt x="219" y="501"/>
                        <a:pt x="217" y="501"/>
                      </a:cubicBezTo>
                      <a:cubicBezTo>
                        <a:pt x="217" y="501"/>
                        <a:pt x="217" y="500"/>
                        <a:pt x="217" y="500"/>
                      </a:cubicBezTo>
                      <a:cubicBezTo>
                        <a:pt x="216" y="500"/>
                        <a:pt x="216" y="500"/>
                        <a:pt x="215" y="501"/>
                      </a:cubicBezTo>
                      <a:cubicBezTo>
                        <a:pt x="215" y="501"/>
                        <a:pt x="215" y="501"/>
                        <a:pt x="215" y="501"/>
                      </a:cubicBezTo>
                      <a:cubicBezTo>
                        <a:pt x="213" y="501"/>
                        <a:pt x="211" y="501"/>
                        <a:pt x="210" y="500"/>
                      </a:cubicBezTo>
                      <a:close/>
                      <a:moveTo>
                        <a:pt x="209" y="501"/>
                      </a:moveTo>
                      <a:cubicBezTo>
                        <a:pt x="211" y="501"/>
                        <a:pt x="213" y="501"/>
                        <a:pt x="215" y="502"/>
                      </a:cubicBezTo>
                      <a:cubicBezTo>
                        <a:pt x="214" y="507"/>
                        <a:pt x="213" y="513"/>
                        <a:pt x="213" y="519"/>
                      </a:cubicBezTo>
                      <a:cubicBezTo>
                        <a:pt x="209" y="519"/>
                        <a:pt x="206" y="519"/>
                        <a:pt x="203" y="519"/>
                      </a:cubicBezTo>
                      <a:cubicBezTo>
                        <a:pt x="203" y="518"/>
                        <a:pt x="203" y="518"/>
                        <a:pt x="203" y="518"/>
                      </a:cubicBezTo>
                      <a:cubicBezTo>
                        <a:pt x="203" y="517"/>
                        <a:pt x="204" y="516"/>
                        <a:pt x="204" y="515"/>
                      </a:cubicBezTo>
                      <a:cubicBezTo>
                        <a:pt x="204" y="514"/>
                        <a:pt x="205" y="513"/>
                        <a:pt x="206" y="512"/>
                      </a:cubicBezTo>
                      <a:cubicBezTo>
                        <a:pt x="206" y="512"/>
                        <a:pt x="206" y="511"/>
                        <a:pt x="206" y="511"/>
                      </a:cubicBezTo>
                      <a:cubicBezTo>
                        <a:pt x="207" y="507"/>
                        <a:pt x="209" y="504"/>
                        <a:pt x="209" y="501"/>
                      </a:cubicBezTo>
                      <a:close/>
                      <a:moveTo>
                        <a:pt x="208" y="500"/>
                      </a:moveTo>
                      <a:cubicBezTo>
                        <a:pt x="208" y="501"/>
                        <a:pt x="208" y="501"/>
                        <a:pt x="208" y="502"/>
                      </a:cubicBezTo>
                      <a:cubicBezTo>
                        <a:pt x="203" y="507"/>
                        <a:pt x="202" y="513"/>
                        <a:pt x="203" y="519"/>
                      </a:cubicBezTo>
                      <a:cubicBezTo>
                        <a:pt x="202" y="519"/>
                        <a:pt x="201" y="519"/>
                        <a:pt x="199" y="519"/>
                      </a:cubicBezTo>
                      <a:cubicBezTo>
                        <a:pt x="200" y="518"/>
                        <a:pt x="201" y="517"/>
                        <a:pt x="202" y="517"/>
                      </a:cubicBezTo>
                      <a:cubicBezTo>
                        <a:pt x="202" y="516"/>
                        <a:pt x="202" y="516"/>
                        <a:pt x="202" y="515"/>
                      </a:cubicBezTo>
                      <a:cubicBezTo>
                        <a:pt x="203" y="509"/>
                        <a:pt x="203" y="503"/>
                        <a:pt x="203" y="498"/>
                      </a:cubicBezTo>
                      <a:cubicBezTo>
                        <a:pt x="205" y="498"/>
                        <a:pt x="206" y="498"/>
                        <a:pt x="208" y="498"/>
                      </a:cubicBezTo>
                      <a:cubicBezTo>
                        <a:pt x="208" y="499"/>
                        <a:pt x="208" y="499"/>
                        <a:pt x="208" y="500"/>
                      </a:cubicBezTo>
                      <a:close/>
                      <a:moveTo>
                        <a:pt x="222" y="495"/>
                      </a:moveTo>
                      <a:cubicBezTo>
                        <a:pt x="221" y="495"/>
                        <a:pt x="221" y="495"/>
                        <a:pt x="220" y="495"/>
                      </a:cubicBezTo>
                      <a:cubicBezTo>
                        <a:pt x="223" y="495"/>
                        <a:pt x="225" y="495"/>
                        <a:pt x="228" y="495"/>
                      </a:cubicBezTo>
                      <a:cubicBezTo>
                        <a:pt x="214" y="494"/>
                        <a:pt x="201" y="492"/>
                        <a:pt x="189" y="488"/>
                      </a:cubicBezTo>
                      <a:cubicBezTo>
                        <a:pt x="208" y="492"/>
                        <a:pt x="228" y="495"/>
                        <a:pt x="249" y="497"/>
                      </a:cubicBezTo>
                      <a:cubicBezTo>
                        <a:pt x="240" y="496"/>
                        <a:pt x="231" y="496"/>
                        <a:pt x="223" y="495"/>
                      </a:cubicBezTo>
                      <a:lnTo>
                        <a:pt x="222" y="495"/>
                      </a:ln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19" y="512"/>
                      </a:cubicBezTo>
                      <a:cubicBezTo>
                        <a:pt x="219" y="513"/>
                        <a:pt x="219" y="514"/>
                        <a:pt x="219" y="515"/>
                      </a:cubicBezTo>
                      <a:cubicBezTo>
                        <a:pt x="218" y="515"/>
                        <a:pt x="217" y="514"/>
                        <a:pt x="215" y="514"/>
                      </a:cubicBezTo>
                      <a:cubicBezTo>
                        <a:pt x="216" y="510"/>
                        <a:pt x="217" y="506"/>
                        <a:pt x="217" y="502"/>
                      </a:cubicBezTo>
                      <a:cubicBezTo>
                        <a:pt x="219" y="502"/>
                        <a:pt x="221" y="503"/>
                        <a:pt x="223" y="503"/>
                      </a:cubicBezTo>
                      <a:cubicBezTo>
                        <a:pt x="222" y="505"/>
                        <a:pt x="221" y="507"/>
                        <a:pt x="220" y="509"/>
                      </a:cubicBezTo>
                      <a:close/>
                      <a:moveTo>
                        <a:pt x="222" y="509"/>
                      </a:moveTo>
                      <a:cubicBezTo>
                        <a:pt x="222" y="509"/>
                        <a:pt x="223" y="508"/>
                        <a:pt x="223" y="508"/>
                      </a:cubicBezTo>
                      <a:cubicBezTo>
                        <a:pt x="225" y="506"/>
                        <a:pt x="225" y="505"/>
                        <a:pt x="225" y="503"/>
                      </a:cubicBezTo>
                      <a:cubicBezTo>
                        <a:pt x="227" y="503"/>
                        <a:pt x="229" y="504"/>
                        <a:pt x="231" y="504"/>
                      </a:cubicBezTo>
                      <a:cubicBezTo>
                        <a:pt x="230" y="507"/>
                        <a:pt x="229" y="510"/>
                        <a:pt x="229" y="513"/>
                      </a:cubicBezTo>
                      <a:cubicBezTo>
                        <a:pt x="229" y="513"/>
                        <a:pt x="228" y="514"/>
                        <a:pt x="228" y="514"/>
                      </a:cubicBezTo>
                      <a:cubicBezTo>
                        <a:pt x="228" y="515"/>
                        <a:pt x="228" y="515"/>
                        <a:pt x="227" y="516"/>
                      </a:cubicBezTo>
                      <a:cubicBezTo>
                        <a:pt x="227" y="516"/>
                        <a:pt x="227" y="516"/>
                        <a:pt x="227" y="516"/>
                      </a:cubicBezTo>
                      <a:cubicBezTo>
                        <a:pt x="225" y="516"/>
                        <a:pt x="223" y="516"/>
                        <a:pt x="221" y="515"/>
                      </a:cubicBezTo>
                      <a:cubicBezTo>
                        <a:pt x="222" y="513"/>
                        <a:pt x="222" y="511"/>
                        <a:pt x="222" y="509"/>
                      </a:cubicBezTo>
                      <a:close/>
                      <a:moveTo>
                        <a:pt x="213" y="519"/>
                      </a:moveTo>
                      <a:cubicBezTo>
                        <a:pt x="213" y="518"/>
                        <a:pt x="213" y="518"/>
                        <a:pt x="213" y="518"/>
                      </a:cubicBezTo>
                      <a:cubicBezTo>
                        <a:pt x="214" y="517"/>
                        <a:pt x="214" y="516"/>
                        <a:pt x="215" y="515"/>
                      </a:cubicBezTo>
                      <a:cubicBezTo>
                        <a:pt x="215" y="516"/>
                        <a:pt x="217" y="517"/>
                        <a:pt x="220" y="518"/>
                      </a:cubicBezTo>
                      <a:cubicBezTo>
                        <a:pt x="220" y="518"/>
                        <a:pt x="220" y="518"/>
                        <a:pt x="221" y="519"/>
                      </a:cubicBezTo>
                      <a:cubicBezTo>
                        <a:pt x="218" y="519"/>
                        <a:pt x="215" y="519"/>
                        <a:pt x="213" y="519"/>
                      </a:cubicBezTo>
                      <a:close/>
                      <a:moveTo>
                        <a:pt x="212" y="523"/>
                      </a:moveTo>
                      <a:cubicBezTo>
                        <a:pt x="213" y="524"/>
                        <a:pt x="214" y="524"/>
                        <a:pt x="215" y="525"/>
                      </a:cubicBezTo>
                      <a:cubicBezTo>
                        <a:pt x="209" y="524"/>
                        <a:pt x="203" y="523"/>
                        <a:pt x="197" y="522"/>
                      </a:cubicBezTo>
                      <a:cubicBezTo>
                        <a:pt x="197" y="521"/>
                        <a:pt x="197" y="521"/>
                        <a:pt x="196" y="521"/>
                      </a:cubicBezTo>
                      <a:cubicBezTo>
                        <a:pt x="207" y="521"/>
                        <a:pt x="217" y="521"/>
                        <a:pt x="227" y="521"/>
                      </a:cubicBezTo>
                      <a:cubicBezTo>
                        <a:pt x="228" y="522"/>
                        <a:pt x="228" y="523"/>
                        <a:pt x="229" y="523"/>
                      </a:cubicBezTo>
                      <a:cubicBezTo>
                        <a:pt x="229" y="523"/>
                        <a:pt x="229" y="522"/>
                        <a:pt x="229" y="522"/>
                      </a:cubicBezTo>
                      <a:cubicBezTo>
                        <a:pt x="229" y="521"/>
                        <a:pt x="229" y="521"/>
                        <a:pt x="230" y="521"/>
                      </a:cubicBezTo>
                      <a:cubicBezTo>
                        <a:pt x="232" y="521"/>
                        <a:pt x="234" y="521"/>
                        <a:pt x="237" y="521"/>
                      </a:cubicBezTo>
                      <a:cubicBezTo>
                        <a:pt x="236" y="522"/>
                        <a:pt x="236"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0" y="523"/>
                      </a:cubicBezTo>
                      <a:cubicBezTo>
                        <a:pt x="206" y="524"/>
                        <a:pt x="211"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4" y="525"/>
                        <a:pt x="211" y="527"/>
                      </a:cubicBezTo>
                      <a:cubicBezTo>
                        <a:pt x="200" y="526"/>
                        <a:pt x="189" y="524"/>
                        <a:pt x="179" y="522"/>
                      </a:cubicBezTo>
                      <a:cubicBezTo>
                        <a:pt x="177" y="521"/>
                        <a:pt x="177" y="521"/>
                        <a:pt x="176" y="520"/>
                      </a:cubicBezTo>
                      <a:cubicBezTo>
                        <a:pt x="178"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7" y="513"/>
                        <a:pt x="247" y="516"/>
                        <a:pt x="247" y="518"/>
                      </a:cubicBezTo>
                      <a:cubicBezTo>
                        <a:pt x="245" y="518"/>
                        <a:pt x="243" y="518"/>
                        <a:pt x="242" y="518"/>
                      </a:cubicBezTo>
                      <a:cubicBezTo>
                        <a:pt x="241" y="518"/>
                        <a:pt x="240" y="518"/>
                        <a:pt x="240" y="518"/>
                      </a:cubicBezTo>
                      <a:cubicBezTo>
                        <a:pt x="241" y="515"/>
                        <a:pt x="241" y="511"/>
                        <a:pt x="242" y="507"/>
                      </a:cubicBezTo>
                      <a:cubicBezTo>
                        <a:pt x="242" y="507"/>
                        <a:pt x="243" y="506"/>
                        <a:pt x="243" y="505"/>
                      </a:cubicBezTo>
                      <a:cubicBezTo>
                        <a:pt x="243" y="505"/>
                        <a:pt x="243" y="505"/>
                        <a:pt x="243" y="505"/>
                      </a:cubicBezTo>
                      <a:cubicBezTo>
                        <a:pt x="249" y="505"/>
                        <a:pt x="254" y="505"/>
                        <a:pt x="260" y="505"/>
                      </a:cubicBezTo>
                      <a:cubicBezTo>
                        <a:pt x="259" y="509"/>
                        <a:pt x="259" y="513"/>
                        <a:pt x="259" y="518"/>
                      </a:cubicBezTo>
                      <a:cubicBezTo>
                        <a:pt x="256" y="518"/>
                        <a:pt x="253" y="518"/>
                        <a:pt x="249" y="518"/>
                      </a:cubicBezTo>
                      <a:cubicBezTo>
                        <a:pt x="250" y="515"/>
                        <a:pt x="250" y="512"/>
                        <a:pt x="250" y="509"/>
                      </a:cubicBezTo>
                      <a:cubicBezTo>
                        <a:pt x="250" y="509"/>
                        <a:pt x="251" y="508"/>
                        <a:pt x="251" y="507"/>
                      </a:cubicBezTo>
                      <a:cubicBezTo>
                        <a:pt x="251" y="507"/>
                        <a:pt x="251" y="507"/>
                        <a:pt x="251" y="506"/>
                      </a:cubicBezTo>
                      <a:cubicBezTo>
                        <a:pt x="251" y="506"/>
                        <a:pt x="251" y="506"/>
                        <a:pt x="251" y="506"/>
                      </a:cubicBezTo>
                      <a:close/>
                      <a:moveTo>
                        <a:pt x="248" y="522"/>
                      </a:moveTo>
                      <a:cubicBezTo>
                        <a:pt x="248" y="522"/>
                        <a:pt x="248" y="522"/>
                        <a:pt x="248" y="521"/>
                      </a:cubicBezTo>
                      <a:cubicBezTo>
                        <a:pt x="248" y="521"/>
                        <a:pt x="248" y="521"/>
                        <a:pt x="248" y="521"/>
                      </a:cubicBezTo>
                      <a:cubicBezTo>
                        <a:pt x="249" y="521"/>
                        <a:pt x="251" y="521"/>
                        <a:pt x="252" y="521"/>
                      </a:cubicBezTo>
                      <a:cubicBezTo>
                        <a:pt x="250" y="522"/>
                        <a:pt x="249" y="522"/>
                        <a:pt x="248" y="522"/>
                      </a:cubicBezTo>
                      <a:close/>
                      <a:moveTo>
                        <a:pt x="262" y="522"/>
                      </a:moveTo>
                      <a:cubicBezTo>
                        <a:pt x="262" y="522"/>
                        <a:pt x="263" y="522"/>
                        <a:pt x="263" y="522"/>
                      </a:cubicBezTo>
                      <a:cubicBezTo>
                        <a:pt x="264" y="522"/>
                        <a:pt x="265" y="522"/>
                        <a:pt x="267" y="522"/>
                      </a:cubicBezTo>
                      <a:cubicBezTo>
                        <a:pt x="265" y="522"/>
                        <a:pt x="263" y="522"/>
                        <a:pt x="262" y="522"/>
                      </a:cubicBezTo>
                      <a:close/>
                      <a:moveTo>
                        <a:pt x="260" y="523"/>
                      </a:moveTo>
                      <a:cubicBezTo>
                        <a:pt x="260" y="523"/>
                        <a:pt x="260" y="524"/>
                        <a:pt x="260" y="524"/>
                      </a:cubicBezTo>
                      <a:cubicBezTo>
                        <a:pt x="257" y="524"/>
                        <a:pt x="254" y="524"/>
                        <a:pt x="250" y="525"/>
                      </a:cubicBezTo>
                      <a:cubicBezTo>
                        <a:pt x="253" y="524"/>
                        <a:pt x="257" y="523"/>
                        <a:pt x="260" y="523"/>
                      </a:cubicBezTo>
                      <a:close/>
                      <a:moveTo>
                        <a:pt x="263" y="524"/>
                      </a:moveTo>
                      <a:cubicBezTo>
                        <a:pt x="263" y="524"/>
                        <a:pt x="263" y="524"/>
                        <a:pt x="263" y="524"/>
                      </a:cubicBezTo>
                      <a:cubicBezTo>
                        <a:pt x="263" y="523"/>
                        <a:pt x="262" y="523"/>
                        <a:pt x="262" y="523"/>
                      </a:cubicBezTo>
                      <a:cubicBezTo>
                        <a:pt x="262" y="523"/>
                        <a:pt x="263" y="524"/>
                        <a:pt x="263" y="524"/>
                      </a:cubicBezTo>
                      <a:close/>
                      <a:moveTo>
                        <a:pt x="242" y="505"/>
                      </a:moveTo>
                      <a:cubicBezTo>
                        <a:pt x="241" y="505"/>
                        <a:pt x="241" y="505"/>
                        <a:pt x="240" y="506"/>
                      </a:cubicBezTo>
                      <a:cubicBezTo>
                        <a:pt x="240" y="507"/>
                        <a:pt x="240" y="507"/>
                        <a:pt x="239" y="508"/>
                      </a:cubicBezTo>
                      <a:cubicBezTo>
                        <a:pt x="239" y="511"/>
                        <a:pt x="238" y="514"/>
                        <a:pt x="237" y="518"/>
                      </a:cubicBezTo>
                      <a:cubicBezTo>
                        <a:pt x="235" y="517"/>
                        <a:pt x="232" y="517"/>
                        <a:pt x="230" y="517"/>
                      </a:cubicBezTo>
                      <a:cubicBezTo>
                        <a:pt x="230" y="516"/>
                        <a:pt x="230" y="516"/>
                        <a:pt x="230" y="516"/>
                      </a:cubicBezTo>
                      <a:cubicBezTo>
                        <a:pt x="230" y="515"/>
                        <a:pt x="231" y="514"/>
                        <a:pt x="232" y="513"/>
                      </a:cubicBezTo>
                      <a:cubicBezTo>
                        <a:pt x="232" y="512"/>
                        <a:pt x="232" y="512"/>
                        <a:pt x="232" y="511"/>
                      </a:cubicBezTo>
                      <a:cubicBezTo>
                        <a:pt x="233" y="509"/>
                        <a:pt x="233" y="506"/>
                        <a:pt x="233" y="504"/>
                      </a:cubicBezTo>
                      <a:cubicBezTo>
                        <a:pt x="236" y="504"/>
                        <a:pt x="239" y="505"/>
                        <a:pt x="242" y="505"/>
                      </a:cubicBezTo>
                      <a:close/>
                      <a:moveTo>
                        <a:pt x="237" y="527"/>
                      </a:moveTo>
                      <a:cubicBezTo>
                        <a:pt x="237" y="527"/>
                        <a:pt x="237" y="527"/>
                        <a:pt x="237" y="526"/>
                      </a:cubicBezTo>
                      <a:cubicBezTo>
                        <a:pt x="237" y="526"/>
                        <a:pt x="237" y="526"/>
                        <a:pt x="238" y="526"/>
                      </a:cubicBezTo>
                      <a:cubicBezTo>
                        <a:pt x="241" y="526"/>
                        <a:pt x="244" y="526"/>
                        <a:pt x="247" y="526"/>
                      </a:cubicBezTo>
                      <a:cubicBezTo>
                        <a:pt x="244" y="527"/>
                        <a:pt x="241" y="527"/>
                        <a:pt x="238" y="527"/>
                      </a:cubicBezTo>
                      <a:cubicBezTo>
                        <a:pt x="237" y="527"/>
                        <a:pt x="237" y="527"/>
                        <a:pt x="237" y="527"/>
                      </a:cubicBezTo>
                      <a:close/>
                      <a:moveTo>
                        <a:pt x="236" y="526"/>
                      </a:moveTo>
                      <a:cubicBezTo>
                        <a:pt x="236" y="526"/>
                        <a:pt x="236" y="526"/>
                        <a:pt x="236" y="527"/>
                      </a:cubicBezTo>
                      <a:cubicBezTo>
                        <a:pt x="233" y="526"/>
                        <a:pt x="231" y="526"/>
                        <a:pt x="229" y="526"/>
                      </a:cubicBezTo>
                      <a:cubicBezTo>
                        <a:pt x="231" y="526"/>
                        <a:pt x="233" y="526"/>
                        <a:pt x="236" y="526"/>
                      </a:cubicBezTo>
                      <a:close/>
                      <a:moveTo>
                        <a:pt x="239" y="521"/>
                      </a:moveTo>
                      <a:cubicBezTo>
                        <a:pt x="239" y="521"/>
                        <a:pt x="240" y="521"/>
                        <a:pt x="241" y="521"/>
                      </a:cubicBezTo>
                      <a:cubicBezTo>
                        <a:pt x="243" y="521"/>
                        <a:pt x="245" y="521"/>
                        <a:pt x="246" y="521"/>
                      </a:cubicBezTo>
                      <a:cubicBezTo>
                        <a:pt x="246" y="522"/>
                        <a:pt x="246" y="522"/>
                        <a:pt x="246" y="523"/>
                      </a:cubicBezTo>
                      <a:cubicBezTo>
                        <a:pt x="243" y="523"/>
                        <a:pt x="241" y="524"/>
                        <a:pt x="238" y="524"/>
                      </a:cubicBezTo>
                      <a:cubicBezTo>
                        <a:pt x="238" y="524"/>
                        <a:pt x="238" y="524"/>
                        <a:pt x="238" y="524"/>
                      </a:cubicBezTo>
                      <a:cubicBezTo>
                        <a:pt x="238" y="523"/>
                        <a:pt x="239" y="522"/>
                        <a:pt x="239" y="521"/>
                      </a:cubicBezTo>
                      <a:close/>
                      <a:moveTo>
                        <a:pt x="161" y="483"/>
                      </a:moveTo>
                      <a:cubicBezTo>
                        <a:pt x="162" y="484"/>
                        <a:pt x="164" y="485"/>
                        <a:pt x="165" y="485"/>
                      </a:cubicBezTo>
                      <a:cubicBezTo>
                        <a:pt x="165" y="485"/>
                        <a:pt x="164" y="486"/>
                        <a:pt x="164" y="486"/>
                      </a:cubicBezTo>
                      <a:cubicBezTo>
                        <a:pt x="164" y="487"/>
                        <a:pt x="164" y="487"/>
                        <a:pt x="163" y="488"/>
                      </a:cubicBezTo>
                      <a:cubicBezTo>
                        <a:pt x="163" y="489"/>
                        <a:pt x="163" y="490"/>
                        <a:pt x="163" y="491"/>
                      </a:cubicBezTo>
                      <a:cubicBezTo>
                        <a:pt x="163" y="491"/>
                        <a:pt x="162" y="492"/>
                        <a:pt x="162" y="492"/>
                      </a:cubicBezTo>
                      <a:cubicBezTo>
                        <a:pt x="161" y="494"/>
                        <a:pt x="160" y="496"/>
                        <a:pt x="159" y="498"/>
                      </a:cubicBezTo>
                      <a:cubicBezTo>
                        <a:pt x="158" y="500"/>
                        <a:pt x="156" y="501"/>
                        <a:pt x="155" y="503"/>
                      </a:cubicBezTo>
                      <a:cubicBezTo>
                        <a:pt x="151" y="501"/>
                        <a:pt x="147" y="499"/>
                        <a:pt x="143" y="497"/>
                      </a:cubicBezTo>
                      <a:cubicBezTo>
                        <a:pt x="143" y="496"/>
                        <a:pt x="143" y="496"/>
                        <a:pt x="143" y="496"/>
                      </a:cubicBezTo>
                      <a:cubicBezTo>
                        <a:pt x="144" y="493"/>
                        <a:pt x="145" y="490"/>
                        <a:pt x="148" y="489"/>
                      </a:cubicBezTo>
                      <a:cubicBezTo>
                        <a:pt x="148" y="489"/>
                        <a:pt x="148" y="490"/>
                        <a:pt x="147" y="490"/>
                      </a:cubicBezTo>
                      <a:cubicBezTo>
                        <a:pt x="147" y="493"/>
                        <a:pt x="147" y="495"/>
                        <a:pt x="149" y="497"/>
                      </a:cubicBezTo>
                      <a:cubicBezTo>
                        <a:pt x="151" y="494"/>
                        <a:pt x="151" y="491"/>
                        <a:pt x="150" y="489"/>
                      </a:cubicBezTo>
                      <a:cubicBezTo>
                        <a:pt x="150" y="489"/>
                        <a:pt x="150" y="488"/>
                        <a:pt x="150" y="488"/>
                      </a:cubicBezTo>
                      <a:cubicBezTo>
                        <a:pt x="150" y="486"/>
                        <a:pt x="150" y="484"/>
                        <a:pt x="150" y="482"/>
                      </a:cubicBezTo>
                      <a:cubicBezTo>
                        <a:pt x="149" y="481"/>
                        <a:pt x="149" y="481"/>
                        <a:pt x="149" y="481"/>
                      </a:cubicBezTo>
                      <a:cubicBezTo>
                        <a:pt x="149" y="480"/>
                        <a:pt x="149" y="480"/>
                        <a:pt x="148" y="480"/>
                      </a:cubicBezTo>
                      <a:cubicBezTo>
                        <a:pt x="148" y="480"/>
                        <a:pt x="148" y="480"/>
                        <a:pt x="149" y="480"/>
                      </a:cubicBezTo>
                      <a:cubicBezTo>
                        <a:pt x="151"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2" y="499"/>
                      </a:cubicBezTo>
                      <a:cubicBezTo>
                        <a:pt x="154" y="498"/>
                        <a:pt x="154" y="497"/>
                        <a:pt x="154" y="495"/>
                      </a:cubicBezTo>
                      <a:cubicBezTo>
                        <a:pt x="154"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0" y="488"/>
                        <a:pt x="170" y="488"/>
                        <a:pt x="170" y="488"/>
                      </a:cubicBezTo>
                      <a:cubicBezTo>
                        <a:pt x="174" y="489"/>
                        <a:pt x="177" y="491"/>
                        <a:pt x="181" y="492"/>
                      </a:cubicBezTo>
                      <a:cubicBezTo>
                        <a:pt x="178" y="498"/>
                        <a:pt x="175" y="503"/>
                        <a:pt x="171" y="508"/>
                      </a:cubicBezTo>
                      <a:cubicBezTo>
                        <a:pt x="171" y="507"/>
                        <a:pt x="171" y="506"/>
                        <a:pt x="172" y="505"/>
                      </a:cubicBezTo>
                      <a:cubicBezTo>
                        <a:pt x="171" y="505"/>
                        <a:pt x="171" y="504"/>
                        <a:pt x="171" y="504"/>
                      </a:cubicBezTo>
                      <a:cubicBezTo>
                        <a:pt x="171" y="503"/>
                        <a:pt x="170" y="503"/>
                        <a:pt x="170" y="503"/>
                      </a:cubicBezTo>
                      <a:cubicBezTo>
                        <a:pt x="170" y="502"/>
                        <a:pt x="171" y="502"/>
                        <a:pt x="171" y="501"/>
                      </a:cubicBezTo>
                      <a:cubicBezTo>
                        <a:pt x="172" y="498"/>
                        <a:pt x="173" y="495"/>
                        <a:pt x="173" y="492"/>
                      </a:cubicBezTo>
                      <a:cubicBezTo>
                        <a:pt x="173" y="492"/>
                        <a:pt x="173" y="492"/>
                        <a:pt x="172" y="493"/>
                      </a:cubicBezTo>
                      <a:cubicBezTo>
                        <a:pt x="172" y="493"/>
                        <a:pt x="171" y="494"/>
                        <a:pt x="171" y="495"/>
                      </a:cubicBezTo>
                      <a:cubicBezTo>
                        <a:pt x="171" y="495"/>
                        <a:pt x="171" y="494"/>
                        <a:pt x="171" y="494"/>
                      </a:cubicBezTo>
                      <a:cubicBezTo>
                        <a:pt x="171" y="494"/>
                        <a:pt x="171" y="494"/>
                        <a:pt x="170" y="495"/>
                      </a:cubicBezTo>
                      <a:cubicBezTo>
                        <a:pt x="169" y="498"/>
                        <a:pt x="166" y="501"/>
                        <a:pt x="164" y="505"/>
                      </a:cubicBezTo>
                      <a:cubicBezTo>
                        <a:pt x="164" y="505"/>
                        <a:pt x="164" y="506"/>
                        <a:pt x="163" y="506"/>
                      </a:cubicBezTo>
                      <a:cubicBezTo>
                        <a:pt x="163" y="506"/>
                        <a:pt x="163" y="506"/>
                        <a:pt x="163" y="506"/>
                      </a:cubicBezTo>
                      <a:cubicBezTo>
                        <a:pt x="163" y="506"/>
                        <a:pt x="163" y="506"/>
                        <a:pt x="163" y="506"/>
                      </a:cubicBezTo>
                      <a:cubicBezTo>
                        <a:pt x="163" y="507"/>
                        <a:pt x="163" y="507"/>
                        <a:pt x="163" y="507"/>
                      </a:cubicBezTo>
                      <a:cubicBezTo>
                        <a:pt x="161" y="506"/>
                        <a:pt x="159" y="505"/>
                        <a:pt x="157" y="504"/>
                      </a:cubicBezTo>
                      <a:cubicBezTo>
                        <a:pt x="160" y="501"/>
                        <a:pt x="162"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5" y="484"/>
                        <a:pt x="174" y="483"/>
                      </a:cubicBezTo>
                      <a:cubicBezTo>
                        <a:pt x="177" y="484"/>
                        <a:pt x="181" y="485"/>
                        <a:pt x="185" y="487"/>
                      </a:cubicBezTo>
                      <a:cubicBezTo>
                        <a:pt x="184" y="487"/>
                        <a:pt x="184" y="487"/>
                        <a:pt x="184" y="487"/>
                      </a:cubicBezTo>
                      <a:cubicBezTo>
                        <a:pt x="182" y="486"/>
                        <a:pt x="181" y="486"/>
                        <a:pt x="179" y="486"/>
                      </a:cubicBezTo>
                      <a:close/>
                      <a:moveTo>
                        <a:pt x="183" y="493"/>
                      </a:moveTo>
                      <a:cubicBezTo>
                        <a:pt x="183" y="493"/>
                        <a:pt x="183" y="493"/>
                        <a:pt x="183" y="493"/>
                      </a:cubicBezTo>
                      <a:cubicBezTo>
                        <a:pt x="184" y="494"/>
                        <a:pt x="185" y="495"/>
                        <a:pt x="185" y="497"/>
                      </a:cubicBezTo>
                      <a:cubicBezTo>
                        <a:pt x="182" y="503"/>
                        <a:pt x="180" y="508"/>
                        <a:pt x="179" y="514"/>
                      </a:cubicBezTo>
                      <a:cubicBezTo>
                        <a:pt x="176" y="513"/>
                        <a:pt x="173" y="511"/>
                        <a:pt x="170" y="510"/>
                      </a:cubicBezTo>
                      <a:cubicBezTo>
                        <a:pt x="170" y="510"/>
                        <a:pt x="170" y="510"/>
                        <a:pt x="170" y="510"/>
                      </a:cubicBezTo>
                      <a:cubicBezTo>
                        <a:pt x="170" y="509"/>
                        <a:pt x="170" y="509"/>
                        <a:pt x="171" y="509"/>
                      </a:cubicBezTo>
                      <a:cubicBezTo>
                        <a:pt x="171" y="509"/>
                        <a:pt x="171" y="509"/>
                        <a:pt x="172" y="509"/>
                      </a:cubicBezTo>
                      <a:cubicBezTo>
                        <a:pt x="173" y="508"/>
                        <a:pt x="173" y="508"/>
                        <a:pt x="174" y="507"/>
                      </a:cubicBezTo>
                      <a:cubicBezTo>
                        <a:pt x="177" y="503"/>
                        <a:pt x="181" y="498"/>
                        <a:pt x="183" y="493"/>
                      </a:cubicBezTo>
                      <a:close/>
                      <a:moveTo>
                        <a:pt x="186" y="495"/>
                      </a:moveTo>
                      <a:cubicBezTo>
                        <a:pt x="186" y="494"/>
                        <a:pt x="185" y="494"/>
                        <a:pt x="185" y="493"/>
                      </a:cubicBezTo>
                      <a:cubicBezTo>
                        <a:pt x="186" y="494"/>
                        <a:pt x="186" y="494"/>
                        <a:pt x="187" y="494"/>
                      </a:cubicBezTo>
                      <a:cubicBezTo>
                        <a:pt x="187" y="494"/>
                        <a:pt x="187" y="495"/>
                        <a:pt x="186" y="495"/>
                      </a:cubicBezTo>
                      <a:close/>
                      <a:moveTo>
                        <a:pt x="166" y="481"/>
                      </a:moveTo>
                      <a:cubicBezTo>
                        <a:pt x="166" y="481"/>
                        <a:pt x="166" y="481"/>
                        <a:pt x="167" y="482"/>
                      </a:cubicBezTo>
                      <a:cubicBezTo>
                        <a:pt x="166" y="481"/>
                        <a:pt x="165" y="481"/>
                        <a:pt x="163" y="480"/>
                      </a:cubicBezTo>
                      <a:cubicBezTo>
                        <a:pt x="155" y="477"/>
                        <a:pt x="147" y="473"/>
                        <a:pt x="138" y="469"/>
                      </a:cubicBezTo>
                      <a:cubicBezTo>
                        <a:pt x="147" y="473"/>
                        <a:pt x="157" y="477"/>
                        <a:pt x="166" y="481"/>
                      </a:cubicBezTo>
                      <a:close/>
                      <a:moveTo>
                        <a:pt x="132" y="468"/>
                      </a:moveTo>
                      <a:cubicBezTo>
                        <a:pt x="132" y="468"/>
                        <a:pt x="132" y="468"/>
                        <a:pt x="132" y="468"/>
                      </a:cubicBezTo>
                      <a:cubicBezTo>
                        <a:pt x="132" y="468"/>
                        <a:pt x="132" y="468"/>
                        <a:pt x="132" y="468"/>
                      </a:cubicBezTo>
                      <a:cubicBezTo>
                        <a:pt x="132" y="468"/>
                        <a:pt x="132" y="468"/>
                        <a:pt x="132" y="468"/>
                      </a:cubicBezTo>
                      <a:close/>
                      <a:moveTo>
                        <a:pt x="133" y="470"/>
                      </a:moveTo>
                      <a:cubicBezTo>
                        <a:pt x="133" y="469"/>
                        <a:pt x="133" y="469"/>
                        <a:pt x="134" y="469"/>
                      </a:cubicBezTo>
                      <a:cubicBezTo>
                        <a:pt x="135" y="469"/>
                        <a:pt x="137" y="470"/>
                        <a:pt x="138" y="471"/>
                      </a:cubicBezTo>
                      <a:cubicBezTo>
                        <a:pt x="138" y="471"/>
                        <a:pt x="138" y="472"/>
                        <a:pt x="138" y="472"/>
                      </a:cubicBezTo>
                      <a:cubicBezTo>
                        <a:pt x="136" y="471"/>
                        <a:pt x="134" y="471"/>
                        <a:pt x="133" y="470"/>
                      </a:cubicBezTo>
                      <a:close/>
                      <a:moveTo>
                        <a:pt x="131" y="473"/>
                      </a:moveTo>
                      <a:cubicBezTo>
                        <a:pt x="132"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7" y="479"/>
                        <a:pt x="129" y="476"/>
                        <a:pt x="131" y="473"/>
                      </a:cubicBezTo>
                      <a:close/>
                      <a:moveTo>
                        <a:pt x="130" y="467"/>
                      </a:moveTo>
                      <a:cubicBezTo>
                        <a:pt x="130" y="467"/>
                        <a:pt x="129" y="468"/>
                        <a:pt x="129" y="468"/>
                      </a:cubicBezTo>
                      <a:cubicBezTo>
                        <a:pt x="125" y="466"/>
                        <a:pt x="121" y="464"/>
                        <a:pt x="117" y="462"/>
                      </a:cubicBezTo>
                      <a:cubicBezTo>
                        <a:pt x="117" y="462"/>
                        <a:pt x="117" y="462"/>
                        <a:pt x="117" y="462"/>
                      </a:cubicBezTo>
                      <a:cubicBezTo>
                        <a:pt x="120" y="465"/>
                        <a:pt x="123" y="469"/>
                        <a:pt x="127" y="471"/>
                      </a:cubicBezTo>
                      <a:cubicBezTo>
                        <a:pt x="125" y="475"/>
                        <a:pt x="122" y="479"/>
                        <a:pt x="120" y="483"/>
                      </a:cubicBezTo>
                      <a:cubicBezTo>
                        <a:pt x="121" y="483"/>
                        <a:pt x="122" y="483"/>
                        <a:pt x="123" y="483"/>
                      </a:cubicBezTo>
                      <a:cubicBezTo>
                        <a:pt x="123" y="483"/>
                        <a:pt x="123" y="483"/>
                        <a:pt x="124" y="483"/>
                      </a:cubicBezTo>
                      <a:cubicBezTo>
                        <a:pt x="124" y="483"/>
                        <a:pt x="124" y="483"/>
                        <a:pt x="124" y="482"/>
                      </a:cubicBezTo>
                      <a:cubicBezTo>
                        <a:pt x="124" y="481"/>
                        <a:pt x="125" y="481"/>
                        <a:pt x="125" y="480"/>
                      </a:cubicBezTo>
                      <a:cubicBezTo>
                        <a:pt x="124" y="482"/>
                        <a:pt x="124" y="484"/>
                        <a:pt x="124" y="486"/>
                      </a:cubicBezTo>
                      <a:cubicBezTo>
                        <a:pt x="119" y="483"/>
                        <a:pt x="114" y="480"/>
                        <a:pt x="109" y="477"/>
                      </a:cubicBezTo>
                      <a:cubicBezTo>
                        <a:pt x="112" y="473"/>
                        <a:pt x="114" y="467"/>
                        <a:pt x="115" y="462"/>
                      </a:cubicBezTo>
                      <a:cubicBezTo>
                        <a:pt x="115" y="462"/>
                        <a:pt x="114" y="463"/>
                        <a:pt x="114" y="463"/>
                      </a:cubicBezTo>
                      <a:cubicBezTo>
                        <a:pt x="112" y="467"/>
                        <a:pt x="111" y="470"/>
                        <a:pt x="109" y="473"/>
                      </a:cubicBezTo>
                      <a:cubicBezTo>
                        <a:pt x="109" y="473"/>
                        <a:pt x="108" y="472"/>
                        <a:pt x="108" y="471"/>
                      </a:cubicBezTo>
                      <a:cubicBezTo>
                        <a:pt x="108" y="471"/>
                        <a:pt x="108" y="470"/>
                        <a:pt x="108" y="470"/>
                      </a:cubicBezTo>
                      <a:cubicBezTo>
                        <a:pt x="111" y="466"/>
                        <a:pt x="114" y="463"/>
                        <a:pt x="116" y="459"/>
                      </a:cubicBezTo>
                      <a:cubicBezTo>
                        <a:pt x="119" y="460"/>
                        <a:pt x="122" y="462"/>
                        <a:pt x="125" y="463"/>
                      </a:cubicBezTo>
                      <a:cubicBezTo>
                        <a:pt x="127" y="464"/>
                        <a:pt x="129" y="465"/>
                        <a:pt x="130" y="467"/>
                      </a:cubicBezTo>
                      <a:close/>
                      <a:moveTo>
                        <a:pt x="139" y="472"/>
                      </a:moveTo>
                      <a:cubicBezTo>
                        <a:pt x="140"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09" y="462"/>
                        <a:pt x="107" y="468"/>
                        <a:pt x="106" y="475"/>
                      </a:cubicBezTo>
                      <a:cubicBezTo>
                        <a:pt x="103" y="473"/>
                        <a:pt x="99" y="471"/>
                        <a:pt x="97" y="469"/>
                      </a:cubicBezTo>
                      <a:cubicBezTo>
                        <a:pt x="97" y="468"/>
                        <a:pt x="97" y="467"/>
                        <a:pt x="98" y="467"/>
                      </a:cubicBezTo>
                      <a:cubicBezTo>
                        <a:pt x="102" y="463"/>
                        <a:pt x="106" y="458"/>
                        <a:pt x="109" y="453"/>
                      </a:cubicBezTo>
                      <a:close/>
                      <a:moveTo>
                        <a:pt x="107" y="475"/>
                      </a:moveTo>
                      <a:cubicBezTo>
                        <a:pt x="107" y="475"/>
                        <a:pt x="107" y="475"/>
                        <a:pt x="108" y="475"/>
                      </a:cubicBezTo>
                      <a:cubicBezTo>
                        <a:pt x="108" y="475"/>
                        <a:pt x="108" y="475"/>
                        <a:pt x="107" y="476"/>
                      </a:cubicBezTo>
                      <a:cubicBezTo>
                        <a:pt x="107" y="475"/>
                        <a:pt x="107" y="475"/>
                        <a:pt x="107" y="475"/>
                      </a:cubicBezTo>
                      <a:close/>
                      <a:moveTo>
                        <a:pt x="106" y="479"/>
                      </a:moveTo>
                      <a:cubicBezTo>
                        <a:pt x="107" y="479"/>
                        <a:pt x="107" y="479"/>
                        <a:pt x="107"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2" y="479"/>
                        <a:pt x="142" y="480"/>
                        <a:pt x="142" y="480"/>
                      </a:cubicBezTo>
                      <a:cubicBezTo>
                        <a:pt x="138" y="483"/>
                        <a:pt x="135" y="487"/>
                        <a:pt x="133" y="491"/>
                      </a:cubicBezTo>
                      <a:cubicBezTo>
                        <a:pt x="132" y="490"/>
                        <a:pt x="131" y="490"/>
                        <a:pt x="130" y="489"/>
                      </a:cubicBezTo>
                      <a:cubicBezTo>
                        <a:pt x="130" y="489"/>
                        <a:pt x="131" y="489"/>
                        <a:pt x="131" y="488"/>
                      </a:cubicBezTo>
                      <a:cubicBezTo>
                        <a:pt x="134" y="484"/>
                        <a:pt x="136" y="480"/>
                        <a:pt x="137" y="476"/>
                      </a:cubicBezTo>
                      <a:cubicBezTo>
                        <a:pt x="139" y="477"/>
                        <a:pt x="141" y="478"/>
                        <a:pt x="143" y="478"/>
                      </a:cubicBezTo>
                      <a:close/>
                      <a:moveTo>
                        <a:pt x="143" y="481"/>
                      </a:moveTo>
                      <a:cubicBezTo>
                        <a:pt x="144" y="481"/>
                        <a:pt x="145" y="480"/>
                        <a:pt x="145" y="480"/>
                      </a:cubicBezTo>
                      <a:cubicBezTo>
                        <a:pt x="144" y="485"/>
                        <a:pt x="143" y="491"/>
                        <a:pt x="143" y="496"/>
                      </a:cubicBezTo>
                      <a:cubicBezTo>
                        <a:pt x="141" y="495"/>
                        <a:pt x="138" y="494"/>
                        <a:pt x="136" y="493"/>
                      </a:cubicBezTo>
                      <a:cubicBezTo>
                        <a:pt x="137" y="492"/>
                        <a:pt x="137" y="492"/>
                        <a:pt x="138" y="491"/>
                      </a:cubicBezTo>
                      <a:cubicBezTo>
                        <a:pt x="139" y="490"/>
                        <a:pt x="139" y="490"/>
                        <a:pt x="139" y="489"/>
                      </a:cubicBezTo>
                      <a:cubicBezTo>
                        <a:pt x="141" y="487"/>
                        <a:pt x="143" y="484"/>
                        <a:pt x="143" y="481"/>
                      </a:cubicBezTo>
                      <a:close/>
                      <a:moveTo>
                        <a:pt x="129" y="493"/>
                      </a:moveTo>
                      <a:cubicBezTo>
                        <a:pt x="129" y="493"/>
                        <a:pt x="129" y="493"/>
                        <a:pt x="130" y="493"/>
                      </a:cubicBezTo>
                      <a:cubicBezTo>
                        <a:pt x="130" y="493"/>
                        <a:pt x="130"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29" y="493"/>
                      </a:cubicBezTo>
                      <a:close/>
                      <a:moveTo>
                        <a:pt x="167" y="503"/>
                      </a:moveTo>
                      <a:cubicBezTo>
                        <a:pt x="168" y="503"/>
                        <a:pt x="168" y="503"/>
                        <a:pt x="168" y="503"/>
                      </a:cubicBezTo>
                      <a:cubicBezTo>
                        <a:pt x="167" y="504"/>
                        <a:pt x="167" y="506"/>
                        <a:pt x="167" y="508"/>
                      </a:cubicBezTo>
                      <a:cubicBezTo>
                        <a:pt x="166" y="508"/>
                        <a:pt x="166" y="508"/>
                        <a:pt x="165" y="508"/>
                      </a:cubicBezTo>
                      <a:cubicBezTo>
                        <a:pt x="166" y="507"/>
                        <a:pt x="166" y="506"/>
                        <a:pt x="166" y="505"/>
                      </a:cubicBezTo>
                      <a:cubicBezTo>
                        <a:pt x="167" y="504"/>
                        <a:pt x="167" y="504"/>
                        <a:pt x="167" y="503"/>
                      </a:cubicBezTo>
                      <a:close/>
                      <a:moveTo>
                        <a:pt x="179" y="517"/>
                      </a:moveTo>
                      <a:cubicBezTo>
                        <a:pt x="181" y="518"/>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0" y="515"/>
                      </a:cubicBezTo>
                      <a:cubicBezTo>
                        <a:pt x="182" y="511"/>
                        <a:pt x="183" y="508"/>
                        <a:pt x="185" y="504"/>
                      </a:cubicBezTo>
                      <a:cubicBezTo>
                        <a:pt x="184" y="508"/>
                        <a:pt x="184" y="512"/>
                        <a:pt x="185" y="517"/>
                      </a:cubicBezTo>
                      <a:close/>
                      <a:moveTo>
                        <a:pt x="162" y="510"/>
                      </a:moveTo>
                      <a:cubicBezTo>
                        <a:pt x="162" y="511"/>
                        <a:pt x="163" y="512"/>
                        <a:pt x="163" y="512"/>
                      </a:cubicBezTo>
                      <a:cubicBezTo>
                        <a:pt x="162" y="511"/>
                        <a:pt x="160" y="510"/>
                        <a:pt x="159" y="509"/>
                      </a:cubicBezTo>
                      <a:cubicBezTo>
                        <a:pt x="159" y="509"/>
                        <a:pt x="161" y="509"/>
                        <a:pt x="161" y="509"/>
                      </a:cubicBezTo>
                      <a:cubicBezTo>
                        <a:pt x="162" y="509"/>
                        <a:pt x="162" y="510"/>
                        <a:pt x="163" y="510"/>
                      </a:cubicBezTo>
                      <a:cubicBezTo>
                        <a:pt x="163" y="511"/>
                        <a:pt x="164" y="512"/>
                        <a:pt x="165" y="512"/>
                      </a:cubicBezTo>
                      <a:cubicBezTo>
                        <a:pt x="164" y="512"/>
                        <a:pt x="163" y="511"/>
                        <a:pt x="162" y="510"/>
                      </a:cubicBezTo>
                      <a:close/>
                      <a:moveTo>
                        <a:pt x="156" y="508"/>
                      </a:moveTo>
                      <a:cubicBezTo>
                        <a:pt x="155" y="507"/>
                        <a:pt x="155" y="507"/>
                        <a:pt x="154" y="506"/>
                      </a:cubicBezTo>
                      <a:cubicBezTo>
                        <a:pt x="154" y="506"/>
                        <a:pt x="154" y="506"/>
                        <a:pt x="154" y="506"/>
                      </a:cubicBezTo>
                      <a:cubicBezTo>
                        <a:pt x="156" y="507"/>
                        <a:pt x="158" y="508"/>
                        <a:pt x="160" y="509"/>
                      </a:cubicBezTo>
                      <a:cubicBezTo>
                        <a:pt x="159" y="509"/>
                        <a:pt x="158" y="508"/>
                        <a:pt x="156" y="508"/>
                      </a:cubicBezTo>
                      <a:close/>
                      <a:moveTo>
                        <a:pt x="153" y="505"/>
                      </a:moveTo>
                      <a:cubicBezTo>
                        <a:pt x="152" y="505"/>
                        <a:pt x="152" y="505"/>
                        <a:pt x="152" y="505"/>
                      </a:cubicBezTo>
                      <a:cubicBezTo>
                        <a:pt x="150" y="504"/>
                        <a:pt x="148" y="503"/>
                        <a:pt x="146" y="502"/>
                      </a:cubicBezTo>
                      <a:cubicBezTo>
                        <a:pt x="148" y="503"/>
                        <a:pt x="150" y="504"/>
                        <a:pt x="153" y="505"/>
                      </a:cubicBezTo>
                      <a:close/>
                      <a:moveTo>
                        <a:pt x="77" y="455"/>
                      </a:moveTo>
                      <a:cubicBezTo>
                        <a:pt x="78" y="455"/>
                        <a:pt x="78" y="455"/>
                        <a:pt x="78" y="455"/>
                      </a:cubicBezTo>
                      <a:cubicBezTo>
                        <a:pt x="77" y="455"/>
                        <a:pt x="77" y="455"/>
                        <a:pt x="78" y="455"/>
                      </a:cubicBezTo>
                      <a:cubicBezTo>
                        <a:pt x="77" y="455"/>
                        <a:pt x="77" y="455"/>
                        <a:pt x="77" y="455"/>
                      </a:cubicBezTo>
                      <a:close/>
                      <a:moveTo>
                        <a:pt x="83" y="461"/>
                      </a:moveTo>
                      <a:cubicBezTo>
                        <a:pt x="81" y="459"/>
                        <a:pt x="78" y="458"/>
                        <a:pt x="76" y="456"/>
                      </a:cubicBezTo>
                      <a:cubicBezTo>
                        <a:pt x="76" y="456"/>
                        <a:pt x="76" y="456"/>
                        <a:pt x="76" y="456"/>
                      </a:cubicBezTo>
                      <a:cubicBezTo>
                        <a:pt x="78" y="457"/>
                        <a:pt x="81" y="459"/>
                        <a:pt x="83" y="461"/>
                      </a:cubicBezTo>
                      <a:close/>
                      <a:moveTo>
                        <a:pt x="441" y="453"/>
                      </a:moveTo>
                      <a:cubicBezTo>
                        <a:pt x="441" y="453"/>
                        <a:pt x="442" y="453"/>
                        <a:pt x="442" y="453"/>
                      </a:cubicBezTo>
                      <a:cubicBezTo>
                        <a:pt x="441" y="454"/>
                        <a:pt x="440" y="455"/>
                        <a:pt x="439" y="455"/>
                      </a:cubicBezTo>
                      <a:cubicBezTo>
                        <a:pt x="439" y="455"/>
                        <a:pt x="440" y="454"/>
                        <a:pt x="441" y="453"/>
                      </a:cubicBezTo>
                      <a:close/>
                      <a:moveTo>
                        <a:pt x="410" y="457"/>
                      </a:moveTo>
                      <a:cubicBezTo>
                        <a:pt x="410" y="458"/>
                        <a:pt x="410" y="459"/>
                        <a:pt x="411" y="460"/>
                      </a:cubicBezTo>
                      <a:cubicBezTo>
                        <a:pt x="414" y="462"/>
                        <a:pt x="417" y="464"/>
                        <a:pt x="419" y="467"/>
                      </a:cubicBezTo>
                      <a:cubicBezTo>
                        <a:pt x="418" y="468"/>
                        <a:pt x="416" y="469"/>
                        <a:pt x="415" y="470"/>
                      </a:cubicBezTo>
                      <a:cubicBezTo>
                        <a:pt x="408" y="467"/>
                        <a:pt x="401" y="465"/>
                        <a:pt x="395" y="464"/>
                      </a:cubicBezTo>
                      <a:cubicBezTo>
                        <a:pt x="394" y="464"/>
                        <a:pt x="394" y="464"/>
                        <a:pt x="394" y="464"/>
                      </a:cubicBezTo>
                      <a:cubicBezTo>
                        <a:pt x="398" y="465"/>
                        <a:pt x="402" y="467"/>
                        <a:pt x="406" y="469"/>
                      </a:cubicBezTo>
                      <a:cubicBezTo>
                        <a:pt x="405" y="469"/>
                        <a:pt x="404" y="469"/>
                        <a:pt x="403" y="470"/>
                      </a:cubicBezTo>
                      <a:cubicBezTo>
                        <a:pt x="402" y="469"/>
                        <a:pt x="401" y="469"/>
                        <a:pt x="401" y="469"/>
                      </a:cubicBezTo>
                      <a:cubicBezTo>
                        <a:pt x="401" y="469"/>
                        <a:pt x="400" y="469"/>
                        <a:pt x="400" y="469"/>
                      </a:cubicBezTo>
                      <a:cubicBezTo>
                        <a:pt x="399" y="468"/>
                        <a:pt x="398" y="467"/>
                        <a:pt x="397" y="466"/>
                      </a:cubicBezTo>
                      <a:cubicBezTo>
                        <a:pt x="396" y="467"/>
                        <a:pt x="396" y="467"/>
                        <a:pt x="396" y="467"/>
                      </a:cubicBezTo>
                      <a:cubicBezTo>
                        <a:pt x="397" y="468"/>
                        <a:pt x="398" y="470"/>
                        <a:pt x="400" y="471"/>
                      </a:cubicBezTo>
                      <a:cubicBezTo>
                        <a:pt x="400" y="471"/>
                        <a:pt x="400" y="471"/>
                        <a:pt x="401" y="471"/>
                      </a:cubicBezTo>
                      <a:cubicBezTo>
                        <a:pt x="400" y="472"/>
                        <a:pt x="400" y="472"/>
                        <a:pt x="399" y="472"/>
                      </a:cubicBezTo>
                      <a:cubicBezTo>
                        <a:pt x="399" y="473"/>
                        <a:pt x="398" y="473"/>
                        <a:pt x="397" y="474"/>
                      </a:cubicBezTo>
                      <a:cubicBezTo>
                        <a:pt x="394" y="472"/>
                        <a:pt x="390" y="469"/>
                        <a:pt x="387" y="466"/>
                      </a:cubicBezTo>
                      <a:cubicBezTo>
                        <a:pt x="386" y="466"/>
                        <a:pt x="386" y="466"/>
                        <a:pt x="386" y="467"/>
                      </a:cubicBezTo>
                      <a:cubicBezTo>
                        <a:pt x="389" y="470"/>
                        <a:pt x="393" y="473"/>
                        <a:pt x="396" y="475"/>
                      </a:cubicBezTo>
                      <a:cubicBezTo>
                        <a:pt x="395" y="476"/>
                        <a:pt x="394" y="477"/>
                        <a:pt x="393" y="478"/>
                      </a:cubicBezTo>
                      <a:cubicBezTo>
                        <a:pt x="387" y="476"/>
                        <a:pt x="382" y="473"/>
                        <a:pt x="378" y="468"/>
                      </a:cubicBezTo>
                      <a:cubicBezTo>
                        <a:pt x="384" y="465"/>
                        <a:pt x="390" y="463"/>
                        <a:pt x="396" y="460"/>
                      </a:cubicBezTo>
                      <a:cubicBezTo>
                        <a:pt x="404" y="457"/>
                        <a:pt x="412" y="452"/>
                        <a:pt x="420" y="447"/>
                      </a:cubicBezTo>
                      <a:cubicBezTo>
                        <a:pt x="424" y="451"/>
                        <a:pt x="428" y="454"/>
                        <a:pt x="433" y="457"/>
                      </a:cubicBezTo>
                      <a:cubicBezTo>
                        <a:pt x="429" y="460"/>
                        <a:pt x="425" y="463"/>
                        <a:pt x="421" y="465"/>
                      </a:cubicBezTo>
                      <a:cubicBezTo>
                        <a:pt x="421" y="465"/>
                        <a:pt x="421" y="465"/>
                        <a:pt x="421" y="465"/>
                      </a:cubicBezTo>
                      <a:cubicBezTo>
                        <a:pt x="421" y="465"/>
                        <a:pt x="420" y="465"/>
                        <a:pt x="420" y="465"/>
                      </a:cubicBezTo>
                      <a:cubicBezTo>
                        <a:pt x="417" y="463"/>
                        <a:pt x="413" y="459"/>
                        <a:pt x="411" y="456"/>
                      </a:cubicBezTo>
                      <a:cubicBezTo>
                        <a:pt x="411" y="456"/>
                        <a:pt x="411" y="456"/>
                        <a:pt x="411" y="456"/>
                      </a:cubicBezTo>
                      <a:cubicBezTo>
                        <a:pt x="410" y="457"/>
                        <a:pt x="410" y="457"/>
                        <a:pt x="410" y="457"/>
                      </a:cubicBezTo>
                      <a:close/>
                      <a:moveTo>
                        <a:pt x="418" y="472"/>
                      </a:moveTo>
                      <a:cubicBezTo>
                        <a:pt x="418" y="473"/>
                        <a:pt x="419" y="473"/>
                        <a:pt x="419" y="473"/>
                      </a:cubicBezTo>
                      <a:cubicBezTo>
                        <a:pt x="418" y="473"/>
                        <a:pt x="417" y="474"/>
                        <a:pt x="415" y="475"/>
                      </a:cubicBezTo>
                      <a:cubicBezTo>
                        <a:pt x="413" y="477"/>
                        <a:pt x="411" y="478"/>
                        <a:pt x="410" y="479"/>
                      </a:cubicBezTo>
                      <a:cubicBezTo>
                        <a:pt x="409" y="479"/>
                        <a:pt x="409" y="479"/>
                        <a:pt x="409" y="479"/>
                      </a:cubicBezTo>
                      <a:cubicBezTo>
                        <a:pt x="409" y="478"/>
                        <a:pt x="409" y="478"/>
                        <a:pt x="408" y="478"/>
                      </a:cubicBezTo>
                      <a:cubicBezTo>
                        <a:pt x="412" y="477"/>
                        <a:pt x="415" y="475"/>
                        <a:pt x="418" y="472"/>
                      </a:cubicBezTo>
                      <a:close/>
                      <a:moveTo>
                        <a:pt x="413" y="471"/>
                      </a:moveTo>
                      <a:cubicBezTo>
                        <a:pt x="412" y="471"/>
                        <a:pt x="411" y="472"/>
                        <a:pt x="410" y="472"/>
                      </a:cubicBezTo>
                      <a:cubicBezTo>
                        <a:pt x="409" y="471"/>
                        <a:pt x="407" y="471"/>
                        <a:pt x="405" y="470"/>
                      </a:cubicBezTo>
                      <a:cubicBezTo>
                        <a:pt x="405" y="470"/>
                        <a:pt x="406" y="469"/>
                        <a:pt x="407" y="469"/>
                      </a:cubicBezTo>
                      <a:cubicBezTo>
                        <a:pt x="409" y="469"/>
                        <a:pt x="411" y="470"/>
                        <a:pt x="413" y="471"/>
                      </a:cubicBezTo>
                      <a:close/>
                      <a:moveTo>
                        <a:pt x="424" y="469"/>
                      </a:moveTo>
                      <a:cubicBezTo>
                        <a:pt x="423" y="470"/>
                        <a:pt x="421" y="471"/>
                        <a:pt x="420" y="472"/>
                      </a:cubicBezTo>
                      <a:cubicBezTo>
                        <a:pt x="420" y="472"/>
                        <a:pt x="419" y="472"/>
                        <a:pt x="419" y="471"/>
                      </a:cubicBezTo>
                      <a:cubicBezTo>
                        <a:pt x="420" y="471"/>
                        <a:pt x="421" y="470"/>
                        <a:pt x="422" y="470"/>
                      </a:cubicBezTo>
                      <a:cubicBezTo>
                        <a:pt x="423" y="469"/>
                        <a:pt x="423" y="469"/>
                        <a:pt x="423" y="469"/>
                      </a:cubicBezTo>
                      <a:cubicBezTo>
                        <a:pt x="424" y="469"/>
                        <a:pt x="424" y="469"/>
                        <a:pt x="424" y="469"/>
                      </a:cubicBezTo>
                      <a:close/>
                      <a:moveTo>
                        <a:pt x="426" y="467"/>
                      </a:moveTo>
                      <a:cubicBezTo>
                        <a:pt x="427" y="467"/>
                        <a:pt x="427" y="467"/>
                        <a:pt x="427" y="467"/>
                      </a:cubicBezTo>
                      <a:cubicBezTo>
                        <a:pt x="427" y="467"/>
                        <a:pt x="427" y="467"/>
                        <a:pt x="427" y="467"/>
                      </a:cubicBezTo>
                      <a:cubicBezTo>
                        <a:pt x="426" y="467"/>
                        <a:pt x="426" y="467"/>
                        <a:pt x="426" y="467"/>
                      </a:cubicBezTo>
                      <a:close/>
                      <a:moveTo>
                        <a:pt x="401" y="476"/>
                      </a:moveTo>
                      <a:cubicBezTo>
                        <a:pt x="401" y="475"/>
                        <a:pt x="402"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1" y="476"/>
                        <a:pt x="401" y="476"/>
                      </a:cubicBezTo>
                      <a:close/>
                      <a:moveTo>
                        <a:pt x="399" y="477"/>
                      </a:moveTo>
                      <a:cubicBezTo>
                        <a:pt x="400" y="477"/>
                        <a:pt x="400" y="477"/>
                        <a:pt x="401" y="477"/>
                      </a:cubicBezTo>
                      <a:cubicBezTo>
                        <a:pt x="397" y="479"/>
                        <a:pt x="394" y="481"/>
                        <a:pt x="391" y="482"/>
                      </a:cubicBezTo>
                      <a:cubicBezTo>
                        <a:pt x="391" y="482"/>
                        <a:pt x="392"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7" y="493"/>
                        <a:pt x="380" y="497"/>
                        <a:pt x="372" y="501"/>
                      </a:cubicBezTo>
                      <a:cubicBezTo>
                        <a:pt x="362" y="505"/>
                        <a:pt x="352" y="509"/>
                        <a:pt x="342" y="511"/>
                      </a:cubicBezTo>
                      <a:cubicBezTo>
                        <a:pt x="356" y="505"/>
                        <a:pt x="368" y="499"/>
                        <a:pt x="380" y="491"/>
                      </a:cubicBezTo>
                      <a:cubicBezTo>
                        <a:pt x="382" y="490"/>
                        <a:pt x="383" y="489"/>
                        <a:pt x="385" y="489"/>
                      </a:cubicBezTo>
                      <a:cubicBezTo>
                        <a:pt x="387" y="488"/>
                        <a:pt x="388" y="488"/>
                        <a:pt x="389" y="487"/>
                      </a:cubicBezTo>
                      <a:cubicBezTo>
                        <a:pt x="384" y="491"/>
                        <a:pt x="379" y="494"/>
                        <a:pt x="374" y="497"/>
                      </a:cubicBezTo>
                      <a:cubicBezTo>
                        <a:pt x="380" y="493"/>
                        <a:pt x="386"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1" y="476"/>
                        <a:pt x="362" y="477"/>
                      </a:cubicBezTo>
                      <a:cubicBezTo>
                        <a:pt x="363" y="478"/>
                        <a:pt x="364" y="480"/>
                        <a:pt x="365" y="481"/>
                      </a:cubicBezTo>
                      <a:cubicBezTo>
                        <a:pt x="364" y="482"/>
                        <a:pt x="363" y="483"/>
                        <a:pt x="363" y="484"/>
                      </a:cubicBezTo>
                      <a:cubicBezTo>
                        <a:pt x="361" y="482"/>
                        <a:pt x="360" y="480"/>
                        <a:pt x="359" y="478"/>
                      </a:cubicBezTo>
                      <a:cubicBezTo>
                        <a:pt x="358" y="478"/>
                        <a:pt x="358" y="478"/>
                        <a:pt x="358" y="479"/>
                      </a:cubicBezTo>
                      <a:cubicBezTo>
                        <a:pt x="359" y="481"/>
                        <a:pt x="360" y="483"/>
                        <a:pt x="361" y="485"/>
                      </a:cubicBezTo>
                      <a:cubicBezTo>
                        <a:pt x="359" y="487"/>
                        <a:pt x="357" y="489"/>
                        <a:pt x="355" y="491"/>
                      </a:cubicBezTo>
                      <a:cubicBezTo>
                        <a:pt x="354" y="488"/>
                        <a:pt x="352" y="486"/>
                        <a:pt x="350" y="483"/>
                      </a:cubicBezTo>
                      <a:cubicBezTo>
                        <a:pt x="352" y="481"/>
                        <a:pt x="355" y="479"/>
                        <a:pt x="357" y="477"/>
                      </a:cubicBezTo>
                      <a:cubicBezTo>
                        <a:pt x="363" y="474"/>
                        <a:pt x="369" y="472"/>
                        <a:pt x="375" y="469"/>
                      </a:cubicBezTo>
                      <a:cubicBezTo>
                        <a:pt x="372" y="473"/>
                        <a:pt x="369" y="477"/>
                        <a:pt x="366" y="480"/>
                      </a:cubicBezTo>
                      <a:cubicBezTo>
                        <a:pt x="365" y="479"/>
                        <a:pt x="364" y="477"/>
                        <a:pt x="363" y="476"/>
                      </a:cubicBezTo>
                      <a:close/>
                      <a:moveTo>
                        <a:pt x="364" y="485"/>
                      </a:moveTo>
                      <a:cubicBezTo>
                        <a:pt x="365" y="484"/>
                        <a:pt x="365" y="483"/>
                        <a:pt x="366" y="483"/>
                      </a:cubicBezTo>
                      <a:cubicBezTo>
                        <a:pt x="368" y="485"/>
                        <a:pt x="369" y="486"/>
                        <a:pt x="371" y="488"/>
                      </a:cubicBezTo>
                      <a:cubicBezTo>
                        <a:pt x="369" y="489"/>
                        <a:pt x="368" y="490"/>
                        <a:pt x="367" y="490"/>
                      </a:cubicBezTo>
                      <a:cubicBezTo>
                        <a:pt x="366" y="489"/>
                        <a:pt x="365" y="487"/>
                        <a:pt x="364" y="485"/>
                      </a:cubicBezTo>
                      <a:close/>
                      <a:moveTo>
                        <a:pt x="353" y="478"/>
                      </a:moveTo>
                      <a:cubicBezTo>
                        <a:pt x="351" y="479"/>
                        <a:pt x="350" y="480"/>
                        <a:pt x="349" y="481"/>
                      </a:cubicBezTo>
                      <a:cubicBezTo>
                        <a:pt x="349" y="481"/>
                        <a:pt x="349" y="481"/>
                        <a:pt x="348" y="480"/>
                      </a:cubicBezTo>
                      <a:cubicBezTo>
                        <a:pt x="350" y="479"/>
                        <a:pt x="351" y="479"/>
                        <a:pt x="353" y="478"/>
                      </a:cubicBezTo>
                      <a:close/>
                      <a:moveTo>
                        <a:pt x="359" y="495"/>
                      </a:moveTo>
                      <a:cubicBezTo>
                        <a:pt x="358" y="494"/>
                        <a:pt x="357" y="493"/>
                        <a:pt x="357" y="492"/>
                      </a:cubicBezTo>
                      <a:cubicBezTo>
                        <a:pt x="358" y="491"/>
                        <a:pt x="360" y="489"/>
                        <a:pt x="362" y="487"/>
                      </a:cubicBezTo>
                      <a:cubicBezTo>
                        <a:pt x="363" y="489"/>
                        <a:pt x="364" y="490"/>
                        <a:pt x="365" y="491"/>
                      </a:cubicBezTo>
                      <a:cubicBezTo>
                        <a:pt x="363" y="493"/>
                        <a:pt x="361" y="494"/>
                        <a:pt x="359" y="495"/>
                      </a:cubicBezTo>
                      <a:close/>
                      <a:moveTo>
                        <a:pt x="369" y="493"/>
                      </a:moveTo>
                      <a:cubicBezTo>
                        <a:pt x="369" y="493"/>
                        <a:pt x="368" y="492"/>
                        <a:pt x="368" y="492"/>
                      </a:cubicBezTo>
                      <a:cubicBezTo>
                        <a:pt x="369" y="491"/>
                        <a:pt x="371" y="490"/>
                        <a:pt x="373" y="489"/>
                      </a:cubicBezTo>
                      <a:cubicBezTo>
                        <a:pt x="373" y="489"/>
                        <a:pt x="374" y="489"/>
                        <a:pt x="375" y="489"/>
                      </a:cubicBezTo>
                      <a:cubicBezTo>
                        <a:pt x="375" y="489"/>
                        <a:pt x="375" y="489"/>
                        <a:pt x="376" y="489"/>
                      </a:cubicBezTo>
                      <a:cubicBezTo>
                        <a:pt x="375" y="489"/>
                        <a:pt x="375" y="489"/>
                        <a:pt x="375" y="488"/>
                      </a:cubicBezTo>
                      <a:cubicBezTo>
                        <a:pt x="375" y="488"/>
                        <a:pt x="375" y="488"/>
                        <a:pt x="375" y="488"/>
                      </a:cubicBezTo>
                      <a:cubicBezTo>
                        <a:pt x="379" y="485"/>
                        <a:pt x="383" y="482"/>
                        <a:pt x="388" y="479"/>
                      </a:cubicBezTo>
                      <a:cubicBezTo>
                        <a:pt x="389" y="479"/>
                        <a:pt x="390" y="479"/>
                        <a:pt x="391" y="479"/>
                      </a:cubicBezTo>
                      <a:cubicBezTo>
                        <a:pt x="390" y="481"/>
                        <a:pt x="388" y="482"/>
                        <a:pt x="386" y="483"/>
                      </a:cubicBezTo>
                      <a:cubicBezTo>
                        <a:pt x="382" y="486"/>
                        <a:pt x="379" y="488"/>
                        <a:pt x="375" y="490"/>
                      </a:cubicBezTo>
                      <a:cubicBezTo>
                        <a:pt x="373" y="491"/>
                        <a:pt x="371" y="492"/>
                        <a:pt x="369" y="493"/>
                      </a:cubicBezTo>
                      <a:close/>
                      <a:moveTo>
                        <a:pt x="367" y="493"/>
                      </a:moveTo>
                      <a:cubicBezTo>
                        <a:pt x="367" y="493"/>
                        <a:pt x="367" y="493"/>
                        <a:pt x="368" y="494"/>
                      </a:cubicBezTo>
                      <a:cubicBezTo>
                        <a:pt x="365" y="495"/>
                        <a:pt x="363" y="497"/>
                        <a:pt x="360" y="498"/>
                      </a:cubicBezTo>
                      <a:cubicBezTo>
                        <a:pt x="361" y="498"/>
                        <a:pt x="361" y="497"/>
                        <a:pt x="361" y="497"/>
                      </a:cubicBezTo>
                      <a:cubicBezTo>
                        <a:pt x="361" y="497"/>
                        <a:pt x="360" y="497"/>
                        <a:pt x="360" y="497"/>
                      </a:cubicBezTo>
                      <a:cubicBezTo>
                        <a:pt x="362" y="495"/>
                        <a:pt x="364" y="494"/>
                        <a:pt x="367" y="493"/>
                      </a:cubicBezTo>
                      <a:close/>
                      <a:moveTo>
                        <a:pt x="358" y="497"/>
                      </a:moveTo>
                      <a:cubicBezTo>
                        <a:pt x="358" y="498"/>
                        <a:pt x="359" y="498"/>
                        <a:pt x="359" y="499"/>
                      </a:cubicBezTo>
                      <a:cubicBezTo>
                        <a:pt x="356" y="500"/>
                        <a:pt x="353" y="501"/>
                        <a:pt x="351" y="502"/>
                      </a:cubicBezTo>
                      <a:cubicBezTo>
                        <a:pt x="349" y="503"/>
                        <a:pt x="347" y="503"/>
                        <a:pt x="344" y="504"/>
                      </a:cubicBezTo>
                      <a:cubicBezTo>
                        <a:pt x="349" y="502"/>
                        <a:pt x="353" y="500"/>
                        <a:pt x="358" y="497"/>
                      </a:cubicBezTo>
                      <a:close/>
                      <a:moveTo>
                        <a:pt x="387" y="479"/>
                      </a:moveTo>
                      <a:cubicBezTo>
                        <a:pt x="385" y="479"/>
                        <a:pt x="383" y="480"/>
                        <a:pt x="381" y="481"/>
                      </a:cubicBezTo>
                      <a:cubicBezTo>
                        <a:pt x="379" y="483"/>
                        <a:pt x="376" y="485"/>
                        <a:pt x="373" y="487"/>
                      </a:cubicBezTo>
                      <a:cubicBezTo>
                        <a:pt x="371" y="485"/>
                        <a:pt x="369" y="483"/>
                        <a:pt x="367" y="481"/>
                      </a:cubicBezTo>
                      <a:cubicBezTo>
                        <a:pt x="371" y="477"/>
                        <a:pt x="374" y="473"/>
                        <a:pt x="377" y="469"/>
                      </a:cubicBezTo>
                      <a:cubicBezTo>
                        <a:pt x="381" y="472"/>
                        <a:pt x="384" y="475"/>
                        <a:pt x="387" y="479"/>
                      </a:cubicBezTo>
                      <a:close/>
                      <a:moveTo>
                        <a:pt x="370" y="495"/>
                      </a:moveTo>
                      <a:cubicBezTo>
                        <a:pt x="370" y="494"/>
                        <a:pt x="370" y="494"/>
                        <a:pt x="369" y="494"/>
                      </a:cubicBezTo>
                      <a:cubicBezTo>
                        <a:pt x="370" y="493"/>
                        <a:pt x="371" y="493"/>
                        <a:pt x="372" y="493"/>
                      </a:cubicBezTo>
                      <a:cubicBezTo>
                        <a:pt x="373" y="492"/>
                        <a:pt x="373" y="492"/>
                        <a:pt x="374" y="492"/>
                      </a:cubicBezTo>
                      <a:cubicBezTo>
                        <a:pt x="373" y="493"/>
                        <a:pt x="371"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282"/>
                <p:cNvSpPr/>
                <p:nvPr/>
              </p:nvSpPr>
              <p:spPr bwMode="auto">
                <a:xfrm>
                  <a:off x="401" y="4142"/>
                  <a:ext cx="7" cy="22"/>
                </a:xfrm>
                <a:custGeom>
                  <a:avLst/>
                  <a:gdLst>
                    <a:gd name="T0" fmla="*/ 4 w 5"/>
                    <a:gd name="T1" fmla="*/ 0 h 15"/>
                    <a:gd name="T2" fmla="*/ 3 w 5"/>
                    <a:gd name="T3" fmla="*/ 1 h 15"/>
                    <a:gd name="T4" fmla="*/ 2 w 5"/>
                    <a:gd name="T5" fmla="*/ 5 h 15"/>
                    <a:gd name="T6" fmla="*/ 1 w 5"/>
                    <a:gd name="T7" fmla="*/ 6 h 15"/>
                    <a:gd name="T8" fmla="*/ 0 w 5"/>
                    <a:gd name="T9" fmla="*/ 8 h 15"/>
                    <a:gd name="T10" fmla="*/ 2 w 5"/>
                    <a:gd name="T11" fmla="*/ 15 h 15"/>
                    <a:gd name="T12" fmla="*/ 2 w 5"/>
                    <a:gd name="T13" fmla="*/ 14 h 15"/>
                    <a:gd name="T14" fmla="*/ 3 w 5"/>
                    <a:gd name="T15" fmla="*/ 8 h 15"/>
                    <a:gd name="T16" fmla="*/ 5 w 5"/>
                    <a:gd name="T17" fmla="*/ 5 h 15"/>
                    <a:gd name="T18" fmla="*/ 4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1" y="6"/>
                        <a:pt x="1" y="6"/>
                      </a:cubicBezTo>
                      <a:cubicBezTo>
                        <a:pt x="1" y="7"/>
                        <a:pt x="1" y="7"/>
                        <a:pt x="0" y="8"/>
                      </a:cubicBezTo>
                      <a:cubicBezTo>
                        <a:pt x="0" y="11"/>
                        <a:pt x="0" y="14"/>
                        <a:pt x="2" y="15"/>
                      </a:cubicBezTo>
                      <a:cubicBezTo>
                        <a:pt x="2" y="15"/>
                        <a:pt x="2" y="14"/>
                        <a:pt x="2" y="14"/>
                      </a:cubicBezTo>
                      <a:cubicBezTo>
                        <a:pt x="3" y="12"/>
                        <a:pt x="3" y="10"/>
                        <a:pt x="3" y="8"/>
                      </a:cubicBezTo>
                      <a:cubicBezTo>
                        <a:pt x="3" y="7"/>
                        <a:pt x="4" y="6"/>
                        <a:pt x="5" y="5"/>
                      </a:cubicBezTo>
                      <a:cubicBezTo>
                        <a:pt x="5" y="4"/>
                        <a:pt x="5" y="4"/>
                        <a:pt x="4" y="3"/>
                      </a:cubicBezTo>
                      <a:cubicBezTo>
                        <a:pt x="4"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Freeform 283"/>
                <p:cNvSpPr/>
                <p:nvPr/>
              </p:nvSpPr>
              <p:spPr bwMode="auto">
                <a:xfrm>
                  <a:off x="446" y="4148"/>
                  <a:ext cx="4" cy="21"/>
                </a:xfrm>
                <a:custGeom>
                  <a:avLst/>
                  <a:gdLst>
                    <a:gd name="T0" fmla="*/ 2 w 3"/>
                    <a:gd name="T1" fmla="*/ 0 h 15"/>
                    <a:gd name="T2" fmla="*/ 0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0" y="1"/>
                      </a:cubicBezTo>
                      <a:cubicBezTo>
                        <a:pt x="0" y="7"/>
                        <a:pt x="0" y="12"/>
                        <a:pt x="0" y="15"/>
                      </a:cubicBezTo>
                      <a:cubicBezTo>
                        <a:pt x="0" y="15"/>
                        <a:pt x="1" y="14"/>
                        <a:pt x="1" y="14"/>
                      </a:cubicBezTo>
                      <a:cubicBezTo>
                        <a:pt x="2"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284"/>
                <p:cNvSpPr/>
                <p:nvPr/>
              </p:nvSpPr>
              <p:spPr bwMode="auto">
                <a:xfrm>
                  <a:off x="578" y="4205"/>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5" y="7"/>
                        <a:pt x="3" y="12"/>
                        <a:pt x="0" y="17"/>
                      </a:cubicBezTo>
                      <a:cubicBezTo>
                        <a:pt x="1" y="17"/>
                        <a:pt x="2" y="16"/>
                        <a:pt x="3" y="15"/>
                      </a:cubicBezTo>
                      <a:cubicBezTo>
                        <a:pt x="3" y="15"/>
                        <a:pt x="3"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285"/>
                <p:cNvSpPr/>
                <p:nvPr/>
              </p:nvSpPr>
              <p:spPr bwMode="auto">
                <a:xfrm>
                  <a:off x="171" y="4176"/>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9"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286"/>
                <p:cNvSpPr/>
                <p:nvPr/>
              </p:nvSpPr>
              <p:spPr bwMode="auto">
                <a:xfrm>
                  <a:off x="201" y="4173"/>
                  <a:ext cx="6" cy="13"/>
                </a:xfrm>
                <a:custGeom>
                  <a:avLst/>
                  <a:gdLst>
                    <a:gd name="T0" fmla="*/ 1 w 4"/>
                    <a:gd name="T1" fmla="*/ 0 h 9"/>
                    <a:gd name="T2" fmla="*/ 0 w 4"/>
                    <a:gd name="T3" fmla="*/ 1 h 9"/>
                    <a:gd name="T4" fmla="*/ 3 w 4"/>
                    <a:gd name="T5" fmla="*/ 9 h 9"/>
                    <a:gd name="T6" fmla="*/ 3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3" y="8"/>
                        <a:pt x="3"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287"/>
                <p:cNvSpPr/>
                <p:nvPr/>
              </p:nvSpPr>
              <p:spPr bwMode="auto">
                <a:xfrm>
                  <a:off x="19" y="4358"/>
                  <a:ext cx="33" cy="13"/>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2" y="1"/>
                        <a:pt x="22" y="1"/>
                      </a:cubicBezTo>
                      <a:cubicBezTo>
                        <a:pt x="13" y="2"/>
                        <a:pt x="6"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288"/>
                <p:cNvSpPr/>
                <p:nvPr/>
              </p:nvSpPr>
              <p:spPr bwMode="auto">
                <a:xfrm>
                  <a:off x="11" y="4395"/>
                  <a:ext cx="20" cy="8"/>
                </a:xfrm>
                <a:custGeom>
                  <a:avLst/>
                  <a:gdLst>
                    <a:gd name="T0" fmla="*/ 9 w 14"/>
                    <a:gd name="T1" fmla="*/ 0 h 6"/>
                    <a:gd name="T2" fmla="*/ 5 w 14"/>
                    <a:gd name="T3" fmla="*/ 2 h 6"/>
                    <a:gd name="T4" fmla="*/ 0 w 14"/>
                    <a:gd name="T5" fmla="*/ 4 h 6"/>
                    <a:gd name="T6" fmla="*/ 0 w 14"/>
                    <a:gd name="T7" fmla="*/ 5 h 6"/>
                    <a:gd name="T8" fmla="*/ 3 w 14"/>
                    <a:gd name="T9" fmla="*/ 6 h 6"/>
                    <a:gd name="T10" fmla="*/ 4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1" y="3"/>
                        <a:pt x="0" y="4"/>
                      </a:cubicBezTo>
                      <a:cubicBezTo>
                        <a:pt x="0" y="5"/>
                        <a:pt x="0" y="5"/>
                        <a:pt x="0" y="5"/>
                      </a:cubicBezTo>
                      <a:cubicBezTo>
                        <a:pt x="1" y="5"/>
                        <a:pt x="2" y="5"/>
                        <a:pt x="3" y="6"/>
                      </a:cubicBezTo>
                      <a:cubicBezTo>
                        <a:pt x="3" y="5"/>
                        <a:pt x="4" y="5"/>
                        <a:pt x="4" y="5"/>
                      </a:cubicBezTo>
                      <a:cubicBezTo>
                        <a:pt x="7"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289"/>
                <p:cNvSpPr/>
                <p:nvPr/>
              </p:nvSpPr>
              <p:spPr bwMode="auto">
                <a:xfrm>
                  <a:off x="119" y="4224"/>
                  <a:ext cx="22" cy="18"/>
                </a:xfrm>
                <a:custGeom>
                  <a:avLst/>
                  <a:gdLst>
                    <a:gd name="T0" fmla="*/ 1 w 16"/>
                    <a:gd name="T1" fmla="*/ 0 h 12"/>
                    <a:gd name="T2" fmla="*/ 0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0" y="0"/>
                      </a:cubicBezTo>
                      <a:cubicBezTo>
                        <a:pt x="5" y="4"/>
                        <a:pt x="9" y="7"/>
                        <a:pt x="12" y="12"/>
                      </a:cubicBezTo>
                      <a:cubicBezTo>
                        <a:pt x="13" y="12"/>
                        <a:pt x="13" y="11"/>
                        <a:pt x="15" y="11"/>
                      </a:cubicBezTo>
                      <a:cubicBezTo>
                        <a:pt x="15" y="11"/>
                        <a:pt x="15" y="11"/>
                        <a:pt x="16" y="11"/>
                      </a:cubicBezTo>
                      <a:cubicBezTo>
                        <a:pt x="15" y="10"/>
                        <a:pt x="15" y="10"/>
                        <a:pt x="14" y="9"/>
                      </a:cubicBezTo>
                      <a:cubicBezTo>
                        <a:pt x="10"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290"/>
                <p:cNvSpPr/>
                <p:nvPr/>
              </p:nvSpPr>
              <p:spPr bwMode="auto">
                <a:xfrm>
                  <a:off x="92" y="4253"/>
                  <a:ext cx="25" cy="15"/>
                </a:xfrm>
                <a:custGeom>
                  <a:avLst/>
                  <a:gdLst>
                    <a:gd name="T0" fmla="*/ 2 w 18"/>
                    <a:gd name="T1" fmla="*/ 1 h 11"/>
                    <a:gd name="T2" fmla="*/ 11 w 18"/>
                    <a:gd name="T3" fmla="*/ 9 h 11"/>
                    <a:gd name="T4" fmla="*/ 18 w 18"/>
                    <a:gd name="T5" fmla="*/ 10 h 11"/>
                    <a:gd name="T6" fmla="*/ 16 w 18"/>
                    <a:gd name="T7" fmla="*/ 8 h 11"/>
                    <a:gd name="T8" fmla="*/ 12 w 18"/>
                    <a:gd name="T9" fmla="*/ 7 h 11"/>
                    <a:gd name="T10" fmla="*/ 2 w 18"/>
                    <a:gd name="T11" fmla="*/ 0 h 11"/>
                    <a:gd name="T12" fmla="*/ 2 w 1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2" y="1"/>
                      </a:moveTo>
                      <a:cubicBezTo>
                        <a:pt x="4" y="4"/>
                        <a:pt x="7" y="7"/>
                        <a:pt x="11" y="9"/>
                      </a:cubicBezTo>
                      <a:cubicBezTo>
                        <a:pt x="14" y="11"/>
                        <a:pt x="17" y="11"/>
                        <a:pt x="18" y="10"/>
                      </a:cubicBezTo>
                      <a:cubicBezTo>
                        <a:pt x="17" y="9"/>
                        <a:pt x="17" y="9"/>
                        <a:pt x="16" y="8"/>
                      </a:cubicBezTo>
                      <a:cubicBezTo>
                        <a:pt x="15" y="8"/>
                        <a:pt x="13" y="7"/>
                        <a:pt x="12" y="7"/>
                      </a:cubicBezTo>
                      <a:cubicBezTo>
                        <a:pt x="8" y="5"/>
                        <a:pt x="5" y="3"/>
                        <a:pt x="2" y="0"/>
                      </a:cubicBezTo>
                      <a:cubicBezTo>
                        <a:pt x="1" y="0"/>
                        <a:pt x="0"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291"/>
                <p:cNvSpPr/>
                <p:nvPr/>
              </p:nvSpPr>
              <p:spPr bwMode="auto">
                <a:xfrm>
                  <a:off x="42" y="4327"/>
                  <a:ext cx="14" cy="5"/>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1" y="3"/>
                        <a:pt x="5" y="4"/>
                        <a:pt x="10" y="1"/>
                      </a:cubicBezTo>
                      <a:cubicBezTo>
                        <a:pt x="9" y="1"/>
                        <a:pt x="9" y="1"/>
                        <a:pt x="9" y="1"/>
                      </a:cubicBezTo>
                      <a:cubicBezTo>
                        <a:pt x="6" y="0"/>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292"/>
                <p:cNvSpPr/>
                <p:nvPr/>
              </p:nvSpPr>
              <p:spPr bwMode="auto">
                <a:xfrm>
                  <a:off x="49" y="4318"/>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293"/>
                <p:cNvSpPr/>
                <p:nvPr/>
              </p:nvSpPr>
              <p:spPr bwMode="auto">
                <a:xfrm>
                  <a:off x="36" y="4338"/>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294"/>
                <p:cNvSpPr/>
                <p:nvPr/>
              </p:nvSpPr>
              <p:spPr bwMode="auto">
                <a:xfrm>
                  <a:off x="56" y="4312"/>
                  <a:ext cx="20"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0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2" y="3"/>
                        <a:pt x="14" y="3"/>
                      </a:cubicBezTo>
                      <a:cubicBezTo>
                        <a:pt x="13" y="3"/>
                        <a:pt x="13" y="3"/>
                        <a:pt x="13" y="3"/>
                      </a:cubicBezTo>
                      <a:cubicBezTo>
                        <a:pt x="9" y="1"/>
                        <a:pt x="5" y="1"/>
                        <a:pt x="1" y="0"/>
                      </a:cubicBezTo>
                      <a:cubicBezTo>
                        <a:pt x="1" y="0"/>
                        <a:pt x="1" y="0"/>
                        <a:pt x="1" y="0"/>
                      </a:cubicBezTo>
                      <a:cubicBezTo>
                        <a:pt x="1" y="0"/>
                        <a:pt x="1" y="0"/>
                        <a:pt x="1" y="0"/>
                      </a:cubicBezTo>
                      <a:cubicBezTo>
                        <a:pt x="1" y="0"/>
                        <a:pt x="0" y="0"/>
                        <a:pt x="0" y="1"/>
                      </a:cubicBezTo>
                      <a:cubicBezTo>
                        <a:pt x="0" y="1"/>
                        <a:pt x="0" y="2"/>
                        <a:pt x="0" y="2"/>
                      </a:cubicBezTo>
                      <a:cubicBezTo>
                        <a:pt x="1" y="2"/>
                        <a:pt x="1" y="2"/>
                        <a:pt x="2" y="2"/>
                      </a:cubicBezTo>
                      <a:cubicBezTo>
                        <a:pt x="4" y="5"/>
                        <a:pt x="8" y="6"/>
                        <a:pt x="14" y="5"/>
                      </a:cubicBezTo>
                      <a:cubicBezTo>
                        <a:pt x="13" y="5"/>
                        <a:pt x="13" y="5"/>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295"/>
                <p:cNvSpPr/>
                <p:nvPr/>
              </p:nvSpPr>
              <p:spPr bwMode="auto">
                <a:xfrm>
                  <a:off x="28" y="4352"/>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4"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296"/>
                <p:cNvSpPr/>
                <p:nvPr/>
              </p:nvSpPr>
              <p:spPr bwMode="auto">
                <a:xfrm>
                  <a:off x="330" y="4134"/>
                  <a:ext cx="6"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2" y="18"/>
                        <a:pt x="3"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297"/>
                <p:cNvSpPr/>
                <p:nvPr/>
              </p:nvSpPr>
              <p:spPr bwMode="auto">
                <a:xfrm>
                  <a:off x="303" y="4145"/>
                  <a:ext cx="4" cy="16"/>
                </a:xfrm>
                <a:custGeom>
                  <a:avLst/>
                  <a:gdLst>
                    <a:gd name="T0" fmla="*/ 1 w 3"/>
                    <a:gd name="T1" fmla="*/ 0 h 11"/>
                    <a:gd name="T2" fmla="*/ 0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0" y="1"/>
                      </a:cubicBezTo>
                      <a:cubicBezTo>
                        <a:pt x="0" y="4"/>
                        <a:pt x="0" y="8"/>
                        <a:pt x="2" y="11"/>
                      </a:cubicBezTo>
                      <a:cubicBezTo>
                        <a:pt x="2"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298"/>
                <p:cNvSpPr/>
                <p:nvPr/>
              </p:nvSpPr>
              <p:spPr bwMode="auto">
                <a:xfrm>
                  <a:off x="289" y="4139"/>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299"/>
                <p:cNvSpPr/>
                <p:nvPr/>
              </p:nvSpPr>
              <p:spPr bwMode="auto">
                <a:xfrm>
                  <a:off x="280" y="4142"/>
                  <a:ext cx="13" cy="27"/>
                </a:xfrm>
                <a:custGeom>
                  <a:avLst/>
                  <a:gdLst>
                    <a:gd name="T0" fmla="*/ 4 w 9"/>
                    <a:gd name="T1" fmla="*/ 6 h 19"/>
                    <a:gd name="T2" fmla="*/ 3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3" y="5"/>
                      </a:cubicBezTo>
                      <a:cubicBezTo>
                        <a:pt x="3"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Freeform 300"/>
                <p:cNvSpPr/>
                <p:nvPr/>
              </p:nvSpPr>
              <p:spPr bwMode="auto">
                <a:xfrm>
                  <a:off x="370" y="4137"/>
                  <a:ext cx="5" cy="21"/>
                </a:xfrm>
                <a:custGeom>
                  <a:avLst/>
                  <a:gdLst>
                    <a:gd name="T0" fmla="*/ 4 w 4"/>
                    <a:gd name="T1" fmla="*/ 0 h 15"/>
                    <a:gd name="T2" fmla="*/ 2 w 4"/>
                    <a:gd name="T3" fmla="*/ 1 h 15"/>
                    <a:gd name="T4" fmla="*/ 2 w 4"/>
                    <a:gd name="T5" fmla="*/ 15 h 15"/>
                    <a:gd name="T6" fmla="*/ 2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2" y="0"/>
                        <a:pt x="2" y="1"/>
                      </a:cubicBezTo>
                      <a:cubicBezTo>
                        <a:pt x="0" y="6"/>
                        <a:pt x="0" y="11"/>
                        <a:pt x="2" y="15"/>
                      </a:cubicBezTo>
                      <a:cubicBezTo>
                        <a:pt x="2" y="15"/>
                        <a:pt x="2" y="14"/>
                        <a:pt x="2"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301"/>
                <p:cNvSpPr/>
                <p:nvPr/>
              </p:nvSpPr>
              <p:spPr bwMode="auto">
                <a:xfrm>
                  <a:off x="8" y="4446"/>
                  <a:ext cx="20"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9"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302"/>
                <p:cNvSpPr/>
                <p:nvPr/>
              </p:nvSpPr>
              <p:spPr bwMode="auto">
                <a:xfrm>
                  <a:off x="2" y="4454"/>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9"/>
                        <a:pt x="2" y="9"/>
                        <a:pt x="3" y="9"/>
                      </a:cubicBezTo>
                      <a:cubicBezTo>
                        <a:pt x="3" y="7"/>
                        <a:pt x="4" y="6"/>
                        <a:pt x="6" y="5"/>
                      </a:cubicBezTo>
                      <a:cubicBezTo>
                        <a:pt x="9" y="4"/>
                        <a:pt x="13" y="3"/>
                        <a:pt x="16" y="1"/>
                      </a:cubicBezTo>
                      <a:cubicBezTo>
                        <a:pt x="15" y="1"/>
                        <a:pt x="15" y="1"/>
                        <a:pt x="15" y="1"/>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Freeform 303"/>
                <p:cNvSpPr/>
                <p:nvPr/>
              </p:nvSpPr>
              <p:spPr bwMode="auto">
                <a:xfrm>
                  <a:off x="8" y="4474"/>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9"/>
                        <a:pt x="0" y="9"/>
                        <a:pt x="0" y="9"/>
                      </a:cubicBezTo>
                      <a:cubicBezTo>
                        <a:pt x="1" y="9"/>
                        <a:pt x="1" y="9"/>
                        <a:pt x="2" y="9"/>
                      </a:cubicBezTo>
                      <a:cubicBezTo>
                        <a:pt x="2" y="8"/>
                        <a:pt x="2" y="8"/>
                        <a:pt x="2" y="7"/>
                      </a:cubicBezTo>
                      <a:cubicBezTo>
                        <a:pt x="4" y="5"/>
                        <a:pt x="7" y="3"/>
                        <a:pt x="10" y="1"/>
                      </a:cubicBezTo>
                      <a:cubicBezTo>
                        <a:pt x="9" y="1"/>
                        <a:pt x="9" y="1"/>
                        <a:pt x="9" y="1"/>
                      </a:cubicBezTo>
                      <a:cubicBezTo>
                        <a:pt x="8" y="0"/>
                        <a:pt x="7"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304"/>
                <p:cNvSpPr/>
                <p:nvPr/>
              </p:nvSpPr>
              <p:spPr bwMode="auto">
                <a:xfrm>
                  <a:off x="8" y="4536"/>
                  <a:ext cx="17" cy="5"/>
                </a:xfrm>
                <a:custGeom>
                  <a:avLst/>
                  <a:gdLst>
                    <a:gd name="T0" fmla="*/ 11 w 12"/>
                    <a:gd name="T1" fmla="*/ 1 h 3"/>
                    <a:gd name="T2" fmla="*/ 3 w 12"/>
                    <a:gd name="T3" fmla="*/ 0 h 3"/>
                    <a:gd name="T4" fmla="*/ 3 w 12"/>
                    <a:gd name="T5" fmla="*/ 0 h 3"/>
                    <a:gd name="T6" fmla="*/ 2 w 12"/>
                    <a:gd name="T7" fmla="*/ 1 h 3"/>
                    <a:gd name="T8" fmla="*/ 0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8" y="0"/>
                        <a:pt x="5" y="0"/>
                        <a:pt x="3" y="0"/>
                      </a:cubicBezTo>
                      <a:cubicBezTo>
                        <a:pt x="3" y="0"/>
                        <a:pt x="3" y="0"/>
                        <a:pt x="3" y="0"/>
                      </a:cubicBezTo>
                      <a:cubicBezTo>
                        <a:pt x="2" y="0"/>
                        <a:pt x="2" y="0"/>
                        <a:pt x="2" y="1"/>
                      </a:cubicBezTo>
                      <a:cubicBezTo>
                        <a:pt x="1" y="1"/>
                        <a:pt x="1" y="1"/>
                        <a:pt x="0" y="2"/>
                      </a:cubicBezTo>
                      <a:cubicBezTo>
                        <a:pt x="0" y="3"/>
                        <a:pt x="0" y="3"/>
                        <a:pt x="0" y="3"/>
                      </a:cubicBezTo>
                      <a:cubicBezTo>
                        <a:pt x="4" y="3"/>
                        <a:pt x="8" y="2"/>
                        <a:pt x="12" y="1"/>
                      </a:cubicBezTo>
                      <a:cubicBezTo>
                        <a:pt x="11" y="1"/>
                        <a:pt x="11"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305"/>
                <p:cNvSpPr/>
                <p:nvPr/>
              </p:nvSpPr>
              <p:spPr bwMode="auto">
                <a:xfrm>
                  <a:off x="14" y="4528"/>
                  <a:ext cx="11" cy="6"/>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6" y="0"/>
                        <a:pt x="5" y="0"/>
                        <a:pt x="5" y="0"/>
                      </a:cubicBezTo>
                      <a:cubicBezTo>
                        <a:pt x="5" y="0"/>
                        <a:pt x="5" y="0"/>
                        <a:pt x="5" y="0"/>
                      </a:cubicBezTo>
                      <a:cubicBezTo>
                        <a:pt x="3" y="1"/>
                        <a:pt x="1" y="1"/>
                        <a:pt x="0" y="2"/>
                      </a:cubicBezTo>
                      <a:cubicBezTo>
                        <a:pt x="1" y="3"/>
                        <a:pt x="2" y="3"/>
                        <a:pt x="3" y="4"/>
                      </a:cubicBezTo>
                      <a:cubicBezTo>
                        <a:pt x="4"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Freeform 306"/>
                <p:cNvSpPr/>
                <p:nvPr/>
              </p:nvSpPr>
              <p:spPr bwMode="auto">
                <a:xfrm>
                  <a:off x="11" y="4576"/>
                  <a:ext cx="13" cy="13"/>
                </a:xfrm>
                <a:custGeom>
                  <a:avLst/>
                  <a:gdLst>
                    <a:gd name="T0" fmla="*/ 7 w 9"/>
                    <a:gd name="T1" fmla="*/ 3 h 9"/>
                    <a:gd name="T2" fmla="*/ 9 w 9"/>
                    <a:gd name="T3" fmla="*/ 0 h 9"/>
                    <a:gd name="T4" fmla="*/ 8 w 9"/>
                    <a:gd name="T5" fmla="*/ 1 h 9"/>
                    <a:gd name="T6" fmla="*/ 0 w 9"/>
                    <a:gd name="T7" fmla="*/ 6 h 9"/>
                    <a:gd name="T8" fmla="*/ 6 w 9"/>
                    <a:gd name="T9" fmla="*/ 7 h 9"/>
                    <a:gd name="T10" fmla="*/ 5 w 9"/>
                    <a:gd name="T11" fmla="*/ 6 h 9"/>
                    <a:gd name="T12" fmla="*/ 6 w 9"/>
                    <a:gd name="T13" fmla="*/ 5 h 9"/>
                    <a:gd name="T14" fmla="*/ 7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7" y="3"/>
                      </a:moveTo>
                      <a:cubicBezTo>
                        <a:pt x="8" y="2"/>
                        <a:pt x="9" y="1"/>
                        <a:pt x="9" y="0"/>
                      </a:cubicBezTo>
                      <a:cubicBezTo>
                        <a:pt x="9" y="0"/>
                        <a:pt x="8" y="0"/>
                        <a:pt x="8" y="1"/>
                      </a:cubicBezTo>
                      <a:cubicBezTo>
                        <a:pt x="6" y="3"/>
                        <a:pt x="3" y="5"/>
                        <a:pt x="0" y="6"/>
                      </a:cubicBezTo>
                      <a:cubicBezTo>
                        <a:pt x="1" y="9"/>
                        <a:pt x="3" y="9"/>
                        <a:pt x="6" y="7"/>
                      </a:cubicBezTo>
                      <a:cubicBezTo>
                        <a:pt x="5" y="7"/>
                        <a:pt x="5" y="7"/>
                        <a:pt x="5" y="6"/>
                      </a:cubicBezTo>
                      <a:cubicBezTo>
                        <a:pt x="6" y="6"/>
                        <a:pt x="6" y="5"/>
                        <a:pt x="6" y="5"/>
                      </a:cubicBezTo>
                      <a:cubicBezTo>
                        <a:pt x="7" y="4"/>
                        <a:pt x="7"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307"/>
                <p:cNvSpPr/>
                <p:nvPr/>
              </p:nvSpPr>
              <p:spPr bwMode="auto">
                <a:xfrm>
                  <a:off x="11" y="4627"/>
                  <a:ext cx="11" cy="7"/>
                </a:xfrm>
                <a:custGeom>
                  <a:avLst/>
                  <a:gdLst>
                    <a:gd name="T0" fmla="*/ 7 w 8"/>
                    <a:gd name="T1" fmla="*/ 1 h 5"/>
                    <a:gd name="T2" fmla="*/ 5 w 8"/>
                    <a:gd name="T3" fmla="*/ 0 h 5"/>
                    <a:gd name="T4" fmla="*/ 5 w 8"/>
                    <a:gd name="T5" fmla="*/ 0 h 5"/>
                    <a:gd name="T6" fmla="*/ 0 w 8"/>
                    <a:gd name="T7" fmla="*/ 4 h 5"/>
                    <a:gd name="T8" fmla="*/ 0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6" y="0"/>
                        <a:pt x="5" y="0"/>
                        <a:pt x="5" y="0"/>
                      </a:cubicBezTo>
                      <a:cubicBezTo>
                        <a:pt x="5" y="0"/>
                        <a:pt x="5" y="0"/>
                        <a:pt x="5" y="0"/>
                      </a:cubicBezTo>
                      <a:cubicBezTo>
                        <a:pt x="2" y="0"/>
                        <a:pt x="0" y="2"/>
                        <a:pt x="0" y="4"/>
                      </a:cubicBezTo>
                      <a:cubicBezTo>
                        <a:pt x="0" y="5"/>
                        <a:pt x="0" y="5"/>
                        <a:pt x="0" y="5"/>
                      </a:cubicBezTo>
                      <a:cubicBezTo>
                        <a:pt x="3" y="3"/>
                        <a:pt x="5" y="2"/>
                        <a:pt x="8"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308"/>
                <p:cNvSpPr/>
                <p:nvPr/>
              </p:nvSpPr>
              <p:spPr bwMode="auto">
                <a:xfrm>
                  <a:off x="16" y="4627"/>
                  <a:ext cx="22" cy="13"/>
                </a:xfrm>
                <a:custGeom>
                  <a:avLst/>
                  <a:gdLst>
                    <a:gd name="T0" fmla="*/ 0 w 15"/>
                    <a:gd name="T1" fmla="*/ 9 h 9"/>
                    <a:gd name="T2" fmla="*/ 1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0" y="9"/>
                        <a:pt x="1" y="9"/>
                        <a:pt x="1" y="9"/>
                      </a:cubicBezTo>
                      <a:cubicBezTo>
                        <a:pt x="7" y="7"/>
                        <a:pt x="11" y="3"/>
                        <a:pt x="15" y="0"/>
                      </a:cubicBezTo>
                      <a:cubicBezTo>
                        <a:pt x="14" y="0"/>
                        <a:pt x="13"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309"/>
                <p:cNvSpPr/>
                <p:nvPr/>
              </p:nvSpPr>
              <p:spPr bwMode="auto">
                <a:xfrm>
                  <a:off x="39" y="4667"/>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8" y="0"/>
                        <a:pt x="8" y="1"/>
                      </a:cubicBezTo>
                      <a:cubicBezTo>
                        <a:pt x="5" y="5"/>
                        <a:pt x="2" y="10"/>
                        <a:pt x="0" y="15"/>
                      </a:cubicBezTo>
                      <a:cubicBezTo>
                        <a:pt x="0"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310"/>
                <p:cNvSpPr/>
                <p:nvPr/>
              </p:nvSpPr>
              <p:spPr bwMode="auto">
                <a:xfrm>
                  <a:off x="31" y="4664"/>
                  <a:ext cx="18"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2"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311"/>
                <p:cNvSpPr/>
                <p:nvPr/>
              </p:nvSpPr>
              <p:spPr bwMode="auto">
                <a:xfrm>
                  <a:off x="36" y="4684"/>
                  <a:ext cx="22" cy="18"/>
                </a:xfrm>
                <a:custGeom>
                  <a:avLst/>
                  <a:gdLst>
                    <a:gd name="T0" fmla="*/ 10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1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0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0" y="6"/>
                      </a:moveTo>
                      <a:cubicBezTo>
                        <a:pt x="10" y="6"/>
                        <a:pt x="9" y="6"/>
                        <a:pt x="9" y="6"/>
                      </a:cubicBezTo>
                      <a:cubicBezTo>
                        <a:pt x="9" y="6"/>
                        <a:pt x="9" y="6"/>
                        <a:pt x="9" y="6"/>
                      </a:cubicBezTo>
                      <a:cubicBezTo>
                        <a:pt x="6" y="7"/>
                        <a:pt x="4" y="7"/>
                        <a:pt x="2" y="8"/>
                      </a:cubicBezTo>
                      <a:cubicBezTo>
                        <a:pt x="1" y="9"/>
                        <a:pt x="1" y="10"/>
                        <a:pt x="0" y="11"/>
                      </a:cubicBezTo>
                      <a:cubicBezTo>
                        <a:pt x="0" y="11"/>
                        <a:pt x="0" y="12"/>
                        <a:pt x="0" y="12"/>
                      </a:cubicBezTo>
                      <a:cubicBezTo>
                        <a:pt x="0" y="12"/>
                        <a:pt x="1" y="12"/>
                        <a:pt x="1" y="12"/>
                      </a:cubicBezTo>
                      <a:cubicBezTo>
                        <a:pt x="2" y="11"/>
                        <a:pt x="2" y="11"/>
                        <a:pt x="2" y="11"/>
                      </a:cubicBezTo>
                      <a:cubicBezTo>
                        <a:pt x="4"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3" y="0"/>
                        <a:pt x="13" y="1"/>
                      </a:cubicBezTo>
                      <a:cubicBezTo>
                        <a:pt x="12" y="2"/>
                        <a:pt x="11" y="4"/>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312"/>
                <p:cNvSpPr/>
                <p:nvPr/>
              </p:nvSpPr>
              <p:spPr bwMode="auto">
                <a:xfrm>
                  <a:off x="46" y="4698"/>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2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5"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2"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313"/>
                <p:cNvSpPr/>
                <p:nvPr/>
              </p:nvSpPr>
              <p:spPr bwMode="auto">
                <a:xfrm>
                  <a:off x="111" y="4758"/>
                  <a:ext cx="18"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1" y="0"/>
                        <a:pt x="11" y="1"/>
                      </a:cubicBezTo>
                      <a:cubicBezTo>
                        <a:pt x="4" y="3"/>
                        <a:pt x="0" y="8"/>
                        <a:pt x="0" y="13"/>
                      </a:cubicBezTo>
                      <a:cubicBezTo>
                        <a:pt x="0" y="13"/>
                        <a:pt x="0" y="13"/>
                        <a:pt x="1" y="12"/>
                      </a:cubicBezTo>
                      <a:cubicBezTo>
                        <a:pt x="4"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314"/>
                <p:cNvSpPr/>
                <p:nvPr/>
              </p:nvSpPr>
              <p:spPr bwMode="auto">
                <a:xfrm>
                  <a:off x="126" y="4766"/>
                  <a:ext cx="11" cy="19"/>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7"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315"/>
                <p:cNvSpPr/>
                <p:nvPr/>
              </p:nvSpPr>
              <p:spPr bwMode="auto">
                <a:xfrm>
                  <a:off x="155" y="4789"/>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6" y="0"/>
                        <a:pt x="6" y="0"/>
                        <a:pt x="5" y="1"/>
                      </a:cubicBezTo>
                      <a:cubicBezTo>
                        <a:pt x="2" y="5"/>
                        <a:pt x="0" y="9"/>
                        <a:pt x="1" y="13"/>
                      </a:cubicBezTo>
                      <a:cubicBezTo>
                        <a:pt x="1" y="13"/>
                        <a:pt x="1" y="13"/>
                        <a:pt x="2" y="12"/>
                      </a:cubicBezTo>
                      <a:cubicBezTo>
                        <a:pt x="3"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316"/>
                <p:cNvSpPr>
                  <a:spLocks noEditPoints="1"/>
                </p:cNvSpPr>
                <p:nvPr/>
              </p:nvSpPr>
              <p:spPr bwMode="auto">
                <a:xfrm>
                  <a:off x="-928" y="4528"/>
                  <a:ext cx="756" cy="752"/>
                </a:xfrm>
                <a:custGeom>
                  <a:avLst/>
                  <a:gdLst>
                    <a:gd name="T0" fmla="*/ 15 w 533"/>
                    <a:gd name="T1" fmla="*/ 176 h 530"/>
                    <a:gd name="T2" fmla="*/ 55 w 533"/>
                    <a:gd name="T3" fmla="*/ 443 h 530"/>
                    <a:gd name="T4" fmla="*/ 461 w 533"/>
                    <a:gd name="T5" fmla="*/ 441 h 530"/>
                    <a:gd name="T6" fmla="*/ 532 w 533"/>
                    <a:gd name="T7" fmla="*/ 252 h 530"/>
                    <a:gd name="T8" fmla="*/ 348 w 533"/>
                    <a:gd name="T9" fmla="*/ 37 h 530"/>
                    <a:gd name="T10" fmla="*/ 279 w 533"/>
                    <a:gd name="T11" fmla="*/ 7 h 530"/>
                    <a:gd name="T12" fmla="*/ 381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6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7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7 w 533"/>
                    <a:gd name="T97" fmla="*/ 501 h 530"/>
                    <a:gd name="T98" fmla="*/ 236 w 533"/>
                    <a:gd name="T99" fmla="*/ 524 h 530"/>
                    <a:gd name="T100" fmla="*/ 250 w 533"/>
                    <a:gd name="T101" fmla="*/ 509 h 530"/>
                    <a:gd name="T102" fmla="*/ 247 w 533"/>
                    <a:gd name="T103" fmla="*/ 526 h 530"/>
                    <a:gd name="T104" fmla="*/ 160 w 533"/>
                    <a:gd name="T105" fmla="*/ 483 h 530"/>
                    <a:gd name="T106" fmla="*/ 169 w 533"/>
                    <a:gd name="T107" fmla="*/ 493 h 530"/>
                    <a:gd name="T108" fmla="*/ 133 w 533"/>
                    <a:gd name="T109" fmla="*/ 470 h 530"/>
                    <a:gd name="T110" fmla="*/ 139 w 533"/>
                    <a:gd name="T111" fmla="*/ 473 h 530"/>
                    <a:gd name="T112" fmla="*/ 131 w 533"/>
                    <a:gd name="T113" fmla="*/ 493 h 530"/>
                    <a:gd name="T114" fmla="*/ 157 w 533"/>
                    <a:gd name="T115" fmla="*/ 508 h 530"/>
                    <a:gd name="T116" fmla="*/ 396 w 533"/>
                    <a:gd name="T117" fmla="*/ 460 h 530"/>
                    <a:gd name="T118" fmla="*/ 403 w 533"/>
                    <a:gd name="T119" fmla="*/ 472 h 530"/>
                    <a:gd name="T120" fmla="*/ 366 w 533"/>
                    <a:gd name="T121" fmla="*/ 480 h 530"/>
                    <a:gd name="T122" fmla="*/ 358 w 533"/>
                    <a:gd name="T123" fmla="*/ 4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2" y="19"/>
                        <a:pt x="356" y="16"/>
                        <a:pt x="350" y="13"/>
                      </a:cubicBezTo>
                      <a:cubicBezTo>
                        <a:pt x="348" y="13"/>
                        <a:pt x="347" y="13"/>
                        <a:pt x="345" y="12"/>
                      </a:cubicBezTo>
                      <a:cubicBezTo>
                        <a:pt x="337" y="7"/>
                        <a:pt x="327" y="4"/>
                        <a:pt x="317" y="3"/>
                      </a:cubicBezTo>
                      <a:cubicBezTo>
                        <a:pt x="295" y="3"/>
                        <a:pt x="273" y="1"/>
                        <a:pt x="251" y="1"/>
                      </a:cubicBezTo>
                      <a:cubicBezTo>
                        <a:pt x="251" y="1"/>
                        <a:pt x="251" y="1"/>
                        <a:pt x="251" y="0"/>
                      </a:cubicBezTo>
                      <a:cubicBezTo>
                        <a:pt x="251" y="1"/>
                        <a:pt x="251" y="1"/>
                        <a:pt x="251" y="1"/>
                      </a:cubicBezTo>
                      <a:cubicBezTo>
                        <a:pt x="251" y="1"/>
                        <a:pt x="251" y="1"/>
                        <a:pt x="251" y="1"/>
                      </a:cubicBezTo>
                      <a:cubicBezTo>
                        <a:pt x="247" y="1"/>
                        <a:pt x="244" y="1"/>
                        <a:pt x="241" y="1"/>
                      </a:cubicBezTo>
                      <a:cubicBezTo>
                        <a:pt x="227" y="0"/>
                        <a:pt x="215" y="2"/>
                        <a:pt x="202" y="7"/>
                      </a:cubicBezTo>
                      <a:cubicBezTo>
                        <a:pt x="197" y="9"/>
                        <a:pt x="192" y="9"/>
                        <a:pt x="187" y="9"/>
                      </a:cubicBezTo>
                      <a:cubicBezTo>
                        <a:pt x="177" y="9"/>
                        <a:pt x="167" y="12"/>
                        <a:pt x="158" y="17"/>
                      </a:cubicBezTo>
                      <a:cubicBezTo>
                        <a:pt x="155" y="18"/>
                        <a:pt x="153" y="20"/>
                        <a:pt x="152" y="22"/>
                      </a:cubicBezTo>
                      <a:cubicBezTo>
                        <a:pt x="136" y="28"/>
                        <a:pt x="121" y="35"/>
                        <a:pt x="106" y="44"/>
                      </a:cubicBezTo>
                      <a:cubicBezTo>
                        <a:pt x="106" y="44"/>
                        <a:pt x="106" y="44"/>
                        <a:pt x="105" y="45"/>
                      </a:cubicBezTo>
                      <a:cubicBezTo>
                        <a:pt x="105" y="45"/>
                        <a:pt x="105" y="46"/>
                        <a:pt x="105" y="46"/>
                      </a:cubicBezTo>
                      <a:cubicBezTo>
                        <a:pt x="101" y="48"/>
                        <a:pt x="97" y="51"/>
                        <a:pt x="95" y="55"/>
                      </a:cubicBezTo>
                      <a:cubicBezTo>
                        <a:pt x="88" y="65"/>
                        <a:pt x="80" y="74"/>
                        <a:pt x="71" y="82"/>
                      </a:cubicBezTo>
                      <a:cubicBezTo>
                        <a:pt x="66" y="88"/>
                        <a:pt x="61" y="94"/>
                        <a:pt x="57" y="101"/>
                      </a:cubicBezTo>
                      <a:cubicBezTo>
                        <a:pt x="56" y="100"/>
                        <a:pt x="56" y="100"/>
                        <a:pt x="56" y="100"/>
                      </a:cubicBezTo>
                      <a:cubicBezTo>
                        <a:pt x="55" y="100"/>
                        <a:pt x="55" y="100"/>
                        <a:pt x="55" y="100"/>
                      </a:cubicBezTo>
                      <a:cubicBezTo>
                        <a:pt x="54" y="101"/>
                        <a:pt x="54" y="101"/>
                        <a:pt x="54" y="101"/>
                      </a:cubicBezTo>
                      <a:cubicBezTo>
                        <a:pt x="55" y="101"/>
                        <a:pt x="55" y="101"/>
                        <a:pt x="55" y="102"/>
                      </a:cubicBezTo>
                      <a:cubicBezTo>
                        <a:pt x="55" y="103"/>
                        <a:pt x="54" y="104"/>
                        <a:pt x="53" y="105"/>
                      </a:cubicBezTo>
                      <a:cubicBezTo>
                        <a:pt x="43" y="117"/>
                        <a:pt x="35" y="130"/>
                        <a:pt x="27" y="144"/>
                      </a:cubicBezTo>
                      <a:cubicBezTo>
                        <a:pt x="27" y="144"/>
                        <a:pt x="27" y="144"/>
                        <a:pt x="27" y="144"/>
                      </a:cubicBezTo>
                      <a:cubicBezTo>
                        <a:pt x="26" y="144"/>
                        <a:pt x="26" y="144"/>
                        <a:pt x="26" y="144"/>
                      </a:cubicBezTo>
                      <a:cubicBezTo>
                        <a:pt x="27" y="144"/>
                        <a:pt x="27" y="144"/>
                        <a:pt x="27" y="144"/>
                      </a:cubicBezTo>
                      <a:cubicBezTo>
                        <a:pt x="27" y="145"/>
                        <a:pt x="26" y="147"/>
                        <a:pt x="25" y="148"/>
                      </a:cubicBezTo>
                      <a:cubicBezTo>
                        <a:pt x="25" y="149"/>
                        <a:pt x="25" y="149"/>
                        <a:pt x="25" y="150"/>
                      </a:cubicBezTo>
                      <a:cubicBezTo>
                        <a:pt x="25" y="151"/>
                        <a:pt x="25" y="152"/>
                        <a:pt x="25" y="153"/>
                      </a:cubicBezTo>
                      <a:cubicBezTo>
                        <a:pt x="24" y="155"/>
                        <a:pt x="23" y="157"/>
                        <a:pt x="21" y="159"/>
                      </a:cubicBezTo>
                      <a:cubicBezTo>
                        <a:pt x="20" y="163"/>
                        <a:pt x="17" y="167"/>
                        <a:pt x="15" y="171"/>
                      </a:cubicBezTo>
                      <a:cubicBezTo>
                        <a:pt x="15" y="173"/>
                        <a:pt x="15" y="175"/>
                        <a:pt x="15" y="176"/>
                      </a:cubicBezTo>
                      <a:cubicBezTo>
                        <a:pt x="13" y="179"/>
                        <a:pt x="13" y="183"/>
                        <a:pt x="13" y="186"/>
                      </a:cubicBezTo>
                      <a:cubicBezTo>
                        <a:pt x="13" y="186"/>
                        <a:pt x="13" y="187"/>
                        <a:pt x="12" y="187"/>
                      </a:cubicBezTo>
                      <a:cubicBezTo>
                        <a:pt x="12" y="188"/>
                        <a:pt x="12" y="188"/>
                        <a:pt x="11" y="189"/>
                      </a:cubicBezTo>
                      <a:cubicBezTo>
                        <a:pt x="11" y="189"/>
                        <a:pt x="11" y="190"/>
                        <a:pt x="11" y="190"/>
                      </a:cubicBezTo>
                      <a:cubicBezTo>
                        <a:pt x="11" y="191"/>
                        <a:pt x="11" y="191"/>
                        <a:pt x="11" y="192"/>
                      </a:cubicBezTo>
                      <a:cubicBezTo>
                        <a:pt x="11" y="192"/>
                        <a:pt x="11" y="193"/>
                        <a:pt x="10" y="193"/>
                      </a:cubicBezTo>
                      <a:cubicBezTo>
                        <a:pt x="10" y="194"/>
                        <a:pt x="10" y="194"/>
                        <a:pt x="9" y="195"/>
                      </a:cubicBezTo>
                      <a:cubicBezTo>
                        <a:pt x="9" y="195"/>
                        <a:pt x="9" y="196"/>
                        <a:pt x="9" y="196"/>
                      </a:cubicBezTo>
                      <a:cubicBezTo>
                        <a:pt x="10" y="198"/>
                        <a:pt x="9" y="200"/>
                        <a:pt x="9" y="202"/>
                      </a:cubicBezTo>
                      <a:cubicBezTo>
                        <a:pt x="8"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3" y="371"/>
                      </a:cubicBezTo>
                      <a:cubicBezTo>
                        <a:pt x="12" y="371"/>
                        <a:pt x="12" y="371"/>
                        <a:pt x="12" y="371"/>
                      </a:cubicBezTo>
                      <a:cubicBezTo>
                        <a:pt x="12" y="371"/>
                        <a:pt x="12" y="371"/>
                        <a:pt x="13" y="371"/>
                      </a:cubicBezTo>
                      <a:cubicBezTo>
                        <a:pt x="13" y="374"/>
                        <a:pt x="14" y="377"/>
                        <a:pt x="15" y="381"/>
                      </a:cubicBezTo>
                      <a:cubicBezTo>
                        <a:pt x="18" y="385"/>
                        <a:pt x="20" y="391"/>
                        <a:pt x="22" y="396"/>
                      </a:cubicBezTo>
                      <a:cubicBezTo>
                        <a:pt x="24" y="402"/>
                        <a:pt x="26" y="407"/>
                        <a:pt x="29" y="412"/>
                      </a:cubicBezTo>
                      <a:cubicBezTo>
                        <a:pt x="29" y="413"/>
                        <a:pt x="29" y="413"/>
                        <a:pt x="29" y="414"/>
                      </a:cubicBezTo>
                      <a:cubicBezTo>
                        <a:pt x="29" y="414"/>
                        <a:pt x="29" y="415"/>
                        <a:pt x="29" y="415"/>
                      </a:cubicBezTo>
                      <a:cubicBezTo>
                        <a:pt x="33" y="423"/>
                        <a:pt x="38" y="429"/>
                        <a:pt x="44" y="435"/>
                      </a:cubicBezTo>
                      <a:cubicBezTo>
                        <a:pt x="47" y="438"/>
                        <a:pt x="50" y="440"/>
                        <a:pt x="53" y="443"/>
                      </a:cubicBezTo>
                      <a:cubicBezTo>
                        <a:pt x="52" y="443"/>
                        <a:pt x="52" y="443"/>
                        <a:pt x="52" y="444"/>
                      </a:cubicBezTo>
                      <a:cubicBezTo>
                        <a:pt x="52" y="444"/>
                        <a:pt x="52" y="445"/>
                        <a:pt x="52" y="445"/>
                      </a:cubicBezTo>
                      <a:cubicBezTo>
                        <a:pt x="53" y="445"/>
                        <a:pt x="53" y="445"/>
                        <a:pt x="54" y="445"/>
                      </a:cubicBezTo>
                      <a:cubicBezTo>
                        <a:pt x="54" y="445"/>
                        <a:pt x="54" y="444"/>
                        <a:pt x="54" y="444"/>
                      </a:cubicBezTo>
                      <a:cubicBezTo>
                        <a:pt x="56" y="446"/>
                        <a:pt x="58" y="448"/>
                        <a:pt x="60" y="449"/>
                      </a:cubicBezTo>
                      <a:cubicBezTo>
                        <a:pt x="58" y="448"/>
                        <a:pt x="56" y="446"/>
                        <a:pt x="54" y="444"/>
                      </a:cubicBezTo>
                      <a:cubicBezTo>
                        <a:pt x="54" y="444"/>
                        <a:pt x="54" y="444"/>
                        <a:pt x="54" y="443"/>
                      </a:cubicBezTo>
                      <a:cubicBezTo>
                        <a:pt x="55" y="443"/>
                        <a:pt x="55" y="443"/>
                        <a:pt x="55" y="443"/>
                      </a:cubicBezTo>
                      <a:cubicBezTo>
                        <a:pt x="58" y="446"/>
                        <a:pt x="62" y="449"/>
                        <a:pt x="65" y="451"/>
                      </a:cubicBezTo>
                      <a:cubicBezTo>
                        <a:pt x="68" y="453"/>
                        <a:pt x="71" y="455"/>
                        <a:pt x="73" y="456"/>
                      </a:cubicBezTo>
                      <a:cubicBezTo>
                        <a:pt x="81" y="461"/>
                        <a:pt x="89" y="466"/>
                        <a:pt x="96" y="471"/>
                      </a:cubicBezTo>
                      <a:cubicBezTo>
                        <a:pt x="100" y="473"/>
                        <a:pt x="103" y="476"/>
                        <a:pt x="107" y="478"/>
                      </a:cubicBezTo>
                      <a:cubicBezTo>
                        <a:pt x="106" y="478"/>
                        <a:pt x="106" y="479"/>
                        <a:pt x="106" y="479"/>
                      </a:cubicBezTo>
                      <a:cubicBezTo>
                        <a:pt x="99" y="475"/>
                        <a:pt x="92" y="470"/>
                        <a:pt x="85" y="467"/>
                      </a:cubicBezTo>
                      <a:cubicBezTo>
                        <a:pt x="78" y="463"/>
                        <a:pt x="72" y="459"/>
                        <a:pt x="67" y="455"/>
                      </a:cubicBezTo>
                      <a:cubicBezTo>
                        <a:pt x="86" y="471"/>
                        <a:pt x="107" y="484"/>
                        <a:pt x="130" y="496"/>
                      </a:cubicBezTo>
                      <a:cubicBezTo>
                        <a:pt x="131" y="497"/>
                        <a:pt x="131" y="497"/>
                        <a:pt x="131" y="498"/>
                      </a:cubicBezTo>
                      <a:cubicBezTo>
                        <a:pt x="131" y="499"/>
                        <a:pt x="131" y="499"/>
                        <a:pt x="132" y="499"/>
                      </a:cubicBezTo>
                      <a:cubicBezTo>
                        <a:pt x="139" y="505"/>
                        <a:pt x="147" y="508"/>
                        <a:pt x="156" y="509"/>
                      </a:cubicBezTo>
                      <a:cubicBezTo>
                        <a:pt x="162" y="513"/>
                        <a:pt x="168" y="517"/>
                        <a:pt x="175" y="521"/>
                      </a:cubicBezTo>
                      <a:cubicBezTo>
                        <a:pt x="165" y="519"/>
                        <a:pt x="155" y="516"/>
                        <a:pt x="146" y="512"/>
                      </a:cubicBezTo>
                      <a:cubicBezTo>
                        <a:pt x="145" y="512"/>
                        <a:pt x="145" y="512"/>
                        <a:pt x="145" y="512"/>
                      </a:cubicBezTo>
                      <a:cubicBezTo>
                        <a:pt x="153" y="518"/>
                        <a:pt x="163" y="522"/>
                        <a:pt x="174" y="524"/>
                      </a:cubicBezTo>
                      <a:cubicBezTo>
                        <a:pt x="176" y="524"/>
                        <a:pt x="178" y="525"/>
                        <a:pt x="181" y="525"/>
                      </a:cubicBezTo>
                      <a:cubicBezTo>
                        <a:pt x="181" y="525"/>
                        <a:pt x="183" y="526"/>
                        <a:pt x="184" y="527"/>
                      </a:cubicBezTo>
                      <a:cubicBezTo>
                        <a:pt x="185" y="527"/>
                        <a:pt x="185" y="527"/>
                        <a:pt x="186" y="527"/>
                      </a:cubicBezTo>
                      <a:cubicBezTo>
                        <a:pt x="185" y="526"/>
                        <a:pt x="185" y="526"/>
                        <a:pt x="184" y="525"/>
                      </a:cubicBezTo>
                      <a:cubicBezTo>
                        <a:pt x="197" y="527"/>
                        <a:pt x="209" y="529"/>
                        <a:pt x="222" y="529"/>
                      </a:cubicBezTo>
                      <a:cubicBezTo>
                        <a:pt x="244" y="530"/>
                        <a:pt x="267" y="530"/>
                        <a:pt x="289" y="527"/>
                      </a:cubicBezTo>
                      <a:cubicBezTo>
                        <a:pt x="291" y="527"/>
                        <a:pt x="293" y="527"/>
                        <a:pt x="295" y="526"/>
                      </a:cubicBezTo>
                      <a:cubicBezTo>
                        <a:pt x="299" y="527"/>
                        <a:pt x="301" y="526"/>
                        <a:pt x="305" y="526"/>
                      </a:cubicBezTo>
                      <a:cubicBezTo>
                        <a:pt x="311" y="524"/>
                        <a:pt x="317" y="523"/>
                        <a:pt x="323" y="521"/>
                      </a:cubicBezTo>
                      <a:cubicBezTo>
                        <a:pt x="329" y="519"/>
                        <a:pt x="335" y="518"/>
                        <a:pt x="341" y="515"/>
                      </a:cubicBezTo>
                      <a:cubicBezTo>
                        <a:pt x="345" y="514"/>
                        <a:pt x="349" y="513"/>
                        <a:pt x="353" y="511"/>
                      </a:cubicBezTo>
                      <a:cubicBezTo>
                        <a:pt x="355" y="510"/>
                        <a:pt x="357" y="509"/>
                        <a:pt x="359" y="508"/>
                      </a:cubicBezTo>
                      <a:cubicBezTo>
                        <a:pt x="361" y="507"/>
                        <a:pt x="364" y="507"/>
                        <a:pt x="366" y="506"/>
                      </a:cubicBezTo>
                      <a:cubicBezTo>
                        <a:pt x="391" y="498"/>
                        <a:pt x="412" y="486"/>
                        <a:pt x="431" y="470"/>
                      </a:cubicBezTo>
                      <a:cubicBezTo>
                        <a:pt x="434" y="468"/>
                        <a:pt x="438" y="466"/>
                        <a:pt x="441" y="464"/>
                      </a:cubicBezTo>
                      <a:cubicBezTo>
                        <a:pt x="441" y="464"/>
                        <a:pt x="440" y="465"/>
                        <a:pt x="439" y="465"/>
                      </a:cubicBezTo>
                      <a:cubicBezTo>
                        <a:pt x="437" y="466"/>
                        <a:pt x="435" y="467"/>
                        <a:pt x="434" y="467"/>
                      </a:cubicBezTo>
                      <a:cubicBezTo>
                        <a:pt x="438" y="463"/>
                        <a:pt x="443" y="459"/>
                        <a:pt x="447" y="455"/>
                      </a:cubicBezTo>
                      <a:cubicBezTo>
                        <a:pt x="452" y="451"/>
                        <a:pt x="457" y="447"/>
                        <a:pt x="461" y="441"/>
                      </a:cubicBezTo>
                      <a:cubicBezTo>
                        <a:pt x="461" y="441"/>
                        <a:pt x="461" y="441"/>
                        <a:pt x="462" y="440"/>
                      </a:cubicBezTo>
                      <a:cubicBezTo>
                        <a:pt x="462" y="439"/>
                        <a:pt x="463" y="439"/>
                        <a:pt x="464" y="438"/>
                      </a:cubicBezTo>
                      <a:cubicBezTo>
                        <a:pt x="465" y="437"/>
                        <a:pt x="465" y="437"/>
                        <a:pt x="466" y="436"/>
                      </a:cubicBezTo>
                      <a:cubicBezTo>
                        <a:pt x="461" y="442"/>
                        <a:pt x="457" y="448"/>
                        <a:pt x="452" y="453"/>
                      </a:cubicBezTo>
                      <a:cubicBezTo>
                        <a:pt x="453" y="453"/>
                        <a:pt x="453" y="453"/>
                        <a:pt x="454" y="453"/>
                      </a:cubicBezTo>
                      <a:cubicBezTo>
                        <a:pt x="461" y="447"/>
                        <a:pt x="467" y="439"/>
                        <a:pt x="473" y="432"/>
                      </a:cubicBezTo>
                      <a:cubicBezTo>
                        <a:pt x="477" y="428"/>
                        <a:pt x="481" y="424"/>
                        <a:pt x="484" y="419"/>
                      </a:cubicBezTo>
                      <a:cubicBezTo>
                        <a:pt x="486" y="416"/>
                        <a:pt x="487" y="413"/>
                        <a:pt x="489" y="411"/>
                      </a:cubicBezTo>
                      <a:cubicBezTo>
                        <a:pt x="494" y="405"/>
                        <a:pt x="499" y="399"/>
                        <a:pt x="502" y="391"/>
                      </a:cubicBezTo>
                      <a:cubicBezTo>
                        <a:pt x="506" y="383"/>
                        <a:pt x="509" y="376"/>
                        <a:pt x="511" y="367"/>
                      </a:cubicBezTo>
                      <a:cubicBezTo>
                        <a:pt x="512" y="365"/>
                        <a:pt x="513" y="363"/>
                        <a:pt x="513" y="360"/>
                      </a:cubicBezTo>
                      <a:cubicBezTo>
                        <a:pt x="515" y="355"/>
                        <a:pt x="518" y="349"/>
                        <a:pt x="520" y="344"/>
                      </a:cubicBezTo>
                      <a:cubicBezTo>
                        <a:pt x="519" y="345"/>
                        <a:pt x="519" y="347"/>
                        <a:pt x="519" y="348"/>
                      </a:cubicBezTo>
                      <a:cubicBezTo>
                        <a:pt x="519" y="352"/>
                        <a:pt x="518" y="355"/>
                        <a:pt x="517" y="359"/>
                      </a:cubicBezTo>
                      <a:cubicBezTo>
                        <a:pt x="518" y="357"/>
                        <a:pt x="519" y="354"/>
                        <a:pt x="520" y="351"/>
                      </a:cubicBezTo>
                      <a:cubicBezTo>
                        <a:pt x="522" y="343"/>
                        <a:pt x="524" y="335"/>
                        <a:pt x="526" y="326"/>
                      </a:cubicBezTo>
                      <a:cubicBezTo>
                        <a:pt x="527" y="323"/>
                        <a:pt x="527" y="321"/>
                        <a:pt x="528" y="318"/>
                      </a:cubicBezTo>
                      <a:cubicBezTo>
                        <a:pt x="531" y="303"/>
                        <a:pt x="533" y="288"/>
                        <a:pt x="533" y="274"/>
                      </a:cubicBezTo>
                      <a:cubicBezTo>
                        <a:pt x="533"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1" y="277"/>
                        <a:pt x="530" y="277"/>
                      </a:cubicBezTo>
                      <a:cubicBezTo>
                        <a:pt x="530" y="267"/>
                        <a:pt x="529" y="257"/>
                        <a:pt x="528" y="247"/>
                      </a:cubicBezTo>
                      <a:cubicBezTo>
                        <a:pt x="528" y="247"/>
                        <a:pt x="528" y="247"/>
                        <a:pt x="528" y="247"/>
                      </a:cubicBezTo>
                      <a:cubicBezTo>
                        <a:pt x="528" y="247"/>
                        <a:pt x="528" y="247"/>
                        <a:pt x="527" y="247"/>
                      </a:cubicBezTo>
                      <a:cubicBezTo>
                        <a:pt x="527" y="244"/>
                        <a:pt x="526" y="240"/>
                        <a:pt x="526" y="237"/>
                      </a:cubicBezTo>
                      <a:cubicBezTo>
                        <a:pt x="526" y="237"/>
                        <a:pt x="526" y="237"/>
                        <a:pt x="526" y="237"/>
                      </a:cubicBezTo>
                      <a:cubicBezTo>
                        <a:pt x="526" y="237"/>
                        <a:pt x="526" y="237"/>
                        <a:pt x="526"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1" y="241"/>
                        <a:pt x="531" y="242"/>
                        <a:pt x="531" y="243"/>
                      </a:cubicBezTo>
                      <a:cubicBezTo>
                        <a:pt x="531" y="243"/>
                        <a:pt x="531" y="243"/>
                        <a:pt x="531" y="242"/>
                      </a:cubicBezTo>
                      <a:cubicBezTo>
                        <a:pt x="530" y="228"/>
                        <a:pt x="527" y="215"/>
                        <a:pt x="522" y="202"/>
                      </a:cubicBezTo>
                      <a:cubicBezTo>
                        <a:pt x="522" y="201"/>
                        <a:pt x="522" y="199"/>
                        <a:pt x="522" y="198"/>
                      </a:cubicBezTo>
                      <a:cubicBezTo>
                        <a:pt x="519" y="189"/>
                        <a:pt x="514" y="181"/>
                        <a:pt x="509" y="172"/>
                      </a:cubicBezTo>
                      <a:cubicBezTo>
                        <a:pt x="509" y="172"/>
                        <a:pt x="509" y="172"/>
                        <a:pt x="509" y="172"/>
                      </a:cubicBezTo>
                      <a:cubicBezTo>
                        <a:pt x="509" y="171"/>
                        <a:pt x="509" y="171"/>
                        <a:pt x="509" y="171"/>
                      </a:cubicBezTo>
                      <a:cubicBezTo>
                        <a:pt x="508" y="170"/>
                        <a:pt x="507" y="169"/>
                        <a:pt x="507"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5" y="132"/>
                        <a:pt x="494" y="132"/>
                        <a:pt x="493" y="133"/>
                      </a:cubicBezTo>
                      <a:cubicBezTo>
                        <a:pt x="493" y="133"/>
                        <a:pt x="492" y="134"/>
                        <a:pt x="491" y="135"/>
                      </a:cubicBezTo>
                      <a:cubicBezTo>
                        <a:pt x="481" y="115"/>
                        <a:pt x="469" y="97"/>
                        <a:pt x="453" y="81"/>
                      </a:cubicBezTo>
                      <a:cubicBezTo>
                        <a:pt x="452" y="79"/>
                        <a:pt x="450" y="76"/>
                        <a:pt x="448" y="74"/>
                      </a:cubicBezTo>
                      <a:cubicBezTo>
                        <a:pt x="447" y="74"/>
                        <a:pt x="446" y="73"/>
                        <a:pt x="445" y="73"/>
                      </a:cubicBezTo>
                      <a:cubicBezTo>
                        <a:pt x="445" y="72"/>
                        <a:pt x="445" y="71"/>
                        <a:pt x="444" y="71"/>
                      </a:cubicBezTo>
                      <a:cubicBezTo>
                        <a:pt x="441" y="66"/>
                        <a:pt x="437" y="61"/>
                        <a:pt x="431" y="56"/>
                      </a:cubicBezTo>
                      <a:cubicBezTo>
                        <a:pt x="422" y="48"/>
                        <a:pt x="411" y="42"/>
                        <a:pt x="400" y="37"/>
                      </a:cubicBezTo>
                      <a:cubicBezTo>
                        <a:pt x="389" y="32"/>
                        <a:pt x="378" y="27"/>
                        <a:pt x="367" y="22"/>
                      </a:cubicBezTo>
                      <a:close/>
                      <a:moveTo>
                        <a:pt x="371" y="28"/>
                      </a:moveTo>
                      <a:cubicBezTo>
                        <a:pt x="370" y="28"/>
                        <a:pt x="370" y="28"/>
                        <a:pt x="370" y="29"/>
                      </a:cubicBezTo>
                      <a:cubicBezTo>
                        <a:pt x="368" y="34"/>
                        <a:pt x="365" y="40"/>
                        <a:pt x="362" y="45"/>
                      </a:cubicBezTo>
                      <a:cubicBezTo>
                        <a:pt x="362" y="45"/>
                        <a:pt x="362" y="45"/>
                        <a:pt x="362" y="46"/>
                      </a:cubicBezTo>
                      <a:cubicBezTo>
                        <a:pt x="360" y="45"/>
                        <a:pt x="358"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1" y="42"/>
                        <a:pt x="349"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6" y="34"/>
                        <a:pt x="345" y="39"/>
                      </a:cubicBezTo>
                      <a:cubicBezTo>
                        <a:pt x="345" y="39"/>
                        <a:pt x="345" y="39"/>
                        <a:pt x="345" y="40"/>
                      </a:cubicBezTo>
                      <a:cubicBezTo>
                        <a:pt x="342" y="39"/>
                        <a:pt x="340" y="38"/>
                        <a:pt x="337" y="37"/>
                      </a:cubicBezTo>
                      <a:cubicBezTo>
                        <a:pt x="337" y="37"/>
                        <a:pt x="338"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4" y="28"/>
                        <a:pt x="334" y="25"/>
                      </a:cubicBezTo>
                      <a:cubicBezTo>
                        <a:pt x="334" y="25"/>
                        <a:pt x="335" y="24"/>
                        <a:pt x="335" y="23"/>
                      </a:cubicBezTo>
                      <a:cubicBezTo>
                        <a:pt x="335" y="23"/>
                        <a:pt x="335" y="23"/>
                        <a:pt x="335" y="22"/>
                      </a:cubicBezTo>
                      <a:cubicBezTo>
                        <a:pt x="335" y="22"/>
                        <a:pt x="335" y="22"/>
                        <a:pt x="335" y="23"/>
                      </a:cubicBezTo>
                      <a:cubicBezTo>
                        <a:pt x="332" y="27"/>
                        <a:pt x="330" y="31"/>
                        <a:pt x="329" y="35"/>
                      </a:cubicBezTo>
                      <a:cubicBezTo>
                        <a:pt x="322" y="33"/>
                        <a:pt x="315" y="31"/>
                        <a:pt x="308" y="30"/>
                      </a:cubicBezTo>
                      <a:cubicBezTo>
                        <a:pt x="310" y="25"/>
                        <a:pt x="310" y="19"/>
                        <a:pt x="309" y="14"/>
                      </a:cubicBezTo>
                      <a:cubicBezTo>
                        <a:pt x="308" y="14"/>
                        <a:pt x="308" y="14"/>
                        <a:pt x="308" y="15"/>
                      </a:cubicBezTo>
                      <a:cubicBezTo>
                        <a:pt x="307" y="20"/>
                        <a:pt x="307" y="25"/>
                        <a:pt x="307" y="30"/>
                      </a:cubicBezTo>
                      <a:cubicBezTo>
                        <a:pt x="305" y="29"/>
                        <a:pt x="304" y="29"/>
                        <a:pt x="302" y="29"/>
                      </a:cubicBezTo>
                      <a:cubicBezTo>
                        <a:pt x="302" y="23"/>
                        <a:pt x="302" y="17"/>
                        <a:pt x="301" y="12"/>
                      </a:cubicBezTo>
                      <a:cubicBezTo>
                        <a:pt x="301" y="12"/>
                        <a:pt x="301" y="12"/>
                        <a:pt x="301" y="13"/>
                      </a:cubicBezTo>
                      <a:cubicBezTo>
                        <a:pt x="301" y="17"/>
                        <a:pt x="300" y="23"/>
                        <a:pt x="299" y="28"/>
                      </a:cubicBezTo>
                      <a:cubicBezTo>
                        <a:pt x="291" y="27"/>
                        <a:pt x="283" y="26"/>
                        <a:pt x="274" y="26"/>
                      </a:cubicBezTo>
                      <a:cubicBezTo>
                        <a:pt x="274" y="19"/>
                        <a:pt x="274" y="13"/>
                        <a:pt x="274" y="7"/>
                      </a:cubicBezTo>
                      <a:cubicBezTo>
                        <a:pt x="275" y="7"/>
                        <a:pt x="275" y="7"/>
                        <a:pt x="276" y="7"/>
                      </a:cubicBezTo>
                      <a:cubicBezTo>
                        <a:pt x="276" y="9"/>
                        <a:pt x="276" y="11"/>
                        <a:pt x="276" y="13"/>
                      </a:cubicBezTo>
                      <a:cubicBezTo>
                        <a:pt x="276" y="17"/>
                        <a:pt x="276" y="21"/>
                        <a:pt x="276" y="25"/>
                      </a:cubicBezTo>
                      <a:cubicBezTo>
                        <a:pt x="277" y="25"/>
                        <a:pt x="277" y="24"/>
                        <a:pt x="278" y="23"/>
                      </a:cubicBezTo>
                      <a:cubicBezTo>
                        <a:pt x="278" y="23"/>
                        <a:pt x="278" y="22"/>
                        <a:pt x="278" y="22"/>
                      </a:cubicBezTo>
                      <a:cubicBezTo>
                        <a:pt x="278" y="18"/>
                        <a:pt x="278" y="15"/>
                        <a:pt x="278" y="11"/>
                      </a:cubicBezTo>
                      <a:cubicBezTo>
                        <a:pt x="278" y="9"/>
                        <a:pt x="278" y="8"/>
                        <a:pt x="279" y="7"/>
                      </a:cubicBezTo>
                      <a:cubicBezTo>
                        <a:pt x="291" y="7"/>
                        <a:pt x="303" y="9"/>
                        <a:pt x="315" y="10"/>
                      </a:cubicBezTo>
                      <a:cubicBezTo>
                        <a:pt x="316" y="10"/>
                        <a:pt x="317" y="10"/>
                        <a:pt x="319" y="10"/>
                      </a:cubicBezTo>
                      <a:cubicBezTo>
                        <a:pt x="318" y="12"/>
                        <a:pt x="317" y="14"/>
                        <a:pt x="318" y="16"/>
                      </a:cubicBezTo>
                      <a:cubicBezTo>
                        <a:pt x="317" y="17"/>
                        <a:pt x="317" y="17"/>
                        <a:pt x="317" y="17"/>
                      </a:cubicBezTo>
                      <a:cubicBezTo>
                        <a:pt x="317" y="18"/>
                        <a:pt x="316" y="18"/>
                        <a:pt x="316" y="19"/>
                      </a:cubicBezTo>
                      <a:cubicBezTo>
                        <a:pt x="316" y="19"/>
                        <a:pt x="316" y="20"/>
                        <a:pt x="316" y="20"/>
                      </a:cubicBezTo>
                      <a:cubicBezTo>
                        <a:pt x="314" y="24"/>
                        <a:pt x="314" y="27"/>
                        <a:pt x="315" y="29"/>
                      </a:cubicBezTo>
                      <a:cubicBezTo>
                        <a:pt x="316" y="29"/>
                        <a:pt x="316" y="28"/>
                        <a:pt x="316" y="28"/>
                      </a:cubicBezTo>
                      <a:cubicBezTo>
                        <a:pt x="318" y="22"/>
                        <a:pt x="319" y="17"/>
                        <a:pt x="320" y="11"/>
                      </a:cubicBezTo>
                      <a:cubicBezTo>
                        <a:pt x="320" y="11"/>
                        <a:pt x="320" y="11"/>
                        <a:pt x="321" y="11"/>
                      </a:cubicBezTo>
                      <a:cubicBezTo>
                        <a:pt x="335" y="13"/>
                        <a:pt x="349" y="17"/>
                        <a:pt x="362" y="23"/>
                      </a:cubicBezTo>
                      <a:cubicBezTo>
                        <a:pt x="363" y="23"/>
                        <a:pt x="363" y="23"/>
                        <a:pt x="363" y="24"/>
                      </a:cubicBezTo>
                      <a:cubicBezTo>
                        <a:pt x="363" y="24"/>
                        <a:pt x="363" y="24"/>
                        <a:pt x="363" y="24"/>
                      </a:cubicBezTo>
                      <a:cubicBezTo>
                        <a:pt x="364" y="25"/>
                        <a:pt x="364" y="25"/>
                        <a:pt x="364" y="25"/>
                      </a:cubicBezTo>
                      <a:cubicBezTo>
                        <a:pt x="364" y="25"/>
                        <a:pt x="365" y="26"/>
                        <a:pt x="365" y="26"/>
                      </a:cubicBezTo>
                      <a:cubicBezTo>
                        <a:pt x="367" y="27"/>
                        <a:pt x="369" y="27"/>
                        <a:pt x="370" y="27"/>
                      </a:cubicBezTo>
                      <a:cubicBezTo>
                        <a:pt x="371" y="27"/>
                        <a:pt x="371" y="28"/>
                        <a:pt x="371" y="28"/>
                      </a:cubicBezTo>
                      <a:cubicBezTo>
                        <a:pt x="373" y="30"/>
                        <a:pt x="375" y="31"/>
                        <a:pt x="378" y="33"/>
                      </a:cubicBezTo>
                      <a:cubicBezTo>
                        <a:pt x="378" y="33"/>
                        <a:pt x="379" y="34"/>
                        <a:pt x="379" y="34"/>
                      </a:cubicBezTo>
                      <a:cubicBezTo>
                        <a:pt x="384" y="35"/>
                        <a:pt x="389" y="37"/>
                        <a:pt x="394" y="39"/>
                      </a:cubicBezTo>
                      <a:cubicBezTo>
                        <a:pt x="394" y="40"/>
                        <a:pt x="394" y="41"/>
                        <a:pt x="393" y="43"/>
                      </a:cubicBezTo>
                      <a:cubicBezTo>
                        <a:pt x="393" y="43"/>
                        <a:pt x="392" y="44"/>
                        <a:pt x="392" y="44"/>
                      </a:cubicBezTo>
                      <a:cubicBezTo>
                        <a:pt x="389" y="48"/>
                        <a:pt x="386" y="51"/>
                        <a:pt x="384" y="55"/>
                      </a:cubicBezTo>
                      <a:cubicBezTo>
                        <a:pt x="383" y="55"/>
                        <a:pt x="383" y="55"/>
                        <a:pt x="383" y="55"/>
                      </a:cubicBezTo>
                      <a:cubicBezTo>
                        <a:pt x="383" y="53"/>
                        <a:pt x="384" y="51"/>
                        <a:pt x="385" y="48"/>
                      </a:cubicBezTo>
                      <a:cubicBezTo>
                        <a:pt x="385" y="48"/>
                        <a:pt x="385" y="48"/>
                        <a:pt x="386" y="48"/>
                      </a:cubicBezTo>
                      <a:cubicBezTo>
                        <a:pt x="386" y="47"/>
                        <a:pt x="385" y="47"/>
                        <a:pt x="385" y="47"/>
                      </a:cubicBezTo>
                      <a:cubicBezTo>
                        <a:pt x="385" y="46"/>
                        <a:pt x="385" y="45"/>
                        <a:pt x="385" y="44"/>
                      </a:cubicBezTo>
                      <a:cubicBezTo>
                        <a:pt x="385" y="44"/>
                        <a:pt x="385" y="44"/>
                        <a:pt x="384" y="45"/>
                      </a:cubicBezTo>
                      <a:cubicBezTo>
                        <a:pt x="384" y="45"/>
                        <a:pt x="384" y="45"/>
                        <a:pt x="384" y="45"/>
                      </a:cubicBezTo>
                      <a:cubicBezTo>
                        <a:pt x="383" y="45"/>
                        <a:pt x="383" y="44"/>
                        <a:pt x="382" y="44"/>
                      </a:cubicBezTo>
                      <a:cubicBezTo>
                        <a:pt x="382" y="43"/>
                        <a:pt x="382" y="43"/>
                        <a:pt x="382" y="42"/>
                      </a:cubicBezTo>
                      <a:cubicBezTo>
                        <a:pt x="382" y="40"/>
                        <a:pt x="382" y="38"/>
                        <a:pt x="381" y="36"/>
                      </a:cubicBezTo>
                      <a:cubicBezTo>
                        <a:pt x="381" y="36"/>
                        <a:pt x="381" y="36"/>
                        <a:pt x="381"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2" y="51"/>
                        <a:pt x="382" y="52"/>
                      </a:cubicBezTo>
                      <a:cubicBezTo>
                        <a:pt x="381" y="52"/>
                        <a:pt x="381" y="53"/>
                        <a:pt x="381" y="54"/>
                      </a:cubicBezTo>
                      <a:cubicBezTo>
                        <a:pt x="379"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7" y="44"/>
                        <a:pt x="378" y="40"/>
                        <a:pt x="379" y="36"/>
                      </a:cubicBezTo>
                      <a:cubicBezTo>
                        <a:pt x="379" y="36"/>
                        <a:pt x="378" y="36"/>
                        <a:pt x="377" y="37"/>
                      </a:cubicBezTo>
                      <a:cubicBezTo>
                        <a:pt x="375" y="40"/>
                        <a:pt x="373" y="43"/>
                        <a:pt x="372" y="47"/>
                      </a:cubicBezTo>
                      <a:cubicBezTo>
                        <a:pt x="371" y="47"/>
                        <a:pt x="370" y="48"/>
                        <a:pt x="369" y="48"/>
                      </a:cubicBezTo>
                      <a:cubicBezTo>
                        <a:pt x="367" y="47"/>
                        <a:pt x="365" y="47"/>
                        <a:pt x="364" y="46"/>
                      </a:cubicBezTo>
                      <a:cubicBezTo>
                        <a:pt x="364" y="46"/>
                        <a:pt x="364" y="45"/>
                        <a:pt x="364" y="45"/>
                      </a:cubicBezTo>
                      <a:cubicBezTo>
                        <a:pt x="365" y="44"/>
                        <a:pt x="365" y="44"/>
                        <a:pt x="366" y="43"/>
                      </a:cubicBezTo>
                      <a:cubicBezTo>
                        <a:pt x="369" y="38"/>
                        <a:pt x="371" y="33"/>
                        <a:pt x="371" y="28"/>
                      </a:cubicBezTo>
                      <a:close/>
                      <a:moveTo>
                        <a:pt x="350" y="47"/>
                      </a:moveTo>
                      <a:cubicBezTo>
                        <a:pt x="350" y="47"/>
                        <a:pt x="350" y="47"/>
                        <a:pt x="350" y="47"/>
                      </a:cubicBezTo>
                      <a:cubicBezTo>
                        <a:pt x="350" y="47"/>
                        <a:pt x="350" y="47"/>
                        <a:pt x="350" y="47"/>
                      </a:cubicBezTo>
                      <a:cubicBezTo>
                        <a:pt x="354" y="49"/>
                        <a:pt x="357" y="50"/>
                        <a:pt x="360" y="52"/>
                      </a:cubicBezTo>
                      <a:cubicBezTo>
                        <a:pt x="359" y="51"/>
                        <a:pt x="357" y="51"/>
                        <a:pt x="355" y="50"/>
                      </a:cubicBezTo>
                      <a:cubicBezTo>
                        <a:pt x="351" y="49"/>
                        <a:pt x="347" y="47"/>
                        <a:pt x="343" y="46"/>
                      </a:cubicBezTo>
                      <a:cubicBezTo>
                        <a:pt x="343" y="45"/>
                        <a:pt x="344" y="45"/>
                        <a:pt x="344" y="44"/>
                      </a:cubicBezTo>
                      <a:cubicBezTo>
                        <a:pt x="346" y="45"/>
                        <a:pt x="348" y="46"/>
                        <a:pt x="350" y="47"/>
                      </a:cubicBezTo>
                      <a:close/>
                      <a:moveTo>
                        <a:pt x="383" y="56"/>
                      </a:moveTo>
                      <a:cubicBezTo>
                        <a:pt x="383" y="56"/>
                        <a:pt x="383" y="56"/>
                        <a:pt x="383" y="56"/>
                      </a:cubicBezTo>
                      <a:cubicBezTo>
                        <a:pt x="383" y="57"/>
                        <a:pt x="383" y="57"/>
                        <a:pt x="383" y="57"/>
                      </a:cubicBezTo>
                      <a:cubicBezTo>
                        <a:pt x="383" y="56"/>
                        <a:pt x="383" y="56"/>
                        <a:pt x="383" y="56"/>
                      </a:cubicBezTo>
                      <a:close/>
                      <a:moveTo>
                        <a:pt x="403" y="46"/>
                      </a:moveTo>
                      <a:cubicBezTo>
                        <a:pt x="403" y="46"/>
                        <a:pt x="402" y="46"/>
                        <a:pt x="402" y="47"/>
                      </a:cubicBezTo>
                      <a:cubicBezTo>
                        <a:pt x="397" y="51"/>
                        <a:pt x="395" y="56"/>
                        <a:pt x="395" y="61"/>
                      </a:cubicBezTo>
                      <a:cubicBezTo>
                        <a:pt x="392" y="59"/>
                        <a:pt x="389" y="58"/>
                        <a:pt x="386" y="56"/>
                      </a:cubicBezTo>
                      <a:cubicBezTo>
                        <a:pt x="390"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4" y="75"/>
                        <a:pt x="443" y="73"/>
                        <a:pt x="441" y="72"/>
                      </a:cubicBezTo>
                      <a:cubicBezTo>
                        <a:pt x="441" y="72"/>
                        <a:pt x="441" y="72"/>
                        <a:pt x="441" y="72"/>
                      </a:cubicBezTo>
                      <a:cubicBezTo>
                        <a:pt x="441" y="73"/>
                        <a:pt x="443" y="74"/>
                        <a:pt x="444" y="75"/>
                      </a:cubicBezTo>
                      <a:cubicBezTo>
                        <a:pt x="443" y="75"/>
                        <a:pt x="443" y="75"/>
                        <a:pt x="443" y="75"/>
                      </a:cubicBezTo>
                      <a:cubicBezTo>
                        <a:pt x="442" y="75"/>
                        <a:pt x="442" y="75"/>
                        <a:pt x="441" y="75"/>
                      </a:cubicBezTo>
                      <a:cubicBezTo>
                        <a:pt x="441" y="74"/>
                        <a:pt x="441" y="74"/>
                        <a:pt x="441" y="74"/>
                      </a:cubicBezTo>
                      <a:cubicBezTo>
                        <a:pt x="441" y="74"/>
                        <a:pt x="441" y="74"/>
                        <a:pt x="441"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8" y="86"/>
                      </a:cubicBezTo>
                      <a:cubicBezTo>
                        <a:pt x="439" y="83"/>
                        <a:pt x="440" y="80"/>
                        <a:pt x="440" y="77"/>
                      </a:cubicBezTo>
                      <a:cubicBezTo>
                        <a:pt x="440" y="77"/>
                        <a:pt x="441" y="77"/>
                        <a:pt x="441" y="76"/>
                      </a:cubicBezTo>
                      <a:cubicBezTo>
                        <a:pt x="443" y="79"/>
                        <a:pt x="446" y="81"/>
                        <a:pt x="449" y="84"/>
                      </a:cubicBezTo>
                      <a:cubicBezTo>
                        <a:pt x="448" y="84"/>
                        <a:pt x="447" y="85"/>
                        <a:pt x="447" y="85"/>
                      </a:cubicBezTo>
                      <a:cubicBezTo>
                        <a:pt x="444" y="89"/>
                        <a:pt x="442" y="93"/>
                        <a:pt x="441" y="97"/>
                      </a:cubicBezTo>
                      <a:cubicBezTo>
                        <a:pt x="441" y="97"/>
                        <a:pt x="442" y="97"/>
                        <a:pt x="443" y="96"/>
                      </a:cubicBezTo>
                      <a:cubicBezTo>
                        <a:pt x="445" y="92"/>
                        <a:pt x="447" y="89"/>
                        <a:pt x="449" y="85"/>
                      </a:cubicBezTo>
                      <a:cubicBezTo>
                        <a:pt x="453" y="89"/>
                        <a:pt x="457" y="93"/>
                        <a:pt x="460" y="97"/>
                      </a:cubicBezTo>
                      <a:cubicBezTo>
                        <a:pt x="456" y="100"/>
                        <a:pt x="453" y="103"/>
                        <a:pt x="449" y="106"/>
                      </a:cubicBezTo>
                      <a:cubicBezTo>
                        <a:pt x="449" y="106"/>
                        <a:pt x="449" y="106"/>
                        <a:pt x="449" y="106"/>
                      </a:cubicBezTo>
                      <a:cubicBezTo>
                        <a:pt x="446" y="103"/>
                        <a:pt x="443" y="100"/>
                        <a:pt x="441" y="97"/>
                      </a:cubicBezTo>
                      <a:cubicBezTo>
                        <a:pt x="437" y="93"/>
                        <a:pt x="432" y="88"/>
                        <a:pt x="428"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7" y="66"/>
                        <a:pt x="407" y="65"/>
                      </a:cubicBezTo>
                      <a:cubicBezTo>
                        <a:pt x="409" y="60"/>
                        <a:pt x="412"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8" y="178"/>
                        <a:pt x="505" y="171"/>
                      </a:cubicBezTo>
                      <a:cubicBezTo>
                        <a:pt x="505" y="171"/>
                        <a:pt x="505" y="171"/>
                        <a:pt x="505" y="171"/>
                      </a:cubicBezTo>
                      <a:cubicBezTo>
                        <a:pt x="507" y="175"/>
                        <a:pt x="509" y="179"/>
                        <a:pt x="511" y="183"/>
                      </a:cubicBezTo>
                      <a:close/>
                      <a:moveTo>
                        <a:pt x="516" y="201"/>
                      </a:moveTo>
                      <a:cubicBezTo>
                        <a:pt x="516" y="202"/>
                        <a:pt x="517" y="203"/>
                        <a:pt x="517" y="204"/>
                      </a:cubicBezTo>
                      <a:cubicBezTo>
                        <a:pt x="516" y="204"/>
                        <a:pt x="516" y="204"/>
                        <a:pt x="516" y="204"/>
                      </a:cubicBezTo>
                      <a:cubicBezTo>
                        <a:pt x="515" y="199"/>
                        <a:pt x="512" y="194"/>
                        <a:pt x="510" y="189"/>
                      </a:cubicBezTo>
                      <a:cubicBezTo>
                        <a:pt x="510" y="189"/>
                        <a:pt x="511" y="189"/>
                        <a:pt x="511" y="189"/>
                      </a:cubicBezTo>
                      <a:cubicBezTo>
                        <a:pt x="513" y="193"/>
                        <a:pt x="515" y="197"/>
                        <a:pt x="516" y="201"/>
                      </a:cubicBezTo>
                      <a:close/>
                      <a:moveTo>
                        <a:pt x="519" y="205"/>
                      </a:moveTo>
                      <a:cubicBezTo>
                        <a:pt x="520" y="205"/>
                        <a:pt x="520" y="205"/>
                        <a:pt x="520" y="205"/>
                      </a:cubicBezTo>
                      <a:cubicBezTo>
                        <a:pt x="519" y="205"/>
                        <a:pt x="519" y="205"/>
                        <a:pt x="519" y="205"/>
                      </a:cubicBezTo>
                      <a:cubicBezTo>
                        <a:pt x="518" y="201"/>
                        <a:pt x="517" y="197"/>
                        <a:pt x="516" y="193"/>
                      </a:cubicBezTo>
                      <a:cubicBezTo>
                        <a:pt x="517"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4" y="205"/>
                        <a:pt x="515" y="205"/>
                      </a:cubicBezTo>
                      <a:cubicBezTo>
                        <a:pt x="517" y="211"/>
                        <a:pt x="518" y="217"/>
                        <a:pt x="519" y="223"/>
                      </a:cubicBezTo>
                      <a:cubicBezTo>
                        <a:pt x="520" y="224"/>
                        <a:pt x="520" y="226"/>
                        <a:pt x="520" y="228"/>
                      </a:cubicBezTo>
                      <a:cubicBezTo>
                        <a:pt x="519" y="228"/>
                        <a:pt x="518" y="227"/>
                        <a:pt x="517" y="227"/>
                      </a:cubicBezTo>
                      <a:cubicBezTo>
                        <a:pt x="517" y="227"/>
                        <a:pt x="517" y="227"/>
                        <a:pt x="517" y="227"/>
                      </a:cubicBezTo>
                      <a:cubicBezTo>
                        <a:pt x="517" y="226"/>
                        <a:pt x="517" y="226"/>
                        <a:pt x="516" y="226"/>
                      </a:cubicBezTo>
                      <a:cubicBezTo>
                        <a:pt x="515" y="226"/>
                        <a:pt x="513" y="225"/>
                        <a:pt x="511" y="225"/>
                      </a:cubicBezTo>
                      <a:cubicBezTo>
                        <a:pt x="505" y="223"/>
                        <a:pt x="501" y="222"/>
                        <a:pt x="496" y="221"/>
                      </a:cubicBezTo>
                      <a:cubicBezTo>
                        <a:pt x="495" y="216"/>
                        <a:pt x="493" y="211"/>
                        <a:pt x="492" y="206"/>
                      </a:cubicBezTo>
                      <a:cubicBezTo>
                        <a:pt x="493" y="208"/>
                        <a:pt x="495" y="210"/>
                        <a:pt x="496" y="212"/>
                      </a:cubicBezTo>
                      <a:cubicBezTo>
                        <a:pt x="496" y="211"/>
                        <a:pt x="496" y="210"/>
                        <a:pt x="496" y="209"/>
                      </a:cubicBezTo>
                      <a:cubicBezTo>
                        <a:pt x="499" y="211"/>
                        <a:pt x="503" y="211"/>
                        <a:pt x="508" y="209"/>
                      </a:cubicBezTo>
                      <a:cubicBezTo>
                        <a:pt x="507" y="209"/>
                        <a:pt x="507" y="209"/>
                        <a:pt x="507" y="209"/>
                      </a:cubicBezTo>
                      <a:cubicBezTo>
                        <a:pt x="503" y="209"/>
                        <a:pt x="499" y="208"/>
                        <a:pt x="496" y="207"/>
                      </a:cubicBezTo>
                      <a:cubicBezTo>
                        <a:pt x="495" y="200"/>
                        <a:pt x="494" y="194"/>
                        <a:pt x="493" y="187"/>
                      </a:cubicBezTo>
                      <a:cubicBezTo>
                        <a:pt x="497" y="189"/>
                        <a:pt x="502" y="190"/>
                        <a:pt x="507" y="190"/>
                      </a:cubicBezTo>
                      <a:cubicBezTo>
                        <a:pt x="507" y="193"/>
                        <a:pt x="507" y="196"/>
                        <a:pt x="508" y="199"/>
                      </a:cubicBezTo>
                      <a:cubicBezTo>
                        <a:pt x="509" y="199"/>
                        <a:pt x="509" y="199"/>
                        <a:pt x="509" y="198"/>
                      </a:cubicBezTo>
                      <a:cubicBezTo>
                        <a:pt x="510" y="198"/>
                        <a:pt x="510" y="198"/>
                        <a:pt x="510" y="197"/>
                      </a:cubicBezTo>
                      <a:cubicBezTo>
                        <a:pt x="510" y="195"/>
                        <a:pt x="509" y="192"/>
                        <a:pt x="509" y="190"/>
                      </a:cubicBezTo>
                      <a:cubicBezTo>
                        <a:pt x="511" y="194"/>
                        <a:pt x="513" y="199"/>
                        <a:pt x="514" y="203"/>
                      </a:cubicBezTo>
                      <a:cubicBezTo>
                        <a:pt x="510" y="202"/>
                        <a:pt x="506" y="199"/>
                        <a:pt x="502" y="196"/>
                      </a:cubicBezTo>
                      <a:cubicBezTo>
                        <a:pt x="500" y="196"/>
                        <a:pt x="500" y="196"/>
                        <a:pt x="501" y="197"/>
                      </a:cubicBezTo>
                      <a:cubicBezTo>
                        <a:pt x="503" y="199"/>
                        <a:pt x="505" y="200"/>
                        <a:pt x="507" y="202"/>
                      </a:cubicBezTo>
                      <a:cubicBezTo>
                        <a:pt x="505" y="201"/>
                        <a:pt x="502" y="199"/>
                        <a:pt x="500" y="198"/>
                      </a:cubicBezTo>
                      <a:cubicBezTo>
                        <a:pt x="499" y="198"/>
                        <a:pt x="499" y="198"/>
                        <a:pt x="499" y="198"/>
                      </a:cubicBezTo>
                      <a:cubicBezTo>
                        <a:pt x="501" y="201"/>
                        <a:pt x="504"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1" y="252"/>
                        <a:pt x="521" y="256"/>
                        <a:pt x="520" y="261"/>
                      </a:cubicBezTo>
                      <a:cubicBezTo>
                        <a:pt x="516" y="260"/>
                        <a:pt x="511" y="259"/>
                        <a:pt x="506" y="258"/>
                      </a:cubicBezTo>
                      <a:cubicBezTo>
                        <a:pt x="505" y="258"/>
                        <a:pt x="504" y="258"/>
                        <a:pt x="505" y="258"/>
                      </a:cubicBezTo>
                      <a:cubicBezTo>
                        <a:pt x="509" y="262"/>
                        <a:pt x="514" y="263"/>
                        <a:pt x="520" y="262"/>
                      </a:cubicBezTo>
                      <a:cubicBezTo>
                        <a:pt x="520" y="266"/>
                        <a:pt x="520" y="271"/>
                        <a:pt x="520" y="276"/>
                      </a:cubicBezTo>
                      <a:cubicBezTo>
                        <a:pt x="519" y="276"/>
                        <a:pt x="518" y="275"/>
                        <a:pt x="518" y="275"/>
                      </a:cubicBezTo>
                      <a:cubicBezTo>
                        <a:pt x="517" y="272"/>
                        <a:pt x="517" y="269"/>
                        <a:pt x="517" y="266"/>
                      </a:cubicBezTo>
                      <a:cubicBezTo>
                        <a:pt x="516" y="268"/>
                        <a:pt x="515" y="271"/>
                        <a:pt x="515" y="274"/>
                      </a:cubicBezTo>
                      <a:cubicBezTo>
                        <a:pt x="513" y="274"/>
                        <a:pt x="512" y="273"/>
                        <a:pt x="510" y="272"/>
                      </a:cubicBezTo>
                      <a:cubicBezTo>
                        <a:pt x="509" y="272"/>
                        <a:pt x="509" y="272"/>
                        <a:pt x="509" y="272"/>
                      </a:cubicBezTo>
                      <a:cubicBezTo>
                        <a:pt x="511" y="274"/>
                        <a:pt x="513" y="275"/>
                        <a:pt x="515" y="276"/>
                      </a:cubicBezTo>
                      <a:cubicBezTo>
                        <a:pt x="515" y="277"/>
                        <a:pt x="515" y="278"/>
                        <a:pt x="515" y="280"/>
                      </a:cubicBezTo>
                      <a:cubicBezTo>
                        <a:pt x="515" y="281"/>
                        <a:pt x="515" y="283"/>
                        <a:pt x="514" y="285"/>
                      </a:cubicBezTo>
                      <a:cubicBezTo>
                        <a:pt x="510" y="285"/>
                        <a:pt x="506" y="285"/>
                        <a:pt x="502" y="284"/>
                      </a:cubicBezTo>
                      <a:cubicBezTo>
                        <a:pt x="501" y="284"/>
                        <a:pt x="501" y="284"/>
                        <a:pt x="501" y="284"/>
                      </a:cubicBezTo>
                      <a:cubicBezTo>
                        <a:pt x="505" y="287"/>
                        <a:pt x="509" y="289"/>
                        <a:pt x="514" y="289"/>
                      </a:cubicBezTo>
                      <a:cubicBezTo>
                        <a:pt x="514" y="290"/>
                        <a:pt x="514" y="291"/>
                        <a:pt x="514" y="293"/>
                      </a:cubicBezTo>
                      <a:cubicBezTo>
                        <a:pt x="511" y="292"/>
                        <a:pt x="507" y="291"/>
                        <a:pt x="503" y="292"/>
                      </a:cubicBezTo>
                      <a:cubicBezTo>
                        <a:pt x="502" y="292"/>
                        <a:pt x="502" y="292"/>
                        <a:pt x="502" y="292"/>
                      </a:cubicBezTo>
                      <a:cubicBezTo>
                        <a:pt x="506" y="293"/>
                        <a:pt x="510" y="294"/>
                        <a:pt x="514" y="295"/>
                      </a:cubicBezTo>
                      <a:cubicBezTo>
                        <a:pt x="514"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7" y="306"/>
                        <a:pt x="511" y="307"/>
                      </a:cubicBezTo>
                      <a:cubicBezTo>
                        <a:pt x="510" y="310"/>
                        <a:pt x="509" y="313"/>
                        <a:pt x="509" y="316"/>
                      </a:cubicBezTo>
                      <a:cubicBezTo>
                        <a:pt x="505" y="316"/>
                        <a:pt x="501" y="316"/>
                        <a:pt x="497" y="316"/>
                      </a:cubicBezTo>
                      <a:cubicBezTo>
                        <a:pt x="496" y="316"/>
                        <a:pt x="496" y="316"/>
                        <a:pt x="496" y="316"/>
                      </a:cubicBezTo>
                      <a:cubicBezTo>
                        <a:pt x="500" y="316"/>
                        <a:pt x="504" y="317"/>
                        <a:pt x="509" y="317"/>
                      </a:cubicBezTo>
                      <a:cubicBezTo>
                        <a:pt x="508" y="319"/>
                        <a:pt x="508"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90" y="340"/>
                        <a:pt x="491" y="334"/>
                      </a:cubicBezTo>
                      <a:cubicBezTo>
                        <a:pt x="495" y="337"/>
                        <a:pt x="499" y="339"/>
                        <a:pt x="503" y="341"/>
                      </a:cubicBezTo>
                      <a:cubicBezTo>
                        <a:pt x="503" y="341"/>
                        <a:pt x="503" y="340"/>
                        <a:pt x="503" y="340"/>
                      </a:cubicBezTo>
                      <a:cubicBezTo>
                        <a:pt x="499" y="337"/>
                        <a:pt x="495" y="334"/>
                        <a:pt x="491" y="333"/>
                      </a:cubicBezTo>
                      <a:cubicBezTo>
                        <a:pt x="494" y="322"/>
                        <a:pt x="496" y="311"/>
                        <a:pt x="497" y="301"/>
                      </a:cubicBezTo>
                      <a:cubicBezTo>
                        <a:pt x="498" y="292"/>
                        <a:pt x="499" y="283"/>
                        <a:pt x="499" y="274"/>
                      </a:cubicBezTo>
                      <a:cubicBezTo>
                        <a:pt x="500" y="258"/>
                        <a:pt x="499" y="242"/>
                        <a:pt x="497" y="226"/>
                      </a:cubicBezTo>
                      <a:cubicBezTo>
                        <a:pt x="505" y="228"/>
                        <a:pt x="512" y="229"/>
                        <a:pt x="520" y="229"/>
                      </a:cubicBezTo>
                      <a:cubicBezTo>
                        <a:pt x="520" y="231"/>
                        <a:pt x="520" y="234"/>
                        <a:pt x="521" y="236"/>
                      </a:cubicBezTo>
                      <a:cubicBezTo>
                        <a:pt x="515" y="234"/>
                        <a:pt x="509" y="232"/>
                        <a:pt x="504" y="228"/>
                      </a:cubicBezTo>
                      <a:cubicBezTo>
                        <a:pt x="503" y="228"/>
                        <a:pt x="502" y="228"/>
                        <a:pt x="503" y="228"/>
                      </a:cubicBezTo>
                      <a:cubicBezTo>
                        <a:pt x="508" y="233"/>
                        <a:pt x="514" y="236"/>
                        <a:pt x="521" y="237"/>
                      </a:cubicBezTo>
                      <a:close/>
                      <a:moveTo>
                        <a:pt x="431" y="98"/>
                      </a:moveTo>
                      <a:cubicBezTo>
                        <a:pt x="431" y="99"/>
                        <a:pt x="431" y="99"/>
                        <a:pt x="431"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1" y="101"/>
                        <a:pt x="447" y="121"/>
                      </a:cubicBezTo>
                      <a:cubicBezTo>
                        <a:pt x="467" y="145"/>
                        <a:pt x="479" y="171"/>
                        <a:pt x="483" y="201"/>
                      </a:cubicBezTo>
                      <a:cubicBezTo>
                        <a:pt x="483" y="200"/>
                        <a:pt x="483" y="198"/>
                        <a:pt x="483" y="197"/>
                      </a:cubicBezTo>
                      <a:cubicBezTo>
                        <a:pt x="485" y="205"/>
                        <a:pt x="485" y="214"/>
                        <a:pt x="486" y="223"/>
                      </a:cubicBezTo>
                      <a:cubicBezTo>
                        <a:pt x="487" y="223"/>
                        <a:pt x="487" y="223"/>
                        <a:pt x="487" y="222"/>
                      </a:cubicBezTo>
                      <a:cubicBezTo>
                        <a:pt x="488" y="222"/>
                        <a:pt x="488" y="222"/>
                        <a:pt x="488" y="221"/>
                      </a:cubicBezTo>
                      <a:cubicBezTo>
                        <a:pt x="488" y="215"/>
                        <a:pt x="487" y="209"/>
                        <a:pt x="487" y="202"/>
                      </a:cubicBezTo>
                      <a:cubicBezTo>
                        <a:pt x="488" y="207"/>
                        <a:pt x="489" y="213"/>
                        <a:pt x="490" y="218"/>
                      </a:cubicBezTo>
                      <a:cubicBezTo>
                        <a:pt x="490" y="218"/>
                        <a:pt x="490" y="219"/>
                        <a:pt x="490" y="220"/>
                      </a:cubicBezTo>
                      <a:cubicBezTo>
                        <a:pt x="490" y="220"/>
                        <a:pt x="489" y="220"/>
                        <a:pt x="489" y="220"/>
                      </a:cubicBezTo>
                      <a:cubicBezTo>
                        <a:pt x="488" y="220"/>
                        <a:pt x="488" y="220"/>
                        <a:pt x="488" y="220"/>
                      </a:cubicBezTo>
                      <a:cubicBezTo>
                        <a:pt x="489" y="220"/>
                        <a:pt x="490" y="221"/>
                        <a:pt x="490" y="221"/>
                      </a:cubicBezTo>
                      <a:cubicBezTo>
                        <a:pt x="491" y="231"/>
                        <a:pt x="492" y="241"/>
                        <a:pt x="492" y="252"/>
                      </a:cubicBezTo>
                      <a:cubicBezTo>
                        <a:pt x="492" y="251"/>
                        <a:pt x="491" y="249"/>
                        <a:pt x="491" y="248"/>
                      </a:cubicBezTo>
                      <a:cubicBezTo>
                        <a:pt x="489" y="252"/>
                        <a:pt x="489" y="256"/>
                        <a:pt x="490" y="261"/>
                      </a:cubicBezTo>
                      <a:cubicBezTo>
                        <a:pt x="490" y="266"/>
                        <a:pt x="491" y="272"/>
                        <a:pt x="491" y="277"/>
                      </a:cubicBezTo>
                      <a:cubicBezTo>
                        <a:pt x="489" y="301"/>
                        <a:pt x="486" y="325"/>
                        <a:pt x="480" y="349"/>
                      </a:cubicBezTo>
                      <a:cubicBezTo>
                        <a:pt x="479" y="350"/>
                        <a:pt x="478" y="351"/>
                        <a:pt x="477" y="353"/>
                      </a:cubicBezTo>
                      <a:cubicBezTo>
                        <a:pt x="476" y="358"/>
                        <a:pt x="474" y="363"/>
                        <a:pt x="473" y="367"/>
                      </a:cubicBezTo>
                      <a:cubicBezTo>
                        <a:pt x="471" y="367"/>
                        <a:pt x="471" y="368"/>
                        <a:pt x="470" y="368"/>
                      </a:cubicBezTo>
                      <a:cubicBezTo>
                        <a:pt x="470" y="369"/>
                        <a:pt x="471" y="370"/>
                        <a:pt x="471" y="370"/>
                      </a:cubicBezTo>
                      <a:cubicBezTo>
                        <a:pt x="459" y="399"/>
                        <a:pt x="440" y="424"/>
                        <a:pt x="415" y="444"/>
                      </a:cubicBezTo>
                      <a:cubicBezTo>
                        <a:pt x="408" y="449"/>
                        <a:pt x="400" y="453"/>
                        <a:pt x="393" y="458"/>
                      </a:cubicBezTo>
                      <a:cubicBezTo>
                        <a:pt x="388" y="459"/>
                        <a:pt x="384" y="460"/>
                        <a:pt x="380" y="462"/>
                      </a:cubicBezTo>
                      <a:cubicBezTo>
                        <a:pt x="369" y="468"/>
                        <a:pt x="358" y="473"/>
                        <a:pt x="347" y="477"/>
                      </a:cubicBezTo>
                      <a:cubicBezTo>
                        <a:pt x="346" y="475"/>
                        <a:pt x="345" y="473"/>
                        <a:pt x="343" y="470"/>
                      </a:cubicBezTo>
                      <a:cubicBezTo>
                        <a:pt x="343" y="471"/>
                        <a:pt x="343" y="471"/>
                        <a:pt x="343" y="471"/>
                      </a:cubicBezTo>
                      <a:cubicBezTo>
                        <a:pt x="343" y="473"/>
                        <a:pt x="345"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90" y="496"/>
                        <a:pt x="286" y="497"/>
                        <a:pt x="281" y="497"/>
                      </a:cubicBezTo>
                      <a:cubicBezTo>
                        <a:pt x="281" y="497"/>
                        <a:pt x="281" y="497"/>
                        <a:pt x="281" y="496"/>
                      </a:cubicBezTo>
                      <a:cubicBezTo>
                        <a:pt x="281" y="497"/>
                        <a:pt x="281" y="497"/>
                        <a:pt x="281" y="497"/>
                      </a:cubicBezTo>
                      <a:cubicBezTo>
                        <a:pt x="281" y="497"/>
                        <a:pt x="281" y="497"/>
                        <a:pt x="281" y="498"/>
                      </a:cubicBezTo>
                      <a:cubicBezTo>
                        <a:pt x="280" y="498"/>
                        <a:pt x="280" y="498"/>
                        <a:pt x="279" y="498"/>
                      </a:cubicBezTo>
                      <a:cubicBezTo>
                        <a:pt x="275" y="497"/>
                        <a:pt x="270" y="497"/>
                        <a:pt x="265" y="496"/>
                      </a:cubicBezTo>
                      <a:cubicBezTo>
                        <a:pt x="265" y="495"/>
                        <a:pt x="265" y="495"/>
                        <a:pt x="265" y="494"/>
                      </a:cubicBezTo>
                      <a:cubicBezTo>
                        <a:pt x="265" y="494"/>
                        <a:pt x="264" y="494"/>
                        <a:pt x="263" y="494"/>
                      </a:cubicBezTo>
                      <a:cubicBezTo>
                        <a:pt x="262" y="494"/>
                        <a:pt x="262" y="495"/>
                        <a:pt x="261" y="495"/>
                      </a:cubicBezTo>
                      <a:cubicBezTo>
                        <a:pt x="248" y="494"/>
                        <a:pt x="234" y="493"/>
                        <a:pt x="220" y="491"/>
                      </a:cubicBezTo>
                      <a:cubicBezTo>
                        <a:pt x="208" y="491"/>
                        <a:pt x="197" y="489"/>
                        <a:pt x="185" y="487"/>
                      </a:cubicBezTo>
                      <a:cubicBezTo>
                        <a:pt x="185" y="487"/>
                        <a:pt x="185" y="487"/>
                        <a:pt x="185" y="487"/>
                      </a:cubicBezTo>
                      <a:cubicBezTo>
                        <a:pt x="185" y="486"/>
                        <a:pt x="185" y="486"/>
                        <a:pt x="185" y="486"/>
                      </a:cubicBezTo>
                      <a:cubicBezTo>
                        <a:pt x="185" y="486"/>
                        <a:pt x="185" y="486"/>
                        <a:pt x="185" y="487"/>
                      </a:cubicBezTo>
                      <a:cubicBezTo>
                        <a:pt x="180" y="485"/>
                        <a:pt x="175" y="483"/>
                        <a:pt x="170" y="481"/>
                      </a:cubicBezTo>
                      <a:cubicBezTo>
                        <a:pt x="169" y="481"/>
                        <a:pt x="169" y="480"/>
                        <a:pt x="168" y="480"/>
                      </a:cubicBezTo>
                      <a:cubicBezTo>
                        <a:pt x="168" y="480"/>
                        <a:pt x="168" y="480"/>
                        <a:pt x="167" y="480"/>
                      </a:cubicBezTo>
                      <a:cubicBezTo>
                        <a:pt x="162" y="478"/>
                        <a:pt x="156" y="475"/>
                        <a:pt x="151" y="472"/>
                      </a:cubicBezTo>
                      <a:cubicBezTo>
                        <a:pt x="146" y="470"/>
                        <a:pt x="141" y="467"/>
                        <a:pt x="137" y="465"/>
                      </a:cubicBezTo>
                      <a:cubicBezTo>
                        <a:pt x="137" y="465"/>
                        <a:pt x="137" y="464"/>
                        <a:pt x="137" y="464"/>
                      </a:cubicBezTo>
                      <a:cubicBezTo>
                        <a:pt x="137" y="464"/>
                        <a:pt x="137" y="464"/>
                        <a:pt x="137" y="465"/>
                      </a:cubicBezTo>
                      <a:cubicBezTo>
                        <a:pt x="119" y="454"/>
                        <a:pt x="102" y="442"/>
                        <a:pt x="87" y="429"/>
                      </a:cubicBezTo>
                      <a:cubicBezTo>
                        <a:pt x="70" y="411"/>
                        <a:pt x="57" y="391"/>
                        <a:pt x="47" y="369"/>
                      </a:cubicBezTo>
                      <a:cubicBezTo>
                        <a:pt x="46" y="365"/>
                        <a:pt x="45" y="361"/>
                        <a:pt x="44" y="357"/>
                      </a:cubicBezTo>
                      <a:cubicBezTo>
                        <a:pt x="44" y="357"/>
                        <a:pt x="45" y="357"/>
                        <a:pt x="45" y="357"/>
                      </a:cubicBezTo>
                      <a:cubicBezTo>
                        <a:pt x="47" y="360"/>
                        <a:pt x="48" y="363"/>
                        <a:pt x="50" y="365"/>
                      </a:cubicBezTo>
                      <a:cubicBezTo>
                        <a:pt x="50" y="365"/>
                        <a:pt x="51"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4" y="322"/>
                        <a:pt x="31" y="311"/>
                        <a:pt x="30" y="299"/>
                      </a:cubicBezTo>
                      <a:cubicBezTo>
                        <a:pt x="30" y="299"/>
                        <a:pt x="30" y="299"/>
                        <a:pt x="30" y="299"/>
                      </a:cubicBezTo>
                      <a:cubicBezTo>
                        <a:pt x="30" y="299"/>
                        <a:pt x="30" y="299"/>
                        <a:pt x="30"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7" y="206"/>
                      </a:cubicBezTo>
                      <a:cubicBezTo>
                        <a:pt x="37" y="202"/>
                        <a:pt x="39" y="197"/>
                        <a:pt x="41" y="193"/>
                      </a:cubicBezTo>
                      <a:cubicBezTo>
                        <a:pt x="43" y="187"/>
                        <a:pt x="46" y="180"/>
                        <a:pt x="47" y="173"/>
                      </a:cubicBezTo>
                      <a:cubicBezTo>
                        <a:pt x="55" y="155"/>
                        <a:pt x="66" y="139"/>
                        <a:pt x="79" y="124"/>
                      </a:cubicBezTo>
                      <a:cubicBezTo>
                        <a:pt x="77" y="125"/>
                        <a:pt x="75" y="127"/>
                        <a:pt x="73" y="128"/>
                      </a:cubicBezTo>
                      <a:cubicBezTo>
                        <a:pt x="73" y="128"/>
                        <a:pt x="74" y="127"/>
                        <a:pt x="74" y="127"/>
                      </a:cubicBezTo>
                      <a:cubicBezTo>
                        <a:pt x="79" y="120"/>
                        <a:pt x="84" y="113"/>
                        <a:pt x="89" y="106"/>
                      </a:cubicBezTo>
                      <a:cubicBezTo>
                        <a:pt x="91" y="104"/>
                        <a:pt x="91" y="104"/>
                        <a:pt x="91" y="104"/>
                      </a:cubicBezTo>
                      <a:cubicBezTo>
                        <a:pt x="97" y="97"/>
                        <a:pt x="104" y="90"/>
                        <a:pt x="110" y="83"/>
                      </a:cubicBezTo>
                      <a:cubicBezTo>
                        <a:pt x="113" y="82"/>
                        <a:pt x="116" y="80"/>
                        <a:pt x="119"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1" y="44"/>
                        <a:pt x="181" y="43"/>
                      </a:cubicBezTo>
                      <a:cubicBezTo>
                        <a:pt x="185" y="42"/>
                        <a:pt x="189" y="41"/>
                        <a:pt x="193" y="41"/>
                      </a:cubicBezTo>
                      <a:cubicBezTo>
                        <a:pt x="195" y="40"/>
                        <a:pt x="196" y="40"/>
                        <a:pt x="198" y="40"/>
                      </a:cubicBezTo>
                      <a:cubicBezTo>
                        <a:pt x="198" y="40"/>
                        <a:pt x="198" y="40"/>
                        <a:pt x="198" y="40"/>
                      </a:cubicBezTo>
                      <a:cubicBezTo>
                        <a:pt x="198" y="40"/>
                        <a:pt x="199" y="40"/>
                        <a:pt x="199" y="40"/>
                      </a:cubicBezTo>
                      <a:cubicBezTo>
                        <a:pt x="224" y="38"/>
                        <a:pt x="249" y="37"/>
                        <a:pt x="274" y="38"/>
                      </a:cubicBezTo>
                      <a:cubicBezTo>
                        <a:pt x="276" y="39"/>
                        <a:pt x="278" y="39"/>
                        <a:pt x="280" y="39"/>
                      </a:cubicBezTo>
                      <a:cubicBezTo>
                        <a:pt x="280" y="39"/>
                        <a:pt x="279" y="39"/>
                        <a:pt x="279" y="39"/>
                      </a:cubicBezTo>
                      <a:cubicBezTo>
                        <a:pt x="282" y="39"/>
                        <a:pt x="285" y="39"/>
                        <a:pt x="288" y="39"/>
                      </a:cubicBezTo>
                      <a:cubicBezTo>
                        <a:pt x="285" y="39"/>
                        <a:pt x="282" y="38"/>
                        <a:pt x="279" y="38"/>
                      </a:cubicBezTo>
                      <a:cubicBezTo>
                        <a:pt x="279" y="38"/>
                        <a:pt x="279" y="38"/>
                        <a:pt x="278" y="38"/>
                      </a:cubicBezTo>
                      <a:cubicBezTo>
                        <a:pt x="277" y="38"/>
                        <a:pt x="277" y="37"/>
                        <a:pt x="276" y="37"/>
                      </a:cubicBezTo>
                      <a:cubicBezTo>
                        <a:pt x="296" y="39"/>
                        <a:pt x="315" y="43"/>
                        <a:pt x="335" y="50"/>
                      </a:cubicBezTo>
                      <a:cubicBezTo>
                        <a:pt x="335" y="50"/>
                        <a:pt x="335" y="51"/>
                        <a:pt x="335" y="51"/>
                      </a:cubicBezTo>
                      <a:cubicBezTo>
                        <a:pt x="336" y="51"/>
                        <a:pt x="336" y="51"/>
                        <a:pt x="337" y="52"/>
                      </a:cubicBezTo>
                      <a:cubicBezTo>
                        <a:pt x="338" y="52"/>
                        <a:pt x="339" y="53"/>
                        <a:pt x="340" y="53"/>
                      </a:cubicBezTo>
                      <a:cubicBezTo>
                        <a:pt x="341" y="53"/>
                        <a:pt x="341" y="53"/>
                        <a:pt x="342" y="53"/>
                      </a:cubicBezTo>
                      <a:cubicBezTo>
                        <a:pt x="341" y="52"/>
                        <a:pt x="341" y="52"/>
                        <a:pt x="340" y="51"/>
                      </a:cubicBezTo>
                      <a:cubicBezTo>
                        <a:pt x="318" y="43"/>
                        <a:pt x="295" y="36"/>
                        <a:pt x="271" y="33"/>
                      </a:cubicBezTo>
                      <a:cubicBezTo>
                        <a:pt x="290" y="34"/>
                        <a:pt x="307" y="37"/>
                        <a:pt x="325" y="41"/>
                      </a:cubicBezTo>
                      <a:cubicBezTo>
                        <a:pt x="325" y="41"/>
                        <a:pt x="325" y="41"/>
                        <a:pt x="325" y="41"/>
                      </a:cubicBezTo>
                      <a:cubicBezTo>
                        <a:pt x="331" y="42"/>
                        <a:pt x="336" y="44"/>
                        <a:pt x="341" y="46"/>
                      </a:cubicBezTo>
                      <a:cubicBezTo>
                        <a:pt x="340" y="47"/>
                        <a:pt x="340" y="48"/>
                        <a:pt x="340" y="49"/>
                      </a:cubicBezTo>
                      <a:cubicBezTo>
                        <a:pt x="341" y="49"/>
                        <a:pt x="342" y="48"/>
                        <a:pt x="343" y="47"/>
                      </a:cubicBezTo>
                      <a:cubicBezTo>
                        <a:pt x="343" y="47"/>
                        <a:pt x="343" y="47"/>
                        <a:pt x="343" y="47"/>
                      </a:cubicBezTo>
                      <a:cubicBezTo>
                        <a:pt x="360" y="53"/>
                        <a:pt x="376" y="60"/>
                        <a:pt x="391" y="69"/>
                      </a:cubicBezTo>
                      <a:cubicBezTo>
                        <a:pt x="386" y="65"/>
                        <a:pt x="381" y="62"/>
                        <a:pt x="376"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30" y="92"/>
                      </a:cubicBezTo>
                      <a:cubicBezTo>
                        <a:pt x="433" y="95"/>
                        <a:pt x="437" y="98"/>
                        <a:pt x="441" y="101"/>
                      </a:cubicBezTo>
                      <a:cubicBezTo>
                        <a:pt x="443" y="103"/>
                        <a:pt x="445" y="106"/>
                        <a:pt x="447" y="109"/>
                      </a:cubicBezTo>
                      <a:cubicBezTo>
                        <a:pt x="446" y="107"/>
                        <a:pt x="445" y="105"/>
                        <a:pt x="443" y="104"/>
                      </a:cubicBezTo>
                      <a:cubicBezTo>
                        <a:pt x="442" y="106"/>
                        <a:pt x="443" y="108"/>
                        <a:pt x="445" y="111"/>
                      </a:cubicBezTo>
                      <a:cubicBezTo>
                        <a:pt x="452" y="117"/>
                        <a:pt x="458" y="125"/>
                        <a:pt x="463" y="134"/>
                      </a:cubicBezTo>
                      <a:cubicBezTo>
                        <a:pt x="463" y="135"/>
                        <a:pt x="464" y="137"/>
                        <a:pt x="465" y="138"/>
                      </a:cubicBezTo>
                      <a:cubicBezTo>
                        <a:pt x="456" y="124"/>
                        <a:pt x="445" y="110"/>
                        <a:pt x="431" y="98"/>
                      </a:cubicBezTo>
                      <a:close/>
                      <a:moveTo>
                        <a:pt x="463" y="104"/>
                      </a:moveTo>
                      <a:cubicBezTo>
                        <a:pt x="463" y="104"/>
                        <a:pt x="463" y="104"/>
                        <a:pt x="462" y="105"/>
                      </a:cubicBezTo>
                      <a:cubicBezTo>
                        <a:pt x="459" y="107"/>
                        <a:pt x="456" y="109"/>
                        <a:pt x="453" y="111"/>
                      </a:cubicBezTo>
                      <a:cubicBezTo>
                        <a:pt x="452" y="110"/>
                        <a:pt x="451" y="109"/>
                        <a:pt x="450" y="108"/>
                      </a:cubicBezTo>
                      <a:cubicBezTo>
                        <a:pt x="451" y="107"/>
                        <a:pt x="451" y="107"/>
                        <a:pt x="452" y="107"/>
                      </a:cubicBezTo>
                      <a:cubicBezTo>
                        <a:pt x="452" y="106"/>
                        <a:pt x="453" y="106"/>
                        <a:pt x="453" y="105"/>
                      </a:cubicBezTo>
                      <a:cubicBezTo>
                        <a:pt x="457" y="103"/>
                        <a:pt x="459" y="101"/>
                        <a:pt x="461" y="98"/>
                      </a:cubicBezTo>
                      <a:cubicBezTo>
                        <a:pt x="463" y="101"/>
                        <a:pt x="466" y="105"/>
                        <a:pt x="469" y="109"/>
                      </a:cubicBezTo>
                      <a:cubicBezTo>
                        <a:pt x="469" y="109"/>
                        <a:pt x="469" y="109"/>
                        <a:pt x="469" y="109"/>
                      </a:cubicBezTo>
                      <a:cubicBezTo>
                        <a:pt x="466" y="113"/>
                        <a:pt x="463" y="116"/>
                        <a:pt x="459" y="120"/>
                      </a:cubicBezTo>
                      <a:cubicBezTo>
                        <a:pt x="458" y="117"/>
                        <a:pt x="456" y="115"/>
                        <a:pt x="454" y="113"/>
                      </a:cubicBezTo>
                      <a:cubicBezTo>
                        <a:pt x="455" y="113"/>
                        <a:pt x="455" y="113"/>
                        <a:pt x="455" y="113"/>
                      </a:cubicBezTo>
                      <a:cubicBezTo>
                        <a:pt x="459" y="111"/>
                        <a:pt x="462" y="108"/>
                        <a:pt x="463" y="104"/>
                      </a:cubicBezTo>
                      <a:close/>
                      <a:moveTo>
                        <a:pt x="463"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3" y="132"/>
                        <a:pt x="484" y="135"/>
                        <a:pt x="485" y="138"/>
                      </a:cubicBezTo>
                      <a:cubicBezTo>
                        <a:pt x="483" y="139"/>
                        <a:pt x="480" y="139"/>
                        <a:pt x="478" y="140"/>
                      </a:cubicBezTo>
                      <a:cubicBezTo>
                        <a:pt x="478" y="141"/>
                        <a:pt x="478" y="141"/>
                        <a:pt x="478" y="141"/>
                      </a:cubicBezTo>
                      <a:cubicBezTo>
                        <a:pt x="481" y="141"/>
                        <a:pt x="484" y="141"/>
                        <a:pt x="486" y="141"/>
                      </a:cubicBezTo>
                      <a:cubicBezTo>
                        <a:pt x="489" y="146"/>
                        <a:pt x="491" y="151"/>
                        <a:pt x="494" y="156"/>
                      </a:cubicBezTo>
                      <a:cubicBezTo>
                        <a:pt x="495" y="159"/>
                        <a:pt x="497" y="161"/>
                        <a:pt x="499" y="164"/>
                      </a:cubicBezTo>
                      <a:cubicBezTo>
                        <a:pt x="496" y="163"/>
                        <a:pt x="494" y="163"/>
                        <a:pt x="492" y="162"/>
                      </a:cubicBezTo>
                      <a:cubicBezTo>
                        <a:pt x="491" y="162"/>
                        <a:pt x="490" y="162"/>
                        <a:pt x="491" y="162"/>
                      </a:cubicBezTo>
                      <a:cubicBezTo>
                        <a:pt x="493" y="165"/>
                        <a:pt x="496" y="166"/>
                        <a:pt x="499" y="166"/>
                      </a:cubicBezTo>
                      <a:cubicBezTo>
                        <a:pt x="500" y="167"/>
                        <a:pt x="501" y="169"/>
                        <a:pt x="502" y="170"/>
                      </a:cubicBezTo>
                      <a:cubicBezTo>
                        <a:pt x="502" y="170"/>
                        <a:pt x="502" y="170"/>
                        <a:pt x="502" y="170"/>
                      </a:cubicBezTo>
                      <a:cubicBezTo>
                        <a:pt x="496" y="169"/>
                        <a:pt x="491" y="167"/>
                        <a:pt x="485" y="165"/>
                      </a:cubicBezTo>
                      <a:cubicBezTo>
                        <a:pt x="483" y="159"/>
                        <a:pt x="480" y="153"/>
                        <a:pt x="477" y="147"/>
                      </a:cubicBezTo>
                      <a:cubicBezTo>
                        <a:pt x="475" y="144"/>
                        <a:pt x="473" y="140"/>
                        <a:pt x="470" y="137"/>
                      </a:cubicBezTo>
                      <a:cubicBezTo>
                        <a:pt x="473" y="136"/>
                        <a:pt x="475" y="135"/>
                        <a:pt x="476" y="133"/>
                      </a:cubicBezTo>
                      <a:cubicBezTo>
                        <a:pt x="476" y="132"/>
                        <a:pt x="476" y="132"/>
                        <a:pt x="476" y="131"/>
                      </a:cubicBezTo>
                      <a:cubicBezTo>
                        <a:pt x="476" y="131"/>
                        <a:pt x="476" y="130"/>
                        <a:pt x="476" y="130"/>
                      </a:cubicBezTo>
                      <a:cubicBezTo>
                        <a:pt x="477" y="129"/>
                        <a:pt x="477" y="128"/>
                        <a:pt x="478" y="127"/>
                      </a:cubicBezTo>
                      <a:cubicBezTo>
                        <a:pt x="478" y="126"/>
                        <a:pt x="478" y="126"/>
                        <a:pt x="478"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4" y="130"/>
                      </a:cubicBezTo>
                      <a:cubicBezTo>
                        <a:pt x="473" y="131"/>
                        <a:pt x="473" y="132"/>
                        <a:pt x="473" y="133"/>
                      </a:cubicBezTo>
                      <a:cubicBezTo>
                        <a:pt x="472" y="133"/>
                        <a:pt x="471" y="135"/>
                        <a:pt x="469" y="136"/>
                      </a:cubicBezTo>
                      <a:cubicBezTo>
                        <a:pt x="469" y="135"/>
                        <a:pt x="469" y="135"/>
                        <a:pt x="469" y="135"/>
                      </a:cubicBezTo>
                      <a:cubicBezTo>
                        <a:pt x="467" y="131"/>
                        <a:pt x="465" y="128"/>
                        <a:pt x="463" y="125"/>
                      </a:cubicBezTo>
                      <a:close/>
                      <a:moveTo>
                        <a:pt x="460" y="121"/>
                      </a:moveTo>
                      <a:cubicBezTo>
                        <a:pt x="462" y="119"/>
                        <a:pt x="465" y="117"/>
                        <a:pt x="467" y="115"/>
                      </a:cubicBezTo>
                      <a:cubicBezTo>
                        <a:pt x="466" y="118"/>
                        <a:pt x="464" y="121"/>
                        <a:pt x="461" y="122"/>
                      </a:cubicBezTo>
                      <a:cubicBezTo>
                        <a:pt x="461" y="122"/>
                        <a:pt x="460" y="121"/>
                        <a:pt x="460" y="121"/>
                      </a:cubicBezTo>
                      <a:close/>
                      <a:moveTo>
                        <a:pt x="466" y="135"/>
                      </a:moveTo>
                      <a:cubicBezTo>
                        <a:pt x="466" y="136"/>
                        <a:pt x="467"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6" y="135"/>
                      </a:cubicBezTo>
                      <a:close/>
                      <a:moveTo>
                        <a:pt x="395" y="62"/>
                      </a:moveTo>
                      <a:cubicBezTo>
                        <a:pt x="395" y="62"/>
                        <a:pt x="395" y="63"/>
                        <a:pt x="395" y="63"/>
                      </a:cubicBezTo>
                      <a:cubicBezTo>
                        <a:pt x="391" y="61"/>
                        <a:pt x="388" y="59"/>
                        <a:pt x="385" y="57"/>
                      </a:cubicBezTo>
                      <a:cubicBezTo>
                        <a:pt x="385" y="57"/>
                        <a:pt x="385" y="57"/>
                        <a:pt x="385" y="57"/>
                      </a:cubicBezTo>
                      <a:cubicBezTo>
                        <a:pt x="389" y="59"/>
                        <a:pt x="392" y="60"/>
                        <a:pt x="395" y="62"/>
                      </a:cubicBezTo>
                      <a:close/>
                      <a:moveTo>
                        <a:pt x="396" y="64"/>
                      </a:moveTo>
                      <a:cubicBezTo>
                        <a:pt x="396" y="63"/>
                        <a:pt x="396" y="63"/>
                        <a:pt x="396" y="63"/>
                      </a:cubicBezTo>
                      <a:cubicBezTo>
                        <a:pt x="401" y="65"/>
                        <a:pt x="405" y="69"/>
                        <a:pt x="410" y="72"/>
                      </a:cubicBezTo>
                      <a:cubicBezTo>
                        <a:pt x="415" y="76"/>
                        <a:pt x="421" y="80"/>
                        <a:pt x="425" y="85"/>
                      </a:cubicBezTo>
                      <a:cubicBezTo>
                        <a:pt x="425" y="85"/>
                        <a:pt x="425" y="85"/>
                        <a:pt x="425" y="85"/>
                      </a:cubicBezTo>
                      <a:cubicBezTo>
                        <a:pt x="416" y="77"/>
                        <a:pt x="406" y="70"/>
                        <a:pt x="396" y="64"/>
                      </a:cubicBezTo>
                      <a:close/>
                      <a:moveTo>
                        <a:pt x="426" y="86"/>
                      </a:moveTo>
                      <a:cubicBezTo>
                        <a:pt x="426" y="86"/>
                        <a:pt x="426" y="86"/>
                        <a:pt x="427" y="86"/>
                      </a:cubicBezTo>
                      <a:cubicBezTo>
                        <a:pt x="428" y="87"/>
                        <a:pt x="429" y="89"/>
                        <a:pt x="431" y="90"/>
                      </a:cubicBezTo>
                      <a:cubicBezTo>
                        <a:pt x="429" y="89"/>
                        <a:pt x="428" y="87"/>
                        <a:pt x="426" y="86"/>
                      </a:cubicBezTo>
                      <a:close/>
                      <a:moveTo>
                        <a:pt x="505" y="171"/>
                      </a:moveTo>
                      <a:cubicBezTo>
                        <a:pt x="505" y="171"/>
                        <a:pt x="505" y="171"/>
                        <a:pt x="505" y="171"/>
                      </a:cubicBezTo>
                      <a:cubicBezTo>
                        <a:pt x="504" y="170"/>
                        <a:pt x="504" y="169"/>
                        <a:pt x="504" y="169"/>
                      </a:cubicBezTo>
                      <a:cubicBezTo>
                        <a:pt x="504" y="169"/>
                        <a:pt x="505" y="170"/>
                        <a:pt x="505" y="171"/>
                      </a:cubicBezTo>
                      <a:cubicBezTo>
                        <a:pt x="505" y="171"/>
                        <a:pt x="505" y="171"/>
                        <a:pt x="505" y="171"/>
                      </a:cubicBezTo>
                      <a:close/>
                      <a:moveTo>
                        <a:pt x="502" y="171"/>
                      </a:moveTo>
                      <a:cubicBezTo>
                        <a:pt x="503" y="173"/>
                        <a:pt x="503" y="174"/>
                        <a:pt x="503" y="176"/>
                      </a:cubicBezTo>
                      <a:cubicBezTo>
                        <a:pt x="503" y="175"/>
                        <a:pt x="502" y="173"/>
                        <a:pt x="501" y="172"/>
                      </a:cubicBezTo>
                      <a:cubicBezTo>
                        <a:pt x="501" y="172"/>
                        <a:pt x="501" y="172"/>
                        <a:pt x="501" y="172"/>
                      </a:cubicBezTo>
                      <a:cubicBezTo>
                        <a:pt x="502" y="175"/>
                        <a:pt x="503" y="177"/>
                        <a:pt x="504" y="179"/>
                      </a:cubicBezTo>
                      <a:cubicBezTo>
                        <a:pt x="505" y="182"/>
                        <a:pt x="506" y="185"/>
                        <a:pt x="506" y="189"/>
                      </a:cubicBezTo>
                      <a:cubicBezTo>
                        <a:pt x="501" y="188"/>
                        <a:pt x="497" y="187"/>
                        <a:pt x="493" y="186"/>
                      </a:cubicBezTo>
                      <a:cubicBezTo>
                        <a:pt x="491" y="179"/>
                        <a:pt x="489" y="173"/>
                        <a:pt x="486" y="167"/>
                      </a:cubicBezTo>
                      <a:cubicBezTo>
                        <a:pt x="491" y="169"/>
                        <a:pt x="497" y="171"/>
                        <a:pt x="502" y="171"/>
                      </a:cubicBezTo>
                      <a:close/>
                      <a:moveTo>
                        <a:pt x="508" y="185"/>
                      </a:moveTo>
                      <a:cubicBezTo>
                        <a:pt x="508" y="183"/>
                        <a:pt x="507" y="182"/>
                        <a:pt x="507" y="181"/>
                      </a:cubicBezTo>
                      <a:cubicBezTo>
                        <a:pt x="508" y="183"/>
                        <a:pt x="509" y="186"/>
                        <a:pt x="511" y="189"/>
                      </a:cubicBezTo>
                      <a:cubicBezTo>
                        <a:pt x="511" y="189"/>
                        <a:pt x="510" y="189"/>
                        <a:pt x="510" y="189"/>
                      </a:cubicBezTo>
                      <a:cubicBezTo>
                        <a:pt x="509" y="187"/>
                        <a:pt x="509" y="186"/>
                        <a:pt x="508" y="185"/>
                      </a:cubicBezTo>
                      <a:close/>
                      <a:moveTo>
                        <a:pt x="497" y="225"/>
                      </a:moveTo>
                      <a:cubicBezTo>
                        <a:pt x="496" y="225"/>
                        <a:pt x="496" y="224"/>
                        <a:pt x="496" y="223"/>
                      </a:cubicBezTo>
                      <a:cubicBezTo>
                        <a:pt x="498" y="223"/>
                        <a:pt x="500" y="224"/>
                        <a:pt x="502" y="225"/>
                      </a:cubicBezTo>
                      <a:cubicBezTo>
                        <a:pt x="500" y="225"/>
                        <a:pt x="498" y="225"/>
                        <a:pt x="497" y="225"/>
                      </a:cubicBezTo>
                      <a:close/>
                      <a:moveTo>
                        <a:pt x="493" y="305"/>
                      </a:moveTo>
                      <a:cubicBezTo>
                        <a:pt x="493" y="306"/>
                        <a:pt x="493" y="307"/>
                        <a:pt x="493" y="309"/>
                      </a:cubicBezTo>
                      <a:cubicBezTo>
                        <a:pt x="493" y="308"/>
                        <a:pt x="493" y="307"/>
                        <a:pt x="493" y="305"/>
                      </a:cubicBezTo>
                      <a:cubicBezTo>
                        <a:pt x="493" y="303"/>
                        <a:pt x="494" y="301"/>
                        <a:pt x="494" y="298"/>
                      </a:cubicBezTo>
                      <a:cubicBezTo>
                        <a:pt x="494" y="300"/>
                        <a:pt x="493" y="302"/>
                        <a:pt x="493" y="305"/>
                      </a:cubicBezTo>
                      <a:close/>
                      <a:moveTo>
                        <a:pt x="503" y="353"/>
                      </a:moveTo>
                      <a:cubicBezTo>
                        <a:pt x="503" y="353"/>
                        <a:pt x="503" y="353"/>
                        <a:pt x="503" y="353"/>
                      </a:cubicBezTo>
                      <a:cubicBezTo>
                        <a:pt x="503" y="354"/>
                        <a:pt x="502" y="355"/>
                        <a:pt x="502" y="355"/>
                      </a:cubicBezTo>
                      <a:cubicBezTo>
                        <a:pt x="502" y="355"/>
                        <a:pt x="503" y="354"/>
                        <a:pt x="503" y="353"/>
                      </a:cubicBezTo>
                      <a:close/>
                      <a:moveTo>
                        <a:pt x="503" y="352"/>
                      </a:moveTo>
                      <a:cubicBezTo>
                        <a:pt x="503" y="351"/>
                        <a:pt x="503" y="351"/>
                        <a:pt x="503" y="351"/>
                      </a:cubicBezTo>
                      <a:cubicBezTo>
                        <a:pt x="505" y="346"/>
                        <a:pt x="506" y="341"/>
                        <a:pt x="508" y="336"/>
                      </a:cubicBezTo>
                      <a:cubicBezTo>
                        <a:pt x="507" y="341"/>
                        <a:pt x="505" y="346"/>
                        <a:pt x="504" y="351"/>
                      </a:cubicBezTo>
                      <a:cubicBezTo>
                        <a:pt x="503" y="351"/>
                        <a:pt x="503" y="351"/>
                        <a:pt x="503" y="352"/>
                      </a:cubicBezTo>
                      <a:close/>
                      <a:moveTo>
                        <a:pt x="507" y="351"/>
                      </a:moveTo>
                      <a:cubicBezTo>
                        <a:pt x="507" y="351"/>
                        <a:pt x="507" y="352"/>
                        <a:pt x="507" y="352"/>
                      </a:cubicBezTo>
                      <a:cubicBezTo>
                        <a:pt x="506" y="356"/>
                        <a:pt x="504" y="360"/>
                        <a:pt x="503" y="364"/>
                      </a:cubicBezTo>
                      <a:cubicBezTo>
                        <a:pt x="502" y="364"/>
                        <a:pt x="502" y="363"/>
                        <a:pt x="502" y="363"/>
                      </a:cubicBezTo>
                      <a:cubicBezTo>
                        <a:pt x="502" y="363"/>
                        <a:pt x="503" y="362"/>
                        <a:pt x="503" y="361"/>
                      </a:cubicBezTo>
                      <a:cubicBezTo>
                        <a:pt x="504" y="358"/>
                        <a:pt x="506" y="354"/>
                        <a:pt x="507" y="351"/>
                      </a:cubicBezTo>
                      <a:close/>
                      <a:moveTo>
                        <a:pt x="421" y="447"/>
                      </a:moveTo>
                      <a:cubicBezTo>
                        <a:pt x="421" y="447"/>
                        <a:pt x="421" y="447"/>
                        <a:pt x="421" y="446"/>
                      </a:cubicBezTo>
                      <a:cubicBezTo>
                        <a:pt x="427" y="442"/>
                        <a:pt x="433" y="438"/>
                        <a:pt x="438" y="433"/>
                      </a:cubicBezTo>
                      <a:cubicBezTo>
                        <a:pt x="437" y="434"/>
                        <a:pt x="437" y="435"/>
                        <a:pt x="436" y="435"/>
                      </a:cubicBezTo>
                      <a:cubicBezTo>
                        <a:pt x="440" y="434"/>
                        <a:pt x="444" y="432"/>
                        <a:pt x="447" y="429"/>
                      </a:cubicBezTo>
                      <a:cubicBezTo>
                        <a:pt x="448" y="432"/>
                        <a:pt x="451" y="434"/>
                        <a:pt x="453" y="436"/>
                      </a:cubicBezTo>
                      <a:cubicBezTo>
                        <a:pt x="451" y="440"/>
                        <a:pt x="447" y="443"/>
                        <a:pt x="444" y="447"/>
                      </a:cubicBezTo>
                      <a:cubicBezTo>
                        <a:pt x="443" y="446"/>
                        <a:pt x="441" y="445"/>
                        <a:pt x="439" y="444"/>
                      </a:cubicBezTo>
                      <a:cubicBezTo>
                        <a:pt x="439" y="444"/>
                        <a:pt x="439" y="444"/>
                        <a:pt x="439" y="444"/>
                      </a:cubicBezTo>
                      <a:cubicBezTo>
                        <a:pt x="438" y="445"/>
                        <a:pt x="438" y="445"/>
                        <a:pt x="438" y="445"/>
                      </a:cubicBezTo>
                      <a:cubicBezTo>
                        <a:pt x="439" y="445"/>
                        <a:pt x="439" y="446"/>
                        <a:pt x="440" y="447"/>
                      </a:cubicBezTo>
                      <a:cubicBezTo>
                        <a:pt x="441" y="447"/>
                        <a:pt x="442" y="448"/>
                        <a:pt x="443" y="448"/>
                      </a:cubicBezTo>
                      <a:cubicBezTo>
                        <a:pt x="442" y="449"/>
                        <a:pt x="441" y="449"/>
                        <a:pt x="440" y="451"/>
                      </a:cubicBezTo>
                      <a:cubicBezTo>
                        <a:pt x="437" y="448"/>
                        <a:pt x="433" y="446"/>
                        <a:pt x="430" y="444"/>
                      </a:cubicBezTo>
                      <a:cubicBezTo>
                        <a:pt x="429" y="445"/>
                        <a:pt x="429" y="445"/>
                        <a:pt x="429" y="445"/>
                      </a:cubicBezTo>
                      <a:cubicBezTo>
                        <a:pt x="432" y="447"/>
                        <a:pt x="435" y="449"/>
                        <a:pt x="439" y="452"/>
                      </a:cubicBezTo>
                      <a:cubicBezTo>
                        <a:pt x="437" y="453"/>
                        <a:pt x="436" y="454"/>
                        <a:pt x="435" y="455"/>
                      </a:cubicBezTo>
                      <a:cubicBezTo>
                        <a:pt x="430" y="453"/>
                        <a:pt x="425" y="450"/>
                        <a:pt x="421" y="447"/>
                      </a:cubicBezTo>
                      <a:close/>
                      <a:moveTo>
                        <a:pt x="501" y="365"/>
                      </a:moveTo>
                      <a:cubicBezTo>
                        <a:pt x="501" y="365"/>
                        <a:pt x="502" y="365"/>
                        <a:pt x="502" y="365"/>
                      </a:cubicBezTo>
                      <a:cubicBezTo>
                        <a:pt x="501"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4" y="367"/>
                        <a:pt x="493" y="368"/>
                        <a:pt x="493" y="369"/>
                      </a:cubicBezTo>
                      <a:cubicBezTo>
                        <a:pt x="490" y="368"/>
                        <a:pt x="488" y="366"/>
                        <a:pt x="485" y="364"/>
                      </a:cubicBezTo>
                      <a:cubicBezTo>
                        <a:pt x="483" y="364"/>
                        <a:pt x="483" y="365"/>
                        <a:pt x="485" y="366"/>
                      </a:cubicBezTo>
                      <a:cubicBezTo>
                        <a:pt x="488" y="367"/>
                        <a:pt x="490" y="369"/>
                        <a:pt x="492" y="371"/>
                      </a:cubicBezTo>
                      <a:cubicBezTo>
                        <a:pt x="490" y="376"/>
                        <a:pt x="489" y="380"/>
                        <a:pt x="488" y="383"/>
                      </a:cubicBezTo>
                      <a:cubicBezTo>
                        <a:pt x="487" y="383"/>
                        <a:pt x="486" y="382"/>
                        <a:pt x="485" y="381"/>
                      </a:cubicBezTo>
                      <a:cubicBezTo>
                        <a:pt x="485" y="380"/>
                        <a:pt x="485" y="379"/>
                        <a:pt x="485" y="378"/>
                      </a:cubicBezTo>
                      <a:cubicBezTo>
                        <a:pt x="485" y="379"/>
                        <a:pt x="485" y="380"/>
                        <a:pt x="484" y="381"/>
                      </a:cubicBezTo>
                      <a:cubicBezTo>
                        <a:pt x="483" y="380"/>
                        <a:pt x="482" y="379"/>
                        <a:pt x="481" y="378"/>
                      </a:cubicBezTo>
                      <a:cubicBezTo>
                        <a:pt x="480" y="378"/>
                        <a:pt x="480" y="378"/>
                        <a:pt x="481"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80" y="393"/>
                        <a:pt x="479" y="395"/>
                        <a:pt x="478" y="398"/>
                      </a:cubicBezTo>
                      <a:cubicBezTo>
                        <a:pt x="477" y="397"/>
                        <a:pt x="477" y="397"/>
                        <a:pt x="477" y="397"/>
                      </a:cubicBezTo>
                      <a:cubicBezTo>
                        <a:pt x="476" y="394"/>
                        <a:pt x="475" y="393"/>
                        <a:pt x="472" y="392"/>
                      </a:cubicBezTo>
                      <a:cubicBezTo>
                        <a:pt x="471" y="392"/>
                        <a:pt x="471" y="392"/>
                        <a:pt x="471" y="392"/>
                      </a:cubicBezTo>
                      <a:cubicBezTo>
                        <a:pt x="473" y="395"/>
                        <a:pt x="475" y="397"/>
                        <a:pt x="477" y="399"/>
                      </a:cubicBezTo>
                      <a:cubicBezTo>
                        <a:pt x="476" y="401"/>
                        <a:pt x="475" y="403"/>
                        <a:pt x="474" y="406"/>
                      </a:cubicBezTo>
                      <a:cubicBezTo>
                        <a:pt x="472" y="404"/>
                        <a:pt x="469" y="401"/>
                        <a:pt x="467" y="398"/>
                      </a:cubicBezTo>
                      <a:cubicBezTo>
                        <a:pt x="467" y="398"/>
                        <a:pt x="467" y="398"/>
                        <a:pt x="467" y="398"/>
                      </a:cubicBezTo>
                      <a:cubicBezTo>
                        <a:pt x="471" y="390"/>
                        <a:pt x="475" y="383"/>
                        <a:pt x="478" y="374"/>
                      </a:cubicBezTo>
                      <a:cubicBezTo>
                        <a:pt x="481" y="367"/>
                        <a:pt x="483" y="360"/>
                        <a:pt x="486" y="353"/>
                      </a:cubicBezTo>
                      <a:cubicBezTo>
                        <a:pt x="489" y="355"/>
                        <a:pt x="493" y="359"/>
                        <a:pt x="496" y="362"/>
                      </a:cubicBezTo>
                      <a:close/>
                      <a:moveTo>
                        <a:pt x="499" y="376"/>
                      </a:moveTo>
                      <a:cubicBezTo>
                        <a:pt x="499" y="376"/>
                        <a:pt x="499" y="376"/>
                        <a:pt x="499" y="376"/>
                      </a:cubicBezTo>
                      <a:cubicBezTo>
                        <a:pt x="499" y="375"/>
                        <a:pt x="500" y="375"/>
                        <a:pt x="500" y="374"/>
                      </a:cubicBezTo>
                      <a:cubicBezTo>
                        <a:pt x="500" y="375"/>
                        <a:pt x="500" y="375"/>
                        <a:pt x="499" y="376"/>
                      </a:cubicBezTo>
                      <a:close/>
                      <a:moveTo>
                        <a:pt x="498" y="378"/>
                      </a:moveTo>
                      <a:cubicBezTo>
                        <a:pt x="498" y="378"/>
                        <a:pt x="498" y="378"/>
                        <a:pt x="499" y="379"/>
                      </a:cubicBezTo>
                      <a:cubicBezTo>
                        <a:pt x="497" y="382"/>
                        <a:pt x="496" y="385"/>
                        <a:pt x="495" y="389"/>
                      </a:cubicBezTo>
                      <a:cubicBezTo>
                        <a:pt x="494" y="388"/>
                        <a:pt x="493" y="387"/>
                        <a:pt x="493" y="387"/>
                      </a:cubicBezTo>
                      <a:cubicBezTo>
                        <a:pt x="495" y="384"/>
                        <a:pt x="496" y="381"/>
                        <a:pt x="498" y="378"/>
                      </a:cubicBezTo>
                      <a:close/>
                      <a:moveTo>
                        <a:pt x="472" y="377"/>
                      </a:moveTo>
                      <a:cubicBezTo>
                        <a:pt x="473" y="377"/>
                        <a:pt x="473" y="376"/>
                        <a:pt x="473" y="376"/>
                      </a:cubicBezTo>
                      <a:cubicBezTo>
                        <a:pt x="467" y="390"/>
                        <a:pt x="460" y="403"/>
                        <a:pt x="451" y="416"/>
                      </a:cubicBezTo>
                      <a:cubicBezTo>
                        <a:pt x="449" y="418"/>
                        <a:pt x="446" y="420"/>
                        <a:pt x="443" y="423"/>
                      </a:cubicBezTo>
                      <a:cubicBezTo>
                        <a:pt x="454" y="409"/>
                        <a:pt x="464" y="394"/>
                        <a:pt x="472" y="377"/>
                      </a:cubicBezTo>
                      <a:close/>
                      <a:moveTo>
                        <a:pt x="487" y="387"/>
                      </a:moveTo>
                      <a:cubicBezTo>
                        <a:pt x="488" y="387"/>
                        <a:pt x="488" y="386"/>
                        <a:pt x="488" y="386"/>
                      </a:cubicBezTo>
                      <a:cubicBezTo>
                        <a:pt x="488" y="386"/>
                        <a:pt x="488" y="386"/>
                        <a:pt x="488" y="386"/>
                      </a:cubicBezTo>
                      <a:cubicBezTo>
                        <a:pt x="487" y="388"/>
                        <a:pt x="487" y="390"/>
                        <a:pt x="486" y="392"/>
                      </a:cubicBezTo>
                      <a:cubicBezTo>
                        <a:pt x="485" y="391"/>
                        <a:pt x="484" y="391"/>
                        <a:pt x="483" y="390"/>
                      </a:cubicBezTo>
                      <a:cubicBezTo>
                        <a:pt x="483" y="387"/>
                        <a:pt x="484" y="385"/>
                        <a:pt x="485" y="382"/>
                      </a:cubicBezTo>
                      <a:cubicBezTo>
                        <a:pt x="485" y="383"/>
                        <a:pt x="487" y="384"/>
                        <a:pt x="487" y="385"/>
                      </a:cubicBezTo>
                      <a:cubicBezTo>
                        <a:pt x="487" y="386"/>
                        <a:pt x="487" y="387"/>
                        <a:pt x="487" y="387"/>
                      </a:cubicBezTo>
                      <a:close/>
                      <a:moveTo>
                        <a:pt x="479" y="401"/>
                      </a:moveTo>
                      <a:cubicBezTo>
                        <a:pt x="479" y="401"/>
                        <a:pt x="480" y="401"/>
                        <a:pt x="480" y="401"/>
                      </a:cubicBezTo>
                      <a:cubicBezTo>
                        <a:pt x="479" y="402"/>
                        <a:pt x="479" y="402"/>
                        <a:pt x="479" y="403"/>
                      </a:cubicBezTo>
                      <a:cubicBezTo>
                        <a:pt x="479" y="402"/>
                        <a:pt x="479" y="401"/>
                        <a:pt x="479" y="401"/>
                      </a:cubicBezTo>
                      <a:close/>
                      <a:moveTo>
                        <a:pt x="484" y="396"/>
                      </a:moveTo>
                      <a:cubicBezTo>
                        <a:pt x="483" y="397"/>
                        <a:pt x="482" y="399"/>
                        <a:pt x="481" y="400"/>
                      </a:cubicBezTo>
                      <a:cubicBezTo>
                        <a:pt x="481" y="400"/>
                        <a:pt x="480" y="399"/>
                        <a:pt x="480" y="399"/>
                      </a:cubicBezTo>
                      <a:cubicBezTo>
                        <a:pt x="481" y="397"/>
                        <a:pt x="481" y="394"/>
                        <a:pt x="482" y="391"/>
                      </a:cubicBezTo>
                      <a:cubicBezTo>
                        <a:pt x="483" y="392"/>
                        <a:pt x="484" y="393"/>
                        <a:pt x="485" y="394"/>
                      </a:cubicBezTo>
                      <a:cubicBezTo>
                        <a:pt x="485" y="395"/>
                        <a:pt x="484" y="395"/>
                        <a:pt x="484" y="396"/>
                      </a:cubicBezTo>
                      <a:close/>
                      <a:moveTo>
                        <a:pt x="483" y="402"/>
                      </a:moveTo>
                      <a:cubicBezTo>
                        <a:pt x="484" y="400"/>
                        <a:pt x="485" y="398"/>
                        <a:pt x="486" y="396"/>
                      </a:cubicBezTo>
                      <a:cubicBezTo>
                        <a:pt x="487" y="396"/>
                        <a:pt x="487" y="396"/>
                        <a:pt x="487" y="396"/>
                      </a:cubicBezTo>
                      <a:cubicBezTo>
                        <a:pt x="488" y="397"/>
                        <a:pt x="489" y="398"/>
                        <a:pt x="489" y="399"/>
                      </a:cubicBezTo>
                      <a:cubicBezTo>
                        <a:pt x="489" y="401"/>
                        <a:pt x="488" y="402"/>
                        <a:pt x="487" y="404"/>
                      </a:cubicBezTo>
                      <a:cubicBezTo>
                        <a:pt x="486" y="403"/>
                        <a:pt x="485" y="403"/>
                        <a:pt x="483" y="402"/>
                      </a:cubicBezTo>
                      <a:close/>
                      <a:moveTo>
                        <a:pt x="491" y="389"/>
                      </a:moveTo>
                      <a:cubicBezTo>
                        <a:pt x="492" y="389"/>
                        <a:pt x="493" y="390"/>
                        <a:pt x="493" y="391"/>
                      </a:cubicBezTo>
                      <a:cubicBezTo>
                        <a:pt x="493" y="393"/>
                        <a:pt x="492" y="395"/>
                        <a:pt x="491" y="396"/>
                      </a:cubicBezTo>
                      <a:cubicBezTo>
                        <a:pt x="490" y="395"/>
                        <a:pt x="489" y="395"/>
                        <a:pt x="488" y="394"/>
                      </a:cubicBezTo>
                      <a:cubicBezTo>
                        <a:pt x="489" y="392"/>
                        <a:pt x="490" y="391"/>
                        <a:pt x="491" y="389"/>
                      </a:cubicBezTo>
                      <a:close/>
                      <a:moveTo>
                        <a:pt x="496" y="389"/>
                      </a:moveTo>
                      <a:cubicBezTo>
                        <a:pt x="497" y="386"/>
                        <a:pt x="499" y="383"/>
                        <a:pt x="500" y="379"/>
                      </a:cubicBezTo>
                      <a:cubicBezTo>
                        <a:pt x="501" y="379"/>
                        <a:pt x="501" y="379"/>
                        <a:pt x="501" y="379"/>
                      </a:cubicBezTo>
                      <a:cubicBezTo>
                        <a:pt x="499" y="383"/>
                        <a:pt x="498" y="386"/>
                        <a:pt x="496" y="389"/>
                      </a:cubicBezTo>
                      <a:cubicBezTo>
                        <a:pt x="496" y="389"/>
                        <a:pt x="496" y="389"/>
                        <a:pt x="496" y="389"/>
                      </a:cubicBezTo>
                      <a:close/>
                      <a:moveTo>
                        <a:pt x="496" y="395"/>
                      </a:moveTo>
                      <a:cubicBezTo>
                        <a:pt x="496" y="395"/>
                        <a:pt x="496" y="395"/>
                        <a:pt x="496" y="394"/>
                      </a:cubicBezTo>
                      <a:cubicBezTo>
                        <a:pt x="496" y="395"/>
                        <a:pt x="495" y="396"/>
                        <a:pt x="495" y="397"/>
                      </a:cubicBezTo>
                      <a:cubicBezTo>
                        <a:pt x="495" y="397"/>
                        <a:pt x="494" y="398"/>
                        <a:pt x="494"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2" y="399"/>
                        <a:pt x="492" y="399"/>
                        <a:pt x="493" y="399"/>
                      </a:cubicBezTo>
                      <a:cubicBezTo>
                        <a:pt x="493" y="399"/>
                        <a:pt x="493" y="399"/>
                        <a:pt x="493" y="399"/>
                      </a:cubicBezTo>
                      <a:cubicBezTo>
                        <a:pt x="492" y="401"/>
                        <a:pt x="491" y="403"/>
                        <a:pt x="489" y="405"/>
                      </a:cubicBezTo>
                      <a:cubicBezTo>
                        <a:pt x="489" y="405"/>
                        <a:pt x="489" y="405"/>
                        <a:pt x="488" y="405"/>
                      </a:cubicBezTo>
                      <a:cubicBezTo>
                        <a:pt x="489" y="403"/>
                        <a:pt x="490" y="401"/>
                        <a:pt x="491" y="399"/>
                      </a:cubicBezTo>
                      <a:close/>
                      <a:moveTo>
                        <a:pt x="467" y="412"/>
                      </a:moveTo>
                      <a:cubicBezTo>
                        <a:pt x="465" y="411"/>
                        <a:pt x="463" y="409"/>
                        <a:pt x="462" y="408"/>
                      </a:cubicBezTo>
                      <a:cubicBezTo>
                        <a:pt x="463" y="405"/>
                        <a:pt x="465" y="401"/>
                        <a:pt x="467" y="399"/>
                      </a:cubicBezTo>
                      <a:cubicBezTo>
                        <a:pt x="468" y="402"/>
                        <a:pt x="471" y="405"/>
                        <a:pt x="473" y="408"/>
                      </a:cubicBezTo>
                      <a:cubicBezTo>
                        <a:pt x="473" y="408"/>
                        <a:pt x="473" y="409"/>
                        <a:pt x="473" y="409"/>
                      </a:cubicBezTo>
                      <a:cubicBezTo>
                        <a:pt x="471" y="411"/>
                        <a:pt x="470" y="413"/>
                        <a:pt x="468" y="414"/>
                      </a:cubicBezTo>
                      <a:cubicBezTo>
                        <a:pt x="468" y="414"/>
                        <a:pt x="467" y="414"/>
                        <a:pt x="467" y="414"/>
                      </a:cubicBezTo>
                      <a:cubicBezTo>
                        <a:pt x="467" y="413"/>
                        <a:pt x="467" y="413"/>
                        <a:pt x="467" y="412"/>
                      </a:cubicBezTo>
                      <a:close/>
                      <a:moveTo>
                        <a:pt x="461" y="409"/>
                      </a:moveTo>
                      <a:cubicBezTo>
                        <a:pt x="463" y="412"/>
                        <a:pt x="465"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7" y="417"/>
                        <a:pt x="457" y="417"/>
                        <a:pt x="457" y="417"/>
                      </a:cubicBezTo>
                      <a:cubicBezTo>
                        <a:pt x="458" y="418"/>
                        <a:pt x="460" y="419"/>
                        <a:pt x="461" y="421"/>
                      </a:cubicBezTo>
                      <a:cubicBezTo>
                        <a:pt x="459" y="422"/>
                        <a:pt x="458" y="424"/>
                        <a:pt x="456" y="425"/>
                      </a:cubicBezTo>
                      <a:cubicBezTo>
                        <a:pt x="457" y="425"/>
                        <a:pt x="457" y="425"/>
                        <a:pt x="458" y="425"/>
                      </a:cubicBezTo>
                      <a:cubicBezTo>
                        <a:pt x="459" y="423"/>
                        <a:pt x="461" y="422"/>
                        <a:pt x="462" y="421"/>
                      </a:cubicBezTo>
                      <a:cubicBezTo>
                        <a:pt x="462" y="422"/>
                        <a:pt x="463" y="422"/>
                        <a:pt x="463" y="423"/>
                      </a:cubicBezTo>
                      <a:cubicBezTo>
                        <a:pt x="463" y="423"/>
                        <a:pt x="464" y="423"/>
                        <a:pt x="464" y="423"/>
                      </a:cubicBezTo>
                      <a:cubicBezTo>
                        <a:pt x="465" y="423"/>
                        <a:pt x="466" y="424"/>
                        <a:pt x="467" y="424"/>
                      </a:cubicBezTo>
                      <a:cubicBezTo>
                        <a:pt x="465" y="427"/>
                        <a:pt x="464" y="430"/>
                        <a:pt x="463" y="433"/>
                      </a:cubicBezTo>
                      <a:cubicBezTo>
                        <a:pt x="462" y="434"/>
                        <a:pt x="462" y="435"/>
                        <a:pt x="461" y="436"/>
                      </a:cubicBezTo>
                      <a:cubicBezTo>
                        <a:pt x="464" y="432"/>
                        <a:pt x="467" y="428"/>
                        <a:pt x="469" y="424"/>
                      </a:cubicBezTo>
                      <a:cubicBezTo>
                        <a:pt x="469" y="425"/>
                        <a:pt x="469" y="425"/>
                        <a:pt x="470" y="425"/>
                      </a:cubicBezTo>
                      <a:cubicBezTo>
                        <a:pt x="467" y="430"/>
                        <a:pt x="463" y="434"/>
                        <a:pt x="460" y="439"/>
                      </a:cubicBezTo>
                      <a:cubicBezTo>
                        <a:pt x="459" y="438"/>
                        <a:pt x="459" y="438"/>
                        <a:pt x="458" y="437"/>
                      </a:cubicBezTo>
                      <a:cubicBezTo>
                        <a:pt x="458" y="437"/>
                        <a:pt x="458" y="437"/>
                        <a:pt x="458" y="437"/>
                      </a:cubicBezTo>
                      <a:cubicBezTo>
                        <a:pt x="457" y="436"/>
                        <a:pt x="456" y="436"/>
                        <a:pt x="456" y="435"/>
                      </a:cubicBezTo>
                      <a:cubicBezTo>
                        <a:pt x="458" y="431"/>
                        <a:pt x="461" y="427"/>
                        <a:pt x="463" y="423"/>
                      </a:cubicBezTo>
                      <a:cubicBezTo>
                        <a:pt x="461" y="427"/>
                        <a:pt x="458" y="431"/>
                        <a:pt x="455" y="434"/>
                      </a:cubicBezTo>
                      <a:cubicBezTo>
                        <a:pt x="453" y="432"/>
                        <a:pt x="450" y="430"/>
                        <a:pt x="447" y="428"/>
                      </a:cubicBezTo>
                      <a:cubicBezTo>
                        <a:pt x="450" y="426"/>
                        <a:pt x="452" y="424"/>
                        <a:pt x="454" y="421"/>
                      </a:cubicBezTo>
                      <a:cubicBezTo>
                        <a:pt x="455" y="419"/>
                        <a:pt x="455" y="418"/>
                        <a:pt x="456" y="417"/>
                      </a:cubicBezTo>
                      <a:close/>
                      <a:moveTo>
                        <a:pt x="468" y="416"/>
                      </a:moveTo>
                      <a:cubicBezTo>
                        <a:pt x="469" y="416"/>
                        <a:pt x="469" y="417"/>
                        <a:pt x="470" y="417"/>
                      </a:cubicBezTo>
                      <a:cubicBezTo>
                        <a:pt x="469" y="418"/>
                        <a:pt x="469" y="420"/>
                        <a:pt x="468" y="421"/>
                      </a:cubicBezTo>
                      <a:cubicBezTo>
                        <a:pt x="467" y="421"/>
                        <a:pt x="466" y="421"/>
                        <a:pt x="465" y="421"/>
                      </a:cubicBezTo>
                      <a:cubicBezTo>
                        <a:pt x="465" y="421"/>
                        <a:pt x="465" y="421"/>
                        <a:pt x="464" y="421"/>
                      </a:cubicBezTo>
                      <a:cubicBezTo>
                        <a:pt x="464" y="421"/>
                        <a:pt x="464" y="420"/>
                        <a:pt x="463" y="420"/>
                      </a:cubicBezTo>
                      <a:cubicBezTo>
                        <a:pt x="465" y="419"/>
                        <a:pt x="467" y="417"/>
                        <a:pt x="468" y="416"/>
                      </a:cubicBezTo>
                      <a:close/>
                      <a:moveTo>
                        <a:pt x="443" y="452"/>
                      </a:moveTo>
                      <a:cubicBezTo>
                        <a:pt x="443" y="451"/>
                        <a:pt x="444" y="450"/>
                        <a:pt x="445" y="449"/>
                      </a:cubicBezTo>
                      <a:cubicBezTo>
                        <a:pt x="446" y="449"/>
                        <a:pt x="447" y="449"/>
                        <a:pt x="447" y="449"/>
                      </a:cubicBezTo>
                      <a:cubicBezTo>
                        <a:pt x="447" y="449"/>
                        <a:pt x="447" y="448"/>
                        <a:pt x="447" y="448"/>
                      </a:cubicBezTo>
                      <a:cubicBezTo>
                        <a:pt x="446" y="448"/>
                        <a:pt x="446" y="448"/>
                        <a:pt x="446" y="448"/>
                      </a:cubicBezTo>
                      <a:cubicBezTo>
                        <a:pt x="449" y="444"/>
                        <a:pt x="452" y="440"/>
                        <a:pt x="455" y="437"/>
                      </a:cubicBezTo>
                      <a:cubicBezTo>
                        <a:pt x="455" y="437"/>
                        <a:pt x="455" y="437"/>
                        <a:pt x="455" y="437"/>
                      </a:cubicBezTo>
                      <a:cubicBezTo>
                        <a:pt x="455" y="437"/>
                        <a:pt x="455" y="437"/>
                        <a:pt x="456" y="438"/>
                      </a:cubicBezTo>
                      <a:cubicBezTo>
                        <a:pt x="456" y="438"/>
                        <a:pt x="456" y="439"/>
                        <a:pt x="456" y="439"/>
                      </a:cubicBezTo>
                      <a:cubicBezTo>
                        <a:pt x="456" y="439"/>
                        <a:pt x="457" y="439"/>
                        <a:pt x="457" y="440"/>
                      </a:cubicBezTo>
                      <a:cubicBezTo>
                        <a:pt x="453" y="443"/>
                        <a:pt x="449" y="447"/>
                        <a:pt x="445" y="452"/>
                      </a:cubicBezTo>
                      <a:cubicBezTo>
                        <a:pt x="445" y="452"/>
                        <a:pt x="444" y="452"/>
                        <a:pt x="444" y="452"/>
                      </a:cubicBezTo>
                      <a:cubicBezTo>
                        <a:pt x="443" y="452"/>
                        <a:pt x="443" y="452"/>
                        <a:pt x="443" y="452"/>
                      </a:cubicBezTo>
                      <a:close/>
                      <a:moveTo>
                        <a:pt x="469" y="432"/>
                      </a:moveTo>
                      <a:cubicBezTo>
                        <a:pt x="468" y="433"/>
                        <a:pt x="467" y="434"/>
                        <a:pt x="465" y="436"/>
                      </a:cubicBezTo>
                      <a:cubicBezTo>
                        <a:pt x="467" y="433"/>
                        <a:pt x="468" y="431"/>
                        <a:pt x="469" y="428"/>
                      </a:cubicBezTo>
                      <a:cubicBezTo>
                        <a:pt x="470" y="427"/>
                        <a:pt x="471" y="426"/>
                        <a:pt x="471" y="425"/>
                      </a:cubicBezTo>
                      <a:cubicBezTo>
                        <a:pt x="472" y="424"/>
                        <a:pt x="472" y="423"/>
                        <a:pt x="473" y="422"/>
                      </a:cubicBezTo>
                      <a:cubicBezTo>
                        <a:pt x="475" y="421"/>
                        <a:pt x="476" y="421"/>
                        <a:pt x="478" y="419"/>
                      </a:cubicBezTo>
                      <a:cubicBezTo>
                        <a:pt x="475" y="424"/>
                        <a:pt x="473" y="428"/>
                        <a:pt x="469" y="432"/>
                      </a:cubicBezTo>
                      <a:close/>
                      <a:moveTo>
                        <a:pt x="458" y="440"/>
                      </a:moveTo>
                      <a:cubicBezTo>
                        <a:pt x="458" y="440"/>
                        <a:pt x="458" y="440"/>
                        <a:pt x="459" y="440"/>
                      </a:cubicBezTo>
                      <a:cubicBezTo>
                        <a:pt x="457" y="442"/>
                        <a:pt x="456" y="443"/>
                        <a:pt x="455" y="444"/>
                      </a:cubicBezTo>
                      <a:cubicBezTo>
                        <a:pt x="455" y="445"/>
                        <a:pt x="455" y="445"/>
                        <a:pt x="455" y="445"/>
                      </a:cubicBezTo>
                      <a:cubicBezTo>
                        <a:pt x="456" y="443"/>
                        <a:pt x="457" y="441"/>
                        <a:pt x="458" y="440"/>
                      </a:cubicBezTo>
                      <a:close/>
                      <a:moveTo>
                        <a:pt x="483" y="403"/>
                      </a:moveTo>
                      <a:cubicBezTo>
                        <a:pt x="483" y="404"/>
                        <a:pt x="485" y="405"/>
                        <a:pt x="486" y="406"/>
                      </a:cubicBezTo>
                      <a:cubicBezTo>
                        <a:pt x="485" y="408"/>
                        <a:pt x="484" y="410"/>
                        <a:pt x="483" y="411"/>
                      </a:cubicBezTo>
                      <a:cubicBezTo>
                        <a:pt x="481" y="411"/>
                        <a:pt x="481" y="410"/>
                        <a:pt x="479" y="410"/>
                      </a:cubicBezTo>
                      <a:cubicBezTo>
                        <a:pt x="481" y="407"/>
                        <a:pt x="481" y="405"/>
                        <a:pt x="483" y="403"/>
                      </a:cubicBezTo>
                      <a:close/>
                      <a:moveTo>
                        <a:pt x="485" y="410"/>
                      </a:moveTo>
                      <a:cubicBezTo>
                        <a:pt x="486" y="409"/>
                        <a:pt x="487" y="408"/>
                        <a:pt x="487" y="407"/>
                      </a:cubicBezTo>
                      <a:cubicBezTo>
                        <a:pt x="487" y="407"/>
                        <a:pt x="488" y="407"/>
                        <a:pt x="488" y="407"/>
                      </a:cubicBezTo>
                      <a:cubicBezTo>
                        <a:pt x="487" y="408"/>
                        <a:pt x="486" y="409"/>
                        <a:pt x="485" y="410"/>
                      </a:cubicBezTo>
                      <a:close/>
                      <a:moveTo>
                        <a:pt x="476" y="410"/>
                      </a:moveTo>
                      <a:cubicBezTo>
                        <a:pt x="476" y="410"/>
                        <a:pt x="477" y="410"/>
                        <a:pt x="477" y="411"/>
                      </a:cubicBezTo>
                      <a:cubicBezTo>
                        <a:pt x="477" y="413"/>
                        <a:pt x="475" y="415"/>
                        <a:pt x="474" y="417"/>
                      </a:cubicBezTo>
                      <a:cubicBezTo>
                        <a:pt x="474" y="417"/>
                        <a:pt x="473" y="417"/>
                        <a:pt x="473" y="416"/>
                      </a:cubicBezTo>
                      <a:cubicBezTo>
                        <a:pt x="474" y="414"/>
                        <a:pt x="475" y="412"/>
                        <a:pt x="476" y="410"/>
                      </a:cubicBezTo>
                      <a:close/>
                      <a:moveTo>
                        <a:pt x="471" y="413"/>
                      </a:moveTo>
                      <a:cubicBezTo>
                        <a:pt x="471" y="414"/>
                        <a:pt x="471" y="415"/>
                        <a:pt x="471" y="415"/>
                      </a:cubicBezTo>
                      <a:cubicBezTo>
                        <a:pt x="470" y="415"/>
                        <a:pt x="470" y="415"/>
                        <a:pt x="469" y="415"/>
                      </a:cubicBezTo>
                      <a:cubicBezTo>
                        <a:pt x="470" y="414"/>
                        <a:pt x="471" y="414"/>
                        <a:pt x="471" y="413"/>
                      </a:cubicBezTo>
                      <a:close/>
                      <a:moveTo>
                        <a:pt x="479" y="407"/>
                      </a:moveTo>
                      <a:cubicBezTo>
                        <a:pt x="479" y="408"/>
                        <a:pt x="479" y="408"/>
                        <a:pt x="478" y="409"/>
                      </a:cubicBezTo>
                      <a:cubicBezTo>
                        <a:pt x="478" y="409"/>
                        <a:pt x="477" y="408"/>
                        <a:pt x="477" y="408"/>
                      </a:cubicBezTo>
                      <a:cubicBezTo>
                        <a:pt x="477" y="407"/>
                        <a:pt x="477" y="407"/>
                        <a:pt x="477" y="407"/>
                      </a:cubicBezTo>
                      <a:cubicBezTo>
                        <a:pt x="478" y="406"/>
                        <a:pt x="480" y="404"/>
                        <a:pt x="481" y="403"/>
                      </a:cubicBezTo>
                      <a:cubicBezTo>
                        <a:pt x="480" y="404"/>
                        <a:pt x="479" y="406"/>
                        <a:pt x="479" y="407"/>
                      </a:cubicBezTo>
                      <a:close/>
                      <a:moveTo>
                        <a:pt x="472" y="418"/>
                      </a:moveTo>
                      <a:cubicBezTo>
                        <a:pt x="473" y="418"/>
                        <a:pt x="473" y="418"/>
                        <a:pt x="474" y="418"/>
                      </a:cubicBezTo>
                      <a:cubicBezTo>
                        <a:pt x="473" y="420"/>
                        <a:pt x="472" y="421"/>
                        <a:pt x="471" y="423"/>
                      </a:cubicBezTo>
                      <a:cubicBezTo>
                        <a:pt x="471" y="423"/>
                        <a:pt x="470" y="423"/>
                        <a:pt x="470" y="422"/>
                      </a:cubicBezTo>
                      <a:cubicBezTo>
                        <a:pt x="471" y="421"/>
                        <a:pt x="471" y="419"/>
                        <a:pt x="472" y="418"/>
                      </a:cubicBezTo>
                      <a:close/>
                      <a:moveTo>
                        <a:pt x="473" y="421"/>
                      </a:moveTo>
                      <a:cubicBezTo>
                        <a:pt x="474" y="421"/>
                        <a:pt x="474" y="419"/>
                        <a:pt x="475" y="419"/>
                      </a:cubicBezTo>
                      <a:cubicBezTo>
                        <a:pt x="475" y="419"/>
                        <a:pt x="476" y="419"/>
                        <a:pt x="477" y="419"/>
                      </a:cubicBezTo>
                      <a:cubicBezTo>
                        <a:pt x="475" y="420"/>
                        <a:pt x="474" y="421"/>
                        <a:pt x="473" y="421"/>
                      </a:cubicBezTo>
                      <a:close/>
                      <a:moveTo>
                        <a:pt x="477" y="418"/>
                      </a:moveTo>
                      <a:cubicBezTo>
                        <a:pt x="477" y="418"/>
                        <a:pt x="476" y="417"/>
                        <a:pt x="475" y="417"/>
                      </a:cubicBezTo>
                      <a:cubicBezTo>
                        <a:pt x="477" y="415"/>
                        <a:pt x="477" y="413"/>
                        <a:pt x="479" y="411"/>
                      </a:cubicBezTo>
                      <a:cubicBezTo>
                        <a:pt x="479" y="412"/>
                        <a:pt x="481" y="413"/>
                        <a:pt x="482" y="413"/>
                      </a:cubicBezTo>
                      <a:cubicBezTo>
                        <a:pt x="481" y="414"/>
                        <a:pt x="481" y="415"/>
                        <a:pt x="481" y="415"/>
                      </a:cubicBezTo>
                      <a:cubicBezTo>
                        <a:pt x="479" y="416"/>
                        <a:pt x="478" y="417"/>
                        <a:pt x="477" y="418"/>
                      </a:cubicBezTo>
                      <a:close/>
                      <a:moveTo>
                        <a:pt x="482" y="417"/>
                      </a:moveTo>
                      <a:cubicBezTo>
                        <a:pt x="482" y="416"/>
                        <a:pt x="483" y="416"/>
                        <a:pt x="484" y="415"/>
                      </a:cubicBezTo>
                      <a:cubicBezTo>
                        <a:pt x="482" y="417"/>
                        <a:pt x="481" y="419"/>
                        <a:pt x="479" y="422"/>
                      </a:cubicBezTo>
                      <a:cubicBezTo>
                        <a:pt x="480" y="420"/>
                        <a:pt x="481" y="419"/>
                        <a:pt x="482" y="417"/>
                      </a:cubicBezTo>
                      <a:close/>
                      <a:moveTo>
                        <a:pt x="518" y="277"/>
                      </a:moveTo>
                      <a:cubicBezTo>
                        <a:pt x="518" y="277"/>
                        <a:pt x="519" y="277"/>
                        <a:pt x="519" y="278"/>
                      </a:cubicBezTo>
                      <a:cubicBezTo>
                        <a:pt x="519" y="280"/>
                        <a:pt x="519" y="283"/>
                        <a:pt x="519" y="286"/>
                      </a:cubicBezTo>
                      <a:cubicBezTo>
                        <a:pt x="519" y="286"/>
                        <a:pt x="518" y="286"/>
                        <a:pt x="518" y="286"/>
                      </a:cubicBezTo>
                      <a:cubicBezTo>
                        <a:pt x="518" y="283"/>
                        <a:pt x="518" y="280"/>
                        <a:pt x="518"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6" y="273"/>
                        <a:pt x="526" y="277"/>
                      </a:cubicBezTo>
                      <a:lnTo>
                        <a:pt x="525" y="277"/>
                      </a:lnTo>
                      <a:close/>
                      <a:moveTo>
                        <a:pt x="525" y="278"/>
                      </a:moveTo>
                      <a:cubicBezTo>
                        <a:pt x="526" y="278"/>
                        <a:pt x="526" y="278"/>
                        <a:pt x="526" y="278"/>
                      </a:cubicBezTo>
                      <a:cubicBezTo>
                        <a:pt x="526" y="290"/>
                        <a:pt x="526" y="301"/>
                        <a:pt x="525" y="313"/>
                      </a:cubicBezTo>
                      <a:cubicBezTo>
                        <a:pt x="525" y="314"/>
                        <a:pt x="524" y="315"/>
                        <a:pt x="524" y="315"/>
                      </a:cubicBezTo>
                      <a:cubicBezTo>
                        <a:pt x="523" y="321"/>
                        <a:pt x="521" y="327"/>
                        <a:pt x="519" y="333"/>
                      </a:cubicBezTo>
                      <a:cubicBezTo>
                        <a:pt x="521" y="325"/>
                        <a:pt x="522" y="316"/>
                        <a:pt x="523" y="307"/>
                      </a:cubicBezTo>
                      <a:cubicBezTo>
                        <a:pt x="524" y="307"/>
                        <a:pt x="524" y="307"/>
                        <a:pt x="524" y="307"/>
                      </a:cubicBezTo>
                      <a:cubicBezTo>
                        <a:pt x="523" y="307"/>
                        <a:pt x="523" y="307"/>
                        <a:pt x="523" y="307"/>
                      </a:cubicBezTo>
                      <a:cubicBezTo>
                        <a:pt x="525" y="297"/>
                        <a:pt x="525" y="287"/>
                        <a:pt x="525" y="278"/>
                      </a:cubicBezTo>
                      <a:close/>
                      <a:moveTo>
                        <a:pt x="517" y="289"/>
                      </a:moveTo>
                      <a:cubicBezTo>
                        <a:pt x="518" y="288"/>
                        <a:pt x="518" y="288"/>
                        <a:pt x="519" y="288"/>
                      </a:cubicBezTo>
                      <a:cubicBezTo>
                        <a:pt x="519" y="290"/>
                        <a:pt x="519" y="292"/>
                        <a:pt x="518" y="294"/>
                      </a:cubicBezTo>
                      <a:cubicBezTo>
                        <a:pt x="518" y="294"/>
                        <a:pt x="517" y="294"/>
                        <a:pt x="517" y="294"/>
                      </a:cubicBezTo>
                      <a:cubicBezTo>
                        <a:pt x="517" y="292"/>
                        <a:pt x="517" y="290"/>
                        <a:pt x="517" y="289"/>
                      </a:cubicBezTo>
                      <a:close/>
                      <a:moveTo>
                        <a:pt x="517" y="296"/>
                      </a:moveTo>
                      <a:cubicBezTo>
                        <a:pt x="517" y="296"/>
                        <a:pt x="518" y="296"/>
                        <a:pt x="518" y="296"/>
                      </a:cubicBezTo>
                      <a:cubicBezTo>
                        <a:pt x="518" y="299"/>
                        <a:pt x="517" y="303"/>
                        <a:pt x="517" y="306"/>
                      </a:cubicBezTo>
                      <a:cubicBezTo>
                        <a:pt x="517" y="306"/>
                        <a:pt x="517" y="306"/>
                        <a:pt x="516" y="306"/>
                      </a:cubicBezTo>
                      <a:cubicBezTo>
                        <a:pt x="517" y="302"/>
                        <a:pt x="517" y="299"/>
                        <a:pt x="517" y="296"/>
                      </a:cubicBezTo>
                      <a:close/>
                      <a:moveTo>
                        <a:pt x="516" y="307"/>
                      </a:moveTo>
                      <a:cubicBezTo>
                        <a:pt x="516" y="307"/>
                        <a:pt x="517" y="307"/>
                        <a:pt x="517" y="307"/>
                      </a:cubicBezTo>
                      <a:cubicBezTo>
                        <a:pt x="517" y="310"/>
                        <a:pt x="516" y="313"/>
                        <a:pt x="516" y="317"/>
                      </a:cubicBezTo>
                      <a:cubicBezTo>
                        <a:pt x="515" y="316"/>
                        <a:pt x="515" y="316"/>
                        <a:pt x="515" y="316"/>
                      </a:cubicBezTo>
                      <a:cubicBezTo>
                        <a:pt x="515" y="313"/>
                        <a:pt x="516" y="310"/>
                        <a:pt x="516" y="307"/>
                      </a:cubicBezTo>
                      <a:close/>
                      <a:moveTo>
                        <a:pt x="513" y="307"/>
                      </a:moveTo>
                      <a:cubicBezTo>
                        <a:pt x="513" y="307"/>
                        <a:pt x="513" y="307"/>
                        <a:pt x="513" y="307"/>
                      </a:cubicBezTo>
                      <a:cubicBezTo>
                        <a:pt x="513" y="309"/>
                        <a:pt x="513" y="310"/>
                        <a:pt x="512" y="312"/>
                      </a:cubicBezTo>
                      <a:cubicBezTo>
                        <a:pt x="513" y="310"/>
                        <a:pt x="513" y="309"/>
                        <a:pt x="513" y="307"/>
                      </a:cubicBezTo>
                      <a:close/>
                      <a:moveTo>
                        <a:pt x="516" y="317"/>
                      </a:moveTo>
                      <a:cubicBezTo>
                        <a:pt x="515" y="320"/>
                        <a:pt x="515" y="323"/>
                        <a:pt x="514" y="326"/>
                      </a:cubicBezTo>
                      <a:cubicBezTo>
                        <a:pt x="514" y="326"/>
                        <a:pt x="514" y="326"/>
                        <a:pt x="514" y="327"/>
                      </a:cubicBezTo>
                      <a:cubicBezTo>
                        <a:pt x="513" y="328"/>
                        <a:pt x="513" y="329"/>
                        <a:pt x="513" y="330"/>
                      </a:cubicBezTo>
                      <a:cubicBezTo>
                        <a:pt x="513" y="332"/>
                        <a:pt x="512" y="333"/>
                        <a:pt x="511" y="335"/>
                      </a:cubicBezTo>
                      <a:cubicBezTo>
                        <a:pt x="513" y="329"/>
                        <a:pt x="514" y="323"/>
                        <a:pt x="515" y="317"/>
                      </a:cubicBezTo>
                      <a:cubicBezTo>
                        <a:pt x="515" y="317"/>
                        <a:pt x="515" y="317"/>
                        <a:pt x="516" y="317"/>
                      </a:cubicBezTo>
                      <a:close/>
                      <a:moveTo>
                        <a:pt x="105" y="56"/>
                      </a:moveTo>
                      <a:cubicBezTo>
                        <a:pt x="105" y="56"/>
                        <a:pt x="105" y="56"/>
                        <a:pt x="105" y="56"/>
                      </a:cubicBezTo>
                      <a:cubicBezTo>
                        <a:pt x="104" y="55"/>
                        <a:pt x="104" y="55"/>
                        <a:pt x="103" y="54"/>
                      </a:cubicBezTo>
                      <a:cubicBezTo>
                        <a:pt x="103" y="54"/>
                        <a:pt x="103" y="55"/>
                        <a:pt x="103" y="55"/>
                      </a:cubicBezTo>
                      <a:cubicBezTo>
                        <a:pt x="102" y="55"/>
                        <a:pt x="103" y="56"/>
                        <a:pt x="103" y="56"/>
                      </a:cubicBezTo>
                      <a:cubicBezTo>
                        <a:pt x="103" y="57"/>
                        <a:pt x="103" y="58"/>
                        <a:pt x="104" y="59"/>
                      </a:cubicBezTo>
                      <a:cubicBezTo>
                        <a:pt x="105" y="59"/>
                        <a:pt x="105" y="60"/>
                        <a:pt x="106" y="60"/>
                      </a:cubicBezTo>
                      <a:cubicBezTo>
                        <a:pt x="109" y="66"/>
                        <a:pt x="113" y="71"/>
                        <a:pt x="118" y="73"/>
                      </a:cubicBezTo>
                      <a:cubicBezTo>
                        <a:pt x="103" y="86"/>
                        <a:pt x="89" y="101"/>
                        <a:pt x="77" y="117"/>
                      </a:cubicBezTo>
                      <a:cubicBezTo>
                        <a:pt x="74" y="119"/>
                        <a:pt x="72" y="123"/>
                        <a:pt x="70" y="125"/>
                      </a:cubicBezTo>
                      <a:cubicBezTo>
                        <a:pt x="63" y="123"/>
                        <a:pt x="57" y="120"/>
                        <a:pt x="51" y="116"/>
                      </a:cubicBezTo>
                      <a:cubicBezTo>
                        <a:pt x="51" y="116"/>
                        <a:pt x="50" y="116"/>
                        <a:pt x="49" y="116"/>
                      </a:cubicBezTo>
                      <a:cubicBezTo>
                        <a:pt x="49" y="116"/>
                        <a:pt x="48" y="116"/>
                        <a:pt x="48" y="116"/>
                      </a:cubicBezTo>
                      <a:cubicBezTo>
                        <a:pt x="48" y="117"/>
                        <a:pt x="48" y="118"/>
                        <a:pt x="48" y="118"/>
                      </a:cubicBezTo>
                      <a:cubicBezTo>
                        <a:pt x="55" y="121"/>
                        <a:pt x="62" y="123"/>
                        <a:pt x="68" y="127"/>
                      </a:cubicBezTo>
                      <a:cubicBezTo>
                        <a:pt x="68" y="127"/>
                        <a:pt x="69" y="127"/>
                        <a:pt x="69" y="127"/>
                      </a:cubicBezTo>
                      <a:cubicBezTo>
                        <a:pt x="66" y="132"/>
                        <a:pt x="63" y="137"/>
                        <a:pt x="60" y="141"/>
                      </a:cubicBezTo>
                      <a:cubicBezTo>
                        <a:pt x="60" y="141"/>
                        <a:pt x="60" y="142"/>
                        <a:pt x="60" y="142"/>
                      </a:cubicBezTo>
                      <a:cubicBezTo>
                        <a:pt x="57" y="147"/>
                        <a:pt x="53" y="151"/>
                        <a:pt x="50" y="156"/>
                      </a:cubicBezTo>
                      <a:cubicBezTo>
                        <a:pt x="40" y="172"/>
                        <a:pt x="33" y="189"/>
                        <a:pt x="31" y="207"/>
                      </a:cubicBezTo>
                      <a:cubicBezTo>
                        <a:pt x="25" y="206"/>
                        <a:pt x="19" y="206"/>
                        <a:pt x="13" y="206"/>
                      </a:cubicBezTo>
                      <a:cubicBezTo>
                        <a:pt x="13" y="206"/>
                        <a:pt x="13" y="206"/>
                        <a:pt x="13" y="206"/>
                      </a:cubicBezTo>
                      <a:cubicBezTo>
                        <a:pt x="13" y="206"/>
                        <a:pt x="12" y="206"/>
                        <a:pt x="12" y="206"/>
                      </a:cubicBezTo>
                      <a:cubicBezTo>
                        <a:pt x="11" y="207"/>
                        <a:pt x="11" y="207"/>
                        <a:pt x="11" y="208"/>
                      </a:cubicBezTo>
                      <a:cubicBezTo>
                        <a:pt x="11" y="203"/>
                        <a:pt x="12" y="199"/>
                        <a:pt x="12" y="195"/>
                      </a:cubicBezTo>
                      <a:cubicBezTo>
                        <a:pt x="13" y="195"/>
                        <a:pt x="13" y="194"/>
                        <a:pt x="14" y="193"/>
                      </a:cubicBezTo>
                      <a:cubicBezTo>
                        <a:pt x="14" y="193"/>
                        <a:pt x="14" y="193"/>
                        <a:pt x="14" y="192"/>
                      </a:cubicBezTo>
                      <a:cubicBezTo>
                        <a:pt x="14" y="192"/>
                        <a:pt x="14" y="191"/>
                        <a:pt x="14" y="191"/>
                      </a:cubicBezTo>
                      <a:cubicBezTo>
                        <a:pt x="14" y="190"/>
                        <a:pt x="14" y="190"/>
                        <a:pt x="14" y="189"/>
                      </a:cubicBezTo>
                      <a:cubicBezTo>
                        <a:pt x="15" y="189"/>
                        <a:pt x="15" y="188"/>
                        <a:pt x="16" y="187"/>
                      </a:cubicBezTo>
                      <a:cubicBezTo>
                        <a:pt x="16" y="187"/>
                        <a:pt x="16" y="187"/>
                        <a:pt x="16" y="186"/>
                      </a:cubicBezTo>
                      <a:cubicBezTo>
                        <a:pt x="22"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8" y="180"/>
                        <a:pt x="18" y="179"/>
                        <a:pt x="18" y="179"/>
                      </a:cubicBezTo>
                      <a:cubicBezTo>
                        <a:pt x="18" y="178"/>
                        <a:pt x="18" y="177"/>
                        <a:pt x="18" y="176"/>
                      </a:cubicBezTo>
                      <a:cubicBezTo>
                        <a:pt x="18" y="174"/>
                        <a:pt x="18" y="173"/>
                        <a:pt x="18" y="171"/>
                      </a:cubicBezTo>
                      <a:cubicBezTo>
                        <a:pt x="20" y="168"/>
                        <a:pt x="22" y="165"/>
                        <a:pt x="24" y="162"/>
                      </a:cubicBezTo>
                      <a:cubicBezTo>
                        <a:pt x="26" y="158"/>
                        <a:pt x="28" y="153"/>
                        <a:pt x="29" y="149"/>
                      </a:cubicBezTo>
                      <a:cubicBezTo>
                        <a:pt x="29" y="148"/>
                        <a:pt x="30" y="147"/>
                        <a:pt x="31" y="145"/>
                      </a:cubicBezTo>
                      <a:cubicBezTo>
                        <a:pt x="37" y="148"/>
                        <a:pt x="44" y="149"/>
                        <a:pt x="52" y="149"/>
                      </a:cubicBezTo>
                      <a:cubicBezTo>
                        <a:pt x="51" y="149"/>
                        <a:pt x="51" y="149"/>
                        <a:pt x="51" y="149"/>
                      </a:cubicBezTo>
                      <a:cubicBezTo>
                        <a:pt x="45" y="147"/>
                        <a:pt x="38"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70" y="117"/>
                        <a:pt x="70" y="117"/>
                        <a:pt x="70" y="118"/>
                      </a:cubicBezTo>
                      <a:cubicBezTo>
                        <a:pt x="71" y="118"/>
                        <a:pt x="71" y="119"/>
                        <a:pt x="72" y="119"/>
                      </a:cubicBezTo>
                      <a:cubicBezTo>
                        <a:pt x="73"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4" y="107"/>
                        <a:pt x="71" y="109"/>
                        <a:pt x="78" y="111"/>
                      </a:cubicBezTo>
                      <a:cubicBezTo>
                        <a:pt x="77" y="111"/>
                        <a:pt x="77" y="111"/>
                        <a:pt x="77" y="111"/>
                      </a:cubicBezTo>
                      <a:cubicBezTo>
                        <a:pt x="71" y="107"/>
                        <a:pt x="65" y="105"/>
                        <a:pt x="58" y="101"/>
                      </a:cubicBezTo>
                      <a:cubicBezTo>
                        <a:pt x="61" y="99"/>
                        <a:pt x="63" y="96"/>
                        <a:pt x="65" y="93"/>
                      </a:cubicBezTo>
                      <a:cubicBezTo>
                        <a:pt x="68" y="97"/>
                        <a:pt x="72"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1" y="88"/>
                        <a:pt x="74" y="85"/>
                        <a:pt x="78" y="81"/>
                      </a:cubicBezTo>
                      <a:cubicBezTo>
                        <a:pt x="79" y="81"/>
                        <a:pt x="79" y="80"/>
                        <a:pt x="79" y="79"/>
                      </a:cubicBezTo>
                      <a:cubicBezTo>
                        <a:pt x="83" y="83"/>
                        <a:pt x="86" y="86"/>
                        <a:pt x="90" y="89"/>
                      </a:cubicBezTo>
                      <a:cubicBezTo>
                        <a:pt x="91" y="89"/>
                        <a:pt x="91" y="89"/>
                        <a:pt x="91" y="88"/>
                      </a:cubicBezTo>
                      <a:cubicBezTo>
                        <a:pt x="91" y="88"/>
                        <a:pt x="91" y="88"/>
                        <a:pt x="91" y="87"/>
                      </a:cubicBezTo>
                      <a:cubicBezTo>
                        <a:pt x="90" y="87"/>
                        <a:pt x="90" y="86"/>
                        <a:pt x="89" y="86"/>
                      </a:cubicBezTo>
                      <a:cubicBezTo>
                        <a:pt x="87" y="83"/>
                        <a:pt x="83" y="81"/>
                        <a:pt x="80" y="78"/>
                      </a:cubicBezTo>
                      <a:cubicBezTo>
                        <a:pt x="81" y="75"/>
                        <a:pt x="83" y="73"/>
                        <a:pt x="85" y="70"/>
                      </a:cubicBezTo>
                      <a:cubicBezTo>
                        <a:pt x="92" y="61"/>
                        <a:pt x="100" y="53"/>
                        <a:pt x="108" y="47"/>
                      </a:cubicBezTo>
                      <a:cubicBezTo>
                        <a:pt x="109" y="49"/>
                        <a:pt x="110" y="51"/>
                        <a:pt x="111" y="53"/>
                      </a:cubicBezTo>
                      <a:cubicBezTo>
                        <a:pt x="111" y="53"/>
                        <a:pt x="111" y="53"/>
                        <a:pt x="111" y="53"/>
                      </a:cubicBezTo>
                      <a:cubicBezTo>
                        <a:pt x="112" y="56"/>
                        <a:pt x="114" y="60"/>
                        <a:pt x="116" y="63"/>
                      </a:cubicBezTo>
                      <a:cubicBezTo>
                        <a:pt x="117" y="63"/>
                        <a:pt x="118" y="63"/>
                        <a:pt x="119" y="63"/>
                      </a:cubicBezTo>
                      <a:cubicBezTo>
                        <a:pt x="120" y="63"/>
                        <a:pt x="121" y="64"/>
                        <a:pt x="122" y="65"/>
                      </a:cubicBezTo>
                      <a:cubicBezTo>
                        <a:pt x="123" y="65"/>
                        <a:pt x="125" y="65"/>
                        <a:pt x="126" y="65"/>
                      </a:cubicBezTo>
                      <a:cubicBezTo>
                        <a:pt x="125" y="65"/>
                        <a:pt x="125" y="65"/>
                        <a:pt x="125" y="65"/>
                      </a:cubicBezTo>
                      <a:cubicBezTo>
                        <a:pt x="118" y="60"/>
                        <a:pt x="113" y="54"/>
                        <a:pt x="109" y="46"/>
                      </a:cubicBezTo>
                      <a:cubicBezTo>
                        <a:pt x="111" y="45"/>
                        <a:pt x="112" y="44"/>
                        <a:pt x="113" y="43"/>
                      </a:cubicBezTo>
                      <a:cubicBezTo>
                        <a:pt x="116" y="45"/>
                        <a:pt x="118" y="48"/>
                        <a:pt x="121" y="51"/>
                      </a:cubicBezTo>
                      <a:cubicBezTo>
                        <a:pt x="122" y="55"/>
                        <a:pt x="125" y="56"/>
                        <a:pt x="127" y="56"/>
                      </a:cubicBezTo>
                      <a:cubicBezTo>
                        <a:pt x="127" y="56"/>
                        <a:pt x="127" y="56"/>
                        <a:pt x="127" y="55"/>
                      </a:cubicBezTo>
                      <a:cubicBezTo>
                        <a:pt x="127" y="55"/>
                        <a:pt x="127" y="55"/>
                        <a:pt x="128" y="55"/>
                      </a:cubicBezTo>
                      <a:cubicBezTo>
                        <a:pt x="128" y="55"/>
                        <a:pt x="127" y="55"/>
                        <a:pt x="127" y="54"/>
                      </a:cubicBezTo>
                      <a:cubicBezTo>
                        <a:pt x="123" y="50"/>
                        <a:pt x="119" y="46"/>
                        <a:pt x="114" y="43"/>
                      </a:cubicBezTo>
                      <a:cubicBezTo>
                        <a:pt x="122" y="38"/>
                        <a:pt x="130" y="33"/>
                        <a:pt x="139" y="30"/>
                      </a:cubicBezTo>
                      <a:cubicBezTo>
                        <a:pt x="141" y="35"/>
                        <a:pt x="143" y="39"/>
                        <a:pt x="144" y="43"/>
                      </a:cubicBezTo>
                      <a:cubicBezTo>
                        <a:pt x="145"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5" y="41"/>
                      </a:cubicBezTo>
                      <a:cubicBezTo>
                        <a:pt x="155" y="40"/>
                        <a:pt x="155" y="39"/>
                        <a:pt x="156" y="39"/>
                      </a:cubicBezTo>
                      <a:cubicBezTo>
                        <a:pt x="156" y="38"/>
                        <a:pt x="156" y="38"/>
                        <a:pt x="155" y="37"/>
                      </a:cubicBezTo>
                      <a:cubicBezTo>
                        <a:pt x="155" y="36"/>
                        <a:pt x="155" y="35"/>
                        <a:pt x="154" y="34"/>
                      </a:cubicBezTo>
                      <a:cubicBezTo>
                        <a:pt x="154" y="34"/>
                        <a:pt x="154" y="33"/>
                        <a:pt x="154" y="33"/>
                      </a:cubicBezTo>
                      <a:cubicBezTo>
                        <a:pt x="154" y="32"/>
                        <a:pt x="153" y="31"/>
                        <a:pt x="153" y="30"/>
                      </a:cubicBezTo>
                      <a:cubicBezTo>
                        <a:pt x="153" y="29"/>
                        <a:pt x="152" y="29"/>
                        <a:pt x="151" y="28"/>
                      </a:cubicBezTo>
                      <a:cubicBezTo>
                        <a:pt x="151" y="28"/>
                        <a:pt x="151" y="28"/>
                        <a:pt x="151" y="28"/>
                      </a:cubicBezTo>
                      <a:cubicBezTo>
                        <a:pt x="155" y="27"/>
                        <a:pt x="158" y="26"/>
                        <a:pt x="161" y="24"/>
                      </a:cubicBezTo>
                      <a:cubicBezTo>
                        <a:pt x="161" y="26"/>
                        <a:pt x="162" y="29"/>
                        <a:pt x="163" y="31"/>
                      </a:cubicBezTo>
                      <a:cubicBezTo>
                        <a:pt x="165" y="36"/>
                        <a:pt x="168" y="39"/>
                        <a:pt x="170" y="40"/>
                      </a:cubicBezTo>
                      <a:cubicBezTo>
                        <a:pt x="159" y="43"/>
                        <a:pt x="149" y="49"/>
                        <a:pt x="139" y="56"/>
                      </a:cubicBezTo>
                      <a:cubicBezTo>
                        <a:pt x="132" y="61"/>
                        <a:pt x="125" y="67"/>
                        <a:pt x="119"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6" y="57"/>
                        <a:pt x="105" y="56"/>
                        <a:pt x="105" y="56"/>
                      </a:cubicBezTo>
                      <a:close/>
                      <a:moveTo>
                        <a:pt x="140" y="30"/>
                      </a:moveTo>
                      <a:cubicBezTo>
                        <a:pt x="141" y="30"/>
                        <a:pt x="142" y="29"/>
                        <a:pt x="142" y="29"/>
                      </a:cubicBezTo>
                      <a:cubicBezTo>
                        <a:pt x="143" y="29"/>
                        <a:pt x="143" y="29"/>
                        <a:pt x="144" y="29"/>
                      </a:cubicBezTo>
                      <a:cubicBezTo>
                        <a:pt x="144" y="33"/>
                        <a:pt x="145" y="36"/>
                        <a:pt x="145" y="39"/>
                      </a:cubicBezTo>
                      <a:cubicBezTo>
                        <a:pt x="144" y="36"/>
                        <a:pt x="142" y="33"/>
                        <a:pt x="140" y="30"/>
                      </a:cubicBezTo>
                      <a:close/>
                      <a:moveTo>
                        <a:pt x="168" y="19"/>
                      </a:moveTo>
                      <a:cubicBezTo>
                        <a:pt x="171" y="19"/>
                        <a:pt x="173" y="19"/>
                        <a:pt x="175" y="19"/>
                      </a:cubicBezTo>
                      <a:cubicBezTo>
                        <a:pt x="177" y="25"/>
                        <a:pt x="178" y="31"/>
                        <a:pt x="179" y="37"/>
                      </a:cubicBezTo>
                      <a:cubicBezTo>
                        <a:pt x="179" y="37"/>
                        <a:pt x="179" y="37"/>
                        <a:pt x="178" y="37"/>
                      </a:cubicBezTo>
                      <a:cubicBezTo>
                        <a:pt x="178" y="32"/>
                        <a:pt x="177"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2" y="39"/>
                      </a:cubicBezTo>
                      <a:cubicBezTo>
                        <a:pt x="171" y="39"/>
                        <a:pt x="171" y="39"/>
                        <a:pt x="171" y="38"/>
                      </a:cubicBezTo>
                      <a:cubicBezTo>
                        <a:pt x="167" y="33"/>
                        <a:pt x="165" y="28"/>
                        <a:pt x="164" y="22"/>
                      </a:cubicBezTo>
                      <a:cubicBezTo>
                        <a:pt x="165" y="21"/>
                        <a:pt x="167" y="21"/>
                        <a:pt x="168" y="19"/>
                      </a:cubicBezTo>
                      <a:close/>
                      <a:moveTo>
                        <a:pt x="186" y="21"/>
                      </a:moveTo>
                      <a:cubicBezTo>
                        <a:pt x="186" y="21"/>
                        <a:pt x="186" y="21"/>
                        <a:pt x="186" y="20"/>
                      </a:cubicBezTo>
                      <a:cubicBezTo>
                        <a:pt x="185" y="19"/>
                        <a:pt x="185" y="17"/>
                        <a:pt x="185" y="16"/>
                      </a:cubicBezTo>
                      <a:cubicBezTo>
                        <a:pt x="186" y="16"/>
                        <a:pt x="187" y="15"/>
                        <a:pt x="189" y="15"/>
                      </a:cubicBezTo>
                      <a:cubicBezTo>
                        <a:pt x="190" y="22"/>
                        <a:pt x="194" y="27"/>
                        <a:pt x="199" y="31"/>
                      </a:cubicBezTo>
                      <a:cubicBezTo>
                        <a:pt x="199" y="31"/>
                        <a:pt x="199" y="30"/>
                        <a:pt x="199" y="30"/>
                      </a:cubicBezTo>
                      <a:cubicBezTo>
                        <a:pt x="195" y="25"/>
                        <a:pt x="193" y="20"/>
                        <a:pt x="191" y="15"/>
                      </a:cubicBezTo>
                      <a:cubicBezTo>
                        <a:pt x="191" y="14"/>
                        <a:pt x="192" y="14"/>
                        <a:pt x="193" y="13"/>
                      </a:cubicBezTo>
                      <a:cubicBezTo>
                        <a:pt x="194" y="13"/>
                        <a:pt x="195" y="13"/>
                        <a:pt x="197" y="12"/>
                      </a:cubicBezTo>
                      <a:cubicBezTo>
                        <a:pt x="197" y="17"/>
                        <a:pt x="200" y="23"/>
                        <a:pt x="204" y="27"/>
                      </a:cubicBezTo>
                      <a:cubicBezTo>
                        <a:pt x="204" y="27"/>
                        <a:pt x="205" y="26"/>
                        <a:pt x="205" y="25"/>
                      </a:cubicBezTo>
                      <a:cubicBezTo>
                        <a:pt x="204" y="25"/>
                        <a:pt x="204" y="24"/>
                        <a:pt x="203" y="23"/>
                      </a:cubicBezTo>
                      <a:cubicBezTo>
                        <a:pt x="201" y="20"/>
                        <a:pt x="199" y="16"/>
                        <a:pt x="198" y="11"/>
                      </a:cubicBezTo>
                      <a:cubicBezTo>
                        <a:pt x="212" y="7"/>
                        <a:pt x="226" y="5"/>
                        <a:pt x="241" y="5"/>
                      </a:cubicBezTo>
                      <a:cubicBezTo>
                        <a:pt x="244" y="5"/>
                        <a:pt x="247" y="5"/>
                        <a:pt x="250" y="5"/>
                      </a:cubicBezTo>
                      <a:cubicBezTo>
                        <a:pt x="250" y="11"/>
                        <a:pt x="250" y="17"/>
                        <a:pt x="250" y="23"/>
                      </a:cubicBezTo>
                      <a:cubicBezTo>
                        <a:pt x="251" y="23"/>
                        <a:pt x="251" y="22"/>
                        <a:pt x="252" y="21"/>
                      </a:cubicBezTo>
                      <a:cubicBezTo>
                        <a:pt x="252" y="21"/>
                        <a:pt x="252" y="21"/>
                        <a:pt x="252" y="20"/>
                      </a:cubicBezTo>
                      <a:cubicBezTo>
                        <a:pt x="252" y="15"/>
                        <a:pt x="252" y="10"/>
                        <a:pt x="252" y="5"/>
                      </a:cubicBezTo>
                      <a:cubicBezTo>
                        <a:pt x="254" y="5"/>
                        <a:pt x="257"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8" y="26"/>
                        <a:pt x="237" y="27"/>
                        <a:pt x="236" y="27"/>
                      </a:cubicBezTo>
                      <a:cubicBezTo>
                        <a:pt x="235" y="27"/>
                        <a:pt x="234" y="28"/>
                        <a:pt x="233" y="28"/>
                      </a:cubicBezTo>
                      <a:cubicBezTo>
                        <a:pt x="232" y="24"/>
                        <a:pt x="231" y="21"/>
                        <a:pt x="229" y="16"/>
                      </a:cubicBezTo>
                      <a:cubicBezTo>
                        <a:pt x="228" y="16"/>
                        <a:pt x="228" y="16"/>
                        <a:pt x="228" y="17"/>
                      </a:cubicBezTo>
                      <a:cubicBezTo>
                        <a:pt x="228" y="21"/>
                        <a:pt x="230" y="25"/>
                        <a:pt x="233" y="29"/>
                      </a:cubicBezTo>
                      <a:cubicBezTo>
                        <a:pt x="233" y="29"/>
                        <a:pt x="232" y="29"/>
                        <a:pt x="232" y="29"/>
                      </a:cubicBezTo>
                      <a:cubicBezTo>
                        <a:pt x="232" y="29"/>
                        <a:pt x="233" y="29"/>
                        <a:pt x="233" y="29"/>
                      </a:cubicBezTo>
                      <a:cubicBezTo>
                        <a:pt x="233" y="29"/>
                        <a:pt x="234" y="29"/>
                        <a:pt x="234" y="29"/>
                      </a:cubicBezTo>
                      <a:cubicBezTo>
                        <a:pt x="231" y="30"/>
                        <a:pt x="229" y="31"/>
                        <a:pt x="226" y="31"/>
                      </a:cubicBezTo>
                      <a:cubicBezTo>
                        <a:pt x="225" y="31"/>
                        <a:pt x="224" y="32"/>
                        <a:pt x="223" y="33"/>
                      </a:cubicBezTo>
                      <a:cubicBezTo>
                        <a:pt x="222" y="33"/>
                        <a:pt x="221" y="33"/>
                        <a:pt x="220" y="33"/>
                      </a:cubicBezTo>
                      <a:cubicBezTo>
                        <a:pt x="207" y="32"/>
                        <a:pt x="194" y="33"/>
                        <a:pt x="182" y="36"/>
                      </a:cubicBezTo>
                      <a:cubicBezTo>
                        <a:pt x="182" y="36"/>
                        <a:pt x="182" y="36"/>
                        <a:pt x="182" y="36"/>
                      </a:cubicBezTo>
                      <a:cubicBezTo>
                        <a:pt x="180" y="30"/>
                        <a:pt x="178" y="24"/>
                        <a:pt x="176" y="18"/>
                      </a:cubicBezTo>
                      <a:cubicBezTo>
                        <a:pt x="178" y="18"/>
                        <a:pt x="181" y="17"/>
                        <a:pt x="183" y="17"/>
                      </a:cubicBezTo>
                      <a:cubicBezTo>
                        <a:pt x="183" y="19"/>
                        <a:pt x="184" y="21"/>
                        <a:pt x="184" y="23"/>
                      </a:cubicBezTo>
                      <a:cubicBezTo>
                        <a:pt x="185" y="25"/>
                        <a:pt x="187" y="27"/>
                        <a:pt x="189" y="27"/>
                      </a:cubicBezTo>
                      <a:cubicBezTo>
                        <a:pt x="189" y="25"/>
                        <a:pt x="187" y="23"/>
                        <a:pt x="186" y="21"/>
                      </a:cubicBezTo>
                      <a:close/>
                      <a:moveTo>
                        <a:pt x="156" y="21"/>
                      </a:moveTo>
                      <a:cubicBezTo>
                        <a:pt x="156" y="21"/>
                        <a:pt x="156" y="21"/>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2" y="7"/>
                      </a:cubicBezTo>
                      <a:cubicBezTo>
                        <a:pt x="271" y="13"/>
                        <a:pt x="271" y="20"/>
                        <a:pt x="273" y="25"/>
                      </a:cubicBezTo>
                      <a:cubicBezTo>
                        <a:pt x="269" y="25"/>
                        <a:pt x="265" y="25"/>
                        <a:pt x="261" y="25"/>
                      </a:cubicBezTo>
                      <a:cubicBezTo>
                        <a:pt x="261" y="25"/>
                        <a:pt x="260" y="25"/>
                        <a:pt x="260" y="26"/>
                      </a:cubicBezTo>
                      <a:close/>
                      <a:moveTo>
                        <a:pt x="265" y="29"/>
                      </a:moveTo>
                      <a:cubicBezTo>
                        <a:pt x="265" y="28"/>
                        <a:pt x="266" y="28"/>
                        <a:pt x="267"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7" y="33"/>
                      </a:cubicBezTo>
                      <a:cubicBezTo>
                        <a:pt x="291" y="32"/>
                        <a:pt x="285" y="31"/>
                        <a:pt x="280" y="31"/>
                      </a:cubicBezTo>
                      <a:cubicBezTo>
                        <a:pt x="275" y="30"/>
                        <a:pt x="270"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6" y="29"/>
                      </a:cubicBezTo>
                      <a:cubicBezTo>
                        <a:pt x="243" y="29"/>
                        <a:pt x="239" y="30"/>
                        <a:pt x="236" y="31"/>
                      </a:cubicBezTo>
                      <a:cubicBezTo>
                        <a:pt x="233" y="31"/>
                        <a:pt x="230" y="31"/>
                        <a:pt x="227" y="32"/>
                      </a:cubicBezTo>
                      <a:cubicBezTo>
                        <a:pt x="233" y="31"/>
                        <a:pt x="239" y="29"/>
                        <a:pt x="245" y="29"/>
                      </a:cubicBezTo>
                      <a:close/>
                      <a:moveTo>
                        <a:pt x="322" y="38"/>
                      </a:moveTo>
                      <a:cubicBezTo>
                        <a:pt x="320" y="38"/>
                        <a:pt x="317" y="37"/>
                        <a:pt x="315" y="37"/>
                      </a:cubicBezTo>
                      <a:cubicBezTo>
                        <a:pt x="314" y="36"/>
                        <a:pt x="313" y="36"/>
                        <a:pt x="311" y="35"/>
                      </a:cubicBezTo>
                      <a:cubicBezTo>
                        <a:pt x="315" y="36"/>
                        <a:pt x="319" y="37"/>
                        <a:pt x="322" y="38"/>
                      </a:cubicBezTo>
                      <a:close/>
                      <a:moveTo>
                        <a:pt x="325" y="40"/>
                      </a:moveTo>
                      <a:cubicBezTo>
                        <a:pt x="325" y="39"/>
                        <a:pt x="324" y="39"/>
                        <a:pt x="324" y="39"/>
                      </a:cubicBezTo>
                      <a:cubicBezTo>
                        <a:pt x="330" y="40"/>
                        <a:pt x="336" y="41"/>
                        <a:pt x="342" y="43"/>
                      </a:cubicBezTo>
                      <a:cubicBezTo>
                        <a:pt x="341" y="44"/>
                        <a:pt x="341" y="45"/>
                        <a:pt x="341" y="45"/>
                      </a:cubicBezTo>
                      <a:cubicBezTo>
                        <a:pt x="336" y="43"/>
                        <a:pt x="331"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8" y="222"/>
                        <a:pt x="8" y="221"/>
                        <a:pt x="8" y="221"/>
                      </a:cubicBezTo>
                      <a:cubicBezTo>
                        <a:pt x="9" y="217"/>
                        <a:pt x="9" y="213"/>
                        <a:pt x="10" y="209"/>
                      </a:cubicBezTo>
                      <a:cubicBezTo>
                        <a:pt x="17" y="208"/>
                        <a:pt x="24" y="207"/>
                        <a:pt x="31" y="207"/>
                      </a:cubicBezTo>
                      <a:cubicBezTo>
                        <a:pt x="29" y="213"/>
                        <a:pt x="29" y="219"/>
                        <a:pt x="29" y="224"/>
                      </a:cubicBezTo>
                      <a:cubicBezTo>
                        <a:pt x="27" y="232"/>
                        <a:pt x="26" y="240"/>
                        <a:pt x="25" y="248"/>
                      </a:cubicBezTo>
                      <a:cubicBezTo>
                        <a:pt x="24" y="252"/>
                        <a:pt x="24" y="256"/>
                        <a:pt x="24" y="260"/>
                      </a:cubicBezTo>
                      <a:cubicBezTo>
                        <a:pt x="17" y="264"/>
                        <a:pt x="10" y="266"/>
                        <a:pt x="4" y="266"/>
                      </a:cubicBezTo>
                      <a:cubicBezTo>
                        <a:pt x="4" y="252"/>
                        <a:pt x="5" y="238"/>
                        <a:pt x="6" y="224"/>
                      </a:cubicBezTo>
                      <a:close/>
                      <a:moveTo>
                        <a:pt x="24" y="263"/>
                      </a:moveTo>
                      <a:cubicBezTo>
                        <a:pt x="23" y="263"/>
                        <a:pt x="23" y="264"/>
                        <a:pt x="23" y="265"/>
                      </a:cubicBezTo>
                      <a:cubicBezTo>
                        <a:pt x="21" y="267"/>
                        <a:pt x="19" y="269"/>
                        <a:pt x="16" y="271"/>
                      </a:cubicBezTo>
                      <a:cubicBezTo>
                        <a:pt x="12" y="272"/>
                        <a:pt x="8" y="272"/>
                        <a:pt x="4" y="272"/>
                      </a:cubicBezTo>
                      <a:cubicBezTo>
                        <a:pt x="4" y="270"/>
                        <a:pt x="4" y="268"/>
                        <a:pt x="4" y="267"/>
                      </a:cubicBezTo>
                      <a:cubicBezTo>
                        <a:pt x="12" y="268"/>
                        <a:pt x="19" y="267"/>
                        <a:pt x="24" y="263"/>
                      </a:cubicBezTo>
                      <a:close/>
                      <a:moveTo>
                        <a:pt x="10" y="274"/>
                      </a:moveTo>
                      <a:cubicBezTo>
                        <a:pt x="9" y="275"/>
                        <a:pt x="7" y="276"/>
                        <a:pt x="6" y="276"/>
                      </a:cubicBezTo>
                      <a:cubicBezTo>
                        <a:pt x="7" y="277"/>
                        <a:pt x="8" y="277"/>
                        <a:pt x="9" y="277"/>
                      </a:cubicBezTo>
                      <a:cubicBezTo>
                        <a:pt x="10" y="277"/>
                        <a:pt x="11" y="276"/>
                        <a:pt x="11" y="276"/>
                      </a:cubicBezTo>
                      <a:cubicBezTo>
                        <a:pt x="13" y="275"/>
                        <a:pt x="14" y="275"/>
                        <a:pt x="15" y="274"/>
                      </a:cubicBezTo>
                      <a:cubicBezTo>
                        <a:pt x="18" y="274"/>
                        <a:pt x="21" y="272"/>
                        <a:pt x="23" y="270"/>
                      </a:cubicBezTo>
                      <a:cubicBezTo>
                        <a:pt x="23" y="275"/>
                        <a:pt x="23" y="280"/>
                        <a:pt x="24" y="285"/>
                      </a:cubicBezTo>
                      <a:cubicBezTo>
                        <a:pt x="24" y="287"/>
                        <a:pt x="24" y="290"/>
                        <a:pt x="25" y="292"/>
                      </a:cubicBezTo>
                      <a:cubicBezTo>
                        <a:pt x="25" y="293"/>
                        <a:pt x="25" y="294"/>
                        <a:pt x="25" y="295"/>
                      </a:cubicBezTo>
                      <a:cubicBezTo>
                        <a:pt x="25" y="296"/>
                        <a:pt x="25" y="297"/>
                        <a:pt x="25" y="298"/>
                      </a:cubicBezTo>
                      <a:cubicBezTo>
                        <a:pt x="24" y="298"/>
                        <a:pt x="23" y="298"/>
                        <a:pt x="23" y="298"/>
                      </a:cubicBezTo>
                      <a:cubicBezTo>
                        <a:pt x="23" y="298"/>
                        <a:pt x="23" y="298"/>
                        <a:pt x="23" y="298"/>
                      </a:cubicBezTo>
                      <a:cubicBezTo>
                        <a:pt x="21" y="299"/>
                        <a:pt x="19" y="299"/>
                        <a:pt x="17" y="300"/>
                      </a:cubicBezTo>
                      <a:cubicBezTo>
                        <a:pt x="15" y="301"/>
                        <a:pt x="14" y="301"/>
                        <a:pt x="12" y="302"/>
                      </a:cubicBezTo>
                      <a:cubicBezTo>
                        <a:pt x="13" y="303"/>
                        <a:pt x="14" y="303"/>
                        <a:pt x="15" y="303"/>
                      </a:cubicBezTo>
                      <a:cubicBezTo>
                        <a:pt x="18" y="302"/>
                        <a:pt x="21" y="301"/>
                        <a:pt x="24" y="300"/>
                      </a:cubicBezTo>
                      <a:cubicBezTo>
                        <a:pt x="24" y="301"/>
                        <a:pt x="24" y="302"/>
                        <a:pt x="25"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7" y="297"/>
                      </a:cubicBezTo>
                      <a:cubicBezTo>
                        <a:pt x="5" y="289"/>
                        <a:pt x="5" y="281"/>
                        <a:pt x="4" y="273"/>
                      </a:cubicBezTo>
                      <a:cubicBezTo>
                        <a:pt x="7" y="273"/>
                        <a:pt x="9"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9" y="328"/>
                        <a:pt x="18" y="328"/>
                        <a:pt x="18" y="328"/>
                      </a:cubicBezTo>
                      <a:cubicBezTo>
                        <a:pt x="17" y="329"/>
                        <a:pt x="15" y="330"/>
                        <a:pt x="14" y="331"/>
                      </a:cubicBezTo>
                      <a:cubicBezTo>
                        <a:pt x="11" y="332"/>
                        <a:pt x="10" y="333"/>
                        <a:pt x="10" y="335"/>
                      </a:cubicBezTo>
                      <a:cubicBezTo>
                        <a:pt x="10" y="329"/>
                        <a:pt x="9" y="323"/>
                        <a:pt x="9" y="317"/>
                      </a:cubicBezTo>
                      <a:cubicBezTo>
                        <a:pt x="15" y="316"/>
                        <a:pt x="20" y="314"/>
                        <a:pt x="26" y="312"/>
                      </a:cubicBezTo>
                      <a:cubicBezTo>
                        <a:pt x="26" y="314"/>
                        <a:pt x="27" y="316"/>
                        <a:pt x="27" y="318"/>
                      </a:cubicBezTo>
                      <a:cubicBezTo>
                        <a:pt x="28" y="324"/>
                        <a:pt x="29" y="330"/>
                        <a:pt x="31" y="336"/>
                      </a:cubicBezTo>
                      <a:cubicBezTo>
                        <a:pt x="30" y="336"/>
                        <a:pt x="29" y="336"/>
                        <a:pt x="29" y="336"/>
                      </a:cubicBezTo>
                      <a:cubicBezTo>
                        <a:pt x="28" y="336"/>
                        <a:pt x="28" y="337"/>
                        <a:pt x="27" y="337"/>
                      </a:cubicBezTo>
                      <a:cubicBezTo>
                        <a:pt x="27"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1" y="339"/>
                        <a:pt x="31" y="339"/>
                      </a:cubicBezTo>
                      <a:cubicBezTo>
                        <a:pt x="33" y="345"/>
                        <a:pt x="35" y="351"/>
                        <a:pt x="37" y="357"/>
                      </a:cubicBezTo>
                      <a:cubicBezTo>
                        <a:pt x="36" y="358"/>
                        <a:pt x="35" y="358"/>
                        <a:pt x="34" y="359"/>
                      </a:cubicBezTo>
                      <a:cubicBezTo>
                        <a:pt x="33" y="359"/>
                        <a:pt x="33" y="359"/>
                        <a:pt x="33" y="359"/>
                      </a:cubicBezTo>
                      <a:cubicBezTo>
                        <a:pt x="33" y="359"/>
                        <a:pt x="33" y="359"/>
                        <a:pt x="33" y="359"/>
                      </a:cubicBezTo>
                      <a:cubicBezTo>
                        <a:pt x="33" y="358"/>
                        <a:pt x="32" y="358"/>
                        <a:pt x="31" y="358"/>
                      </a:cubicBezTo>
                      <a:cubicBezTo>
                        <a:pt x="26" y="362"/>
                        <a:pt x="21" y="365"/>
                        <a:pt x="16"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6"/>
                        <a:pt x="10" y="337"/>
                        <a:pt x="10" y="337"/>
                      </a:cubicBezTo>
                      <a:cubicBezTo>
                        <a:pt x="11" y="337"/>
                        <a:pt x="11" y="337"/>
                        <a:pt x="12" y="337"/>
                      </a:cubicBezTo>
                      <a:cubicBezTo>
                        <a:pt x="13" y="336"/>
                        <a:pt x="13" y="335"/>
                        <a:pt x="14" y="334"/>
                      </a:cubicBezTo>
                      <a:cubicBezTo>
                        <a:pt x="17" y="331"/>
                        <a:pt x="21" y="329"/>
                        <a:pt x="26" y="329"/>
                      </a:cubicBezTo>
                      <a:cubicBezTo>
                        <a:pt x="25" y="329"/>
                        <a:pt x="25" y="329"/>
                        <a:pt x="25" y="329"/>
                      </a:cubicBezTo>
                      <a:cubicBezTo>
                        <a:pt x="23" y="328"/>
                        <a:pt x="21" y="328"/>
                        <a:pt x="19" y="328"/>
                      </a:cubicBezTo>
                      <a:close/>
                      <a:moveTo>
                        <a:pt x="20" y="371"/>
                      </a:moveTo>
                      <a:cubicBezTo>
                        <a:pt x="19" y="372"/>
                        <a:pt x="18" y="373"/>
                        <a:pt x="17" y="374"/>
                      </a:cubicBezTo>
                      <a:cubicBezTo>
                        <a:pt x="17" y="373"/>
                        <a:pt x="16" y="371"/>
                        <a:pt x="16" y="370"/>
                      </a:cubicBezTo>
                      <a:cubicBezTo>
                        <a:pt x="17" y="369"/>
                        <a:pt x="18" y="369"/>
                        <a:pt x="19" y="369"/>
                      </a:cubicBezTo>
                      <a:cubicBezTo>
                        <a:pt x="19" y="369"/>
                        <a:pt x="18" y="369"/>
                        <a:pt x="18" y="370"/>
                      </a:cubicBezTo>
                      <a:cubicBezTo>
                        <a:pt x="19" y="370"/>
                        <a:pt x="19" y="371"/>
                        <a:pt x="20"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1" y="367"/>
                        <a:pt x="41" y="368"/>
                        <a:pt x="42" y="369"/>
                      </a:cubicBezTo>
                      <a:cubicBezTo>
                        <a:pt x="36" y="372"/>
                        <a:pt x="30" y="376"/>
                        <a:pt x="26" y="381"/>
                      </a:cubicBezTo>
                      <a:cubicBezTo>
                        <a:pt x="27" y="382"/>
                        <a:pt x="27" y="382"/>
                        <a:pt x="27" y="383"/>
                      </a:cubicBezTo>
                      <a:cubicBezTo>
                        <a:pt x="25" y="383"/>
                        <a:pt x="24" y="384"/>
                        <a:pt x="22" y="384"/>
                      </a:cubicBezTo>
                      <a:cubicBezTo>
                        <a:pt x="23" y="386"/>
                        <a:pt x="25" y="387"/>
                        <a:pt x="28" y="385"/>
                      </a:cubicBezTo>
                      <a:cubicBezTo>
                        <a:pt x="33" y="383"/>
                        <a:pt x="37" y="380"/>
                        <a:pt x="42" y="377"/>
                      </a:cubicBezTo>
                      <a:cubicBezTo>
                        <a:pt x="38" y="376"/>
                        <a:pt x="36" y="375"/>
                        <a:pt x="37" y="374"/>
                      </a:cubicBezTo>
                      <a:cubicBezTo>
                        <a:pt x="38" y="373"/>
                        <a:pt x="40" y="373"/>
                        <a:pt x="41" y="372"/>
                      </a:cubicBezTo>
                      <a:cubicBezTo>
                        <a:pt x="42" y="373"/>
                        <a:pt x="43" y="374"/>
                        <a:pt x="43" y="373"/>
                      </a:cubicBezTo>
                      <a:cubicBezTo>
                        <a:pt x="45" y="375"/>
                        <a:pt x="45" y="378"/>
                        <a:pt x="45" y="381"/>
                      </a:cubicBezTo>
                      <a:cubicBezTo>
                        <a:pt x="49" y="386"/>
                        <a:pt x="51" y="391"/>
                        <a:pt x="53" y="397"/>
                      </a:cubicBezTo>
                      <a:cubicBezTo>
                        <a:pt x="55" y="398"/>
                        <a:pt x="56" y="400"/>
                        <a:pt x="56" y="402"/>
                      </a:cubicBezTo>
                      <a:cubicBezTo>
                        <a:pt x="59" y="405"/>
                        <a:pt x="61" y="408"/>
                        <a:pt x="64" y="412"/>
                      </a:cubicBezTo>
                      <a:cubicBezTo>
                        <a:pt x="65" y="413"/>
                        <a:pt x="66" y="415"/>
                        <a:pt x="67" y="416"/>
                      </a:cubicBezTo>
                      <a:cubicBezTo>
                        <a:pt x="73" y="425"/>
                        <a:pt x="79" y="432"/>
                        <a:pt x="87" y="437"/>
                      </a:cubicBezTo>
                      <a:cubicBezTo>
                        <a:pt x="87" y="437"/>
                        <a:pt x="87" y="438"/>
                        <a:pt x="87" y="438"/>
                      </a:cubicBezTo>
                      <a:cubicBezTo>
                        <a:pt x="86" y="438"/>
                        <a:pt x="86" y="438"/>
                        <a:pt x="85" y="439"/>
                      </a:cubicBezTo>
                      <a:cubicBezTo>
                        <a:pt x="83" y="441"/>
                        <a:pt x="81" y="445"/>
                        <a:pt x="80" y="449"/>
                      </a:cubicBezTo>
                      <a:cubicBezTo>
                        <a:pt x="79" y="450"/>
                        <a:pt x="78" y="451"/>
                        <a:pt x="77" y="453"/>
                      </a:cubicBezTo>
                      <a:cubicBezTo>
                        <a:pt x="77" y="453"/>
                        <a:pt x="76" y="453"/>
                        <a:pt x="75" y="454"/>
                      </a:cubicBezTo>
                      <a:cubicBezTo>
                        <a:pt x="73" y="452"/>
                        <a:pt x="70" y="450"/>
                        <a:pt x="68" y="448"/>
                      </a:cubicBezTo>
                      <a:cubicBezTo>
                        <a:pt x="72" y="442"/>
                        <a:pt x="75" y="436"/>
                        <a:pt x="77" y="430"/>
                      </a:cubicBezTo>
                      <a:cubicBezTo>
                        <a:pt x="77" y="430"/>
                        <a:pt x="77" y="430"/>
                        <a:pt x="76" y="431"/>
                      </a:cubicBezTo>
                      <a:cubicBezTo>
                        <a:pt x="71" y="436"/>
                        <a:pt x="68"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7" y="440"/>
                      </a:cubicBezTo>
                      <a:cubicBezTo>
                        <a:pt x="61" y="434"/>
                        <a:pt x="65" y="428"/>
                        <a:pt x="69" y="422"/>
                      </a:cubicBezTo>
                      <a:cubicBezTo>
                        <a:pt x="69" y="422"/>
                        <a:pt x="69" y="422"/>
                        <a:pt x="69" y="422"/>
                      </a:cubicBezTo>
                      <a:cubicBezTo>
                        <a:pt x="63" y="427"/>
                        <a:pt x="58" y="433"/>
                        <a:pt x="55" y="439"/>
                      </a:cubicBezTo>
                      <a:cubicBezTo>
                        <a:pt x="54" y="439"/>
                        <a:pt x="54" y="438"/>
                        <a:pt x="54" y="438"/>
                      </a:cubicBezTo>
                      <a:cubicBezTo>
                        <a:pt x="54" y="437"/>
                        <a:pt x="53" y="437"/>
                        <a:pt x="53" y="436"/>
                      </a:cubicBezTo>
                      <a:cubicBezTo>
                        <a:pt x="54"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5"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9"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7" y="401"/>
                        <a:pt x="25" y="397"/>
                      </a:cubicBezTo>
                      <a:cubicBezTo>
                        <a:pt x="23" y="391"/>
                        <a:pt x="21" y="385"/>
                        <a:pt x="18" y="380"/>
                      </a:cubicBezTo>
                      <a:close/>
                      <a:moveTo>
                        <a:pt x="31" y="219"/>
                      </a:moveTo>
                      <a:cubicBezTo>
                        <a:pt x="31" y="217"/>
                        <a:pt x="31" y="215"/>
                        <a:pt x="31" y="214"/>
                      </a:cubicBezTo>
                      <a:cubicBezTo>
                        <a:pt x="32" y="211"/>
                        <a:pt x="33" y="208"/>
                        <a:pt x="34" y="205"/>
                      </a:cubicBezTo>
                      <a:cubicBezTo>
                        <a:pt x="34" y="205"/>
                        <a:pt x="34" y="204"/>
                        <a:pt x="35" y="203"/>
                      </a:cubicBezTo>
                      <a:cubicBezTo>
                        <a:pt x="33" y="209"/>
                        <a:pt x="32" y="215"/>
                        <a:pt x="31" y="221"/>
                      </a:cubicBezTo>
                      <a:cubicBezTo>
                        <a:pt x="31" y="219"/>
                        <a:pt x="31" y="217"/>
                        <a:pt x="31" y="216"/>
                      </a:cubicBezTo>
                      <a:cubicBezTo>
                        <a:pt x="31" y="217"/>
                        <a:pt x="31" y="218"/>
                        <a:pt x="31" y="219"/>
                      </a:cubicBezTo>
                      <a:close/>
                      <a:moveTo>
                        <a:pt x="35" y="339"/>
                      </a:moveTo>
                      <a:cubicBezTo>
                        <a:pt x="35" y="339"/>
                        <a:pt x="36" y="339"/>
                        <a:pt x="35" y="338"/>
                      </a:cubicBezTo>
                      <a:cubicBezTo>
                        <a:pt x="35" y="338"/>
                        <a:pt x="35" y="338"/>
                        <a:pt x="35" y="338"/>
                      </a:cubicBezTo>
                      <a:cubicBezTo>
                        <a:pt x="33" y="332"/>
                        <a:pt x="32" y="327"/>
                        <a:pt x="31" y="321"/>
                      </a:cubicBezTo>
                      <a:cubicBezTo>
                        <a:pt x="33" y="328"/>
                        <a:pt x="35" y="335"/>
                        <a:pt x="38" y="343"/>
                      </a:cubicBezTo>
                      <a:cubicBezTo>
                        <a:pt x="39" y="346"/>
                        <a:pt x="39" y="349"/>
                        <a:pt x="40" y="353"/>
                      </a:cubicBezTo>
                      <a:cubicBezTo>
                        <a:pt x="39" y="351"/>
                        <a:pt x="39" y="349"/>
                        <a:pt x="38" y="348"/>
                      </a:cubicBezTo>
                      <a:cubicBezTo>
                        <a:pt x="38" y="347"/>
                        <a:pt x="37" y="347"/>
                        <a:pt x="37" y="346"/>
                      </a:cubicBezTo>
                      <a:cubicBezTo>
                        <a:pt x="37" y="347"/>
                        <a:pt x="37" y="347"/>
                        <a:pt x="37" y="347"/>
                      </a:cubicBezTo>
                      <a:cubicBezTo>
                        <a:pt x="37" y="346"/>
                        <a:pt x="37" y="345"/>
                        <a:pt x="36" y="343"/>
                      </a:cubicBezTo>
                      <a:cubicBezTo>
                        <a:pt x="36" y="343"/>
                        <a:pt x="36" y="342"/>
                        <a:pt x="36" y="342"/>
                      </a:cubicBezTo>
                      <a:cubicBezTo>
                        <a:pt x="36" y="341"/>
                        <a:pt x="36" y="341"/>
                        <a:pt x="36"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3"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3" y="425"/>
                        <a:pt x="80" y="423"/>
                        <a:pt x="78" y="421"/>
                      </a:cubicBezTo>
                      <a:cubicBezTo>
                        <a:pt x="78" y="421"/>
                        <a:pt x="78" y="421"/>
                        <a:pt x="78" y="421"/>
                      </a:cubicBezTo>
                      <a:cubicBezTo>
                        <a:pt x="77" y="420"/>
                        <a:pt x="76" y="419"/>
                        <a:pt x="75" y="419"/>
                      </a:cubicBezTo>
                      <a:cubicBezTo>
                        <a:pt x="74" y="418"/>
                        <a:pt x="73" y="417"/>
                        <a:pt x="72" y="416"/>
                      </a:cubicBezTo>
                      <a:cubicBezTo>
                        <a:pt x="66" y="408"/>
                        <a:pt x="60" y="401"/>
                        <a:pt x="55" y="393"/>
                      </a:cubicBezTo>
                      <a:cubicBezTo>
                        <a:pt x="54" y="390"/>
                        <a:pt x="52" y="387"/>
                        <a:pt x="51" y="383"/>
                      </a:cubicBezTo>
                      <a:close/>
                      <a:moveTo>
                        <a:pt x="50" y="439"/>
                      </a:moveTo>
                      <a:cubicBezTo>
                        <a:pt x="51" y="439"/>
                        <a:pt x="51" y="440"/>
                        <a:pt x="51" y="440"/>
                      </a:cubicBezTo>
                      <a:cubicBezTo>
                        <a:pt x="52" y="441"/>
                        <a:pt x="53" y="441"/>
                        <a:pt x="53" y="441"/>
                      </a:cubicBezTo>
                      <a:cubicBezTo>
                        <a:pt x="53" y="442"/>
                        <a:pt x="53" y="442"/>
                        <a:pt x="53" y="442"/>
                      </a:cubicBezTo>
                      <a:cubicBezTo>
                        <a:pt x="51" y="441"/>
                        <a:pt x="49" y="439"/>
                        <a:pt x="48" y="437"/>
                      </a:cubicBezTo>
                      <a:cubicBezTo>
                        <a:pt x="49"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4" y="449"/>
                      </a:cubicBezTo>
                      <a:cubicBezTo>
                        <a:pt x="105" y="450"/>
                        <a:pt x="107" y="451"/>
                        <a:pt x="108" y="453"/>
                      </a:cubicBezTo>
                      <a:cubicBezTo>
                        <a:pt x="108" y="453"/>
                        <a:pt x="108" y="453"/>
                        <a:pt x="108" y="453"/>
                      </a:cubicBezTo>
                      <a:cubicBezTo>
                        <a:pt x="103" y="458"/>
                        <a:pt x="99" y="463"/>
                        <a:pt x="95" y="467"/>
                      </a:cubicBezTo>
                      <a:cubicBezTo>
                        <a:pt x="90" y="464"/>
                        <a:pt x="85" y="460"/>
                        <a:pt x="79" y="457"/>
                      </a:cubicBezTo>
                      <a:cubicBezTo>
                        <a:pt x="79" y="456"/>
                        <a:pt x="79" y="456"/>
                        <a:pt x="79" y="456"/>
                      </a:cubicBezTo>
                      <a:cubicBezTo>
                        <a:pt x="80" y="455"/>
                        <a:pt x="81" y="453"/>
                        <a:pt x="81" y="451"/>
                      </a:cubicBezTo>
                      <a:cubicBezTo>
                        <a:pt x="85" y="447"/>
                        <a:pt x="87" y="443"/>
                        <a:pt x="89" y="438"/>
                      </a:cubicBezTo>
                      <a:cubicBezTo>
                        <a:pt x="90" y="439"/>
                        <a:pt x="91" y="439"/>
                        <a:pt x="92" y="439"/>
                      </a:cubicBezTo>
                      <a:close/>
                      <a:moveTo>
                        <a:pt x="88" y="434"/>
                      </a:moveTo>
                      <a:cubicBezTo>
                        <a:pt x="88" y="434"/>
                        <a:pt x="88" y="434"/>
                        <a:pt x="88" y="434"/>
                      </a:cubicBezTo>
                      <a:cubicBezTo>
                        <a:pt x="89" y="435"/>
                        <a:pt x="90" y="435"/>
                        <a:pt x="90" y="435"/>
                      </a:cubicBezTo>
                      <a:cubicBezTo>
                        <a:pt x="90" y="435"/>
                        <a:pt x="89" y="435"/>
                        <a:pt x="88" y="434"/>
                      </a:cubicBezTo>
                      <a:close/>
                      <a:moveTo>
                        <a:pt x="312" y="494"/>
                      </a:moveTo>
                      <a:cubicBezTo>
                        <a:pt x="312" y="495"/>
                        <a:pt x="312" y="497"/>
                        <a:pt x="312" y="497"/>
                      </a:cubicBezTo>
                      <a:cubicBezTo>
                        <a:pt x="309" y="500"/>
                        <a:pt x="307" y="503"/>
                        <a:pt x="304" y="505"/>
                      </a:cubicBezTo>
                      <a:cubicBezTo>
                        <a:pt x="303" y="504"/>
                        <a:pt x="303" y="503"/>
                        <a:pt x="303" y="502"/>
                      </a:cubicBezTo>
                      <a:cubicBezTo>
                        <a:pt x="302" y="502"/>
                        <a:pt x="302" y="502"/>
                        <a:pt x="302" y="503"/>
                      </a:cubicBezTo>
                      <a:cubicBezTo>
                        <a:pt x="302" y="504"/>
                        <a:pt x="302" y="506"/>
                        <a:pt x="302" y="507"/>
                      </a:cubicBezTo>
                      <a:cubicBezTo>
                        <a:pt x="300" y="508"/>
                        <a:pt x="299" y="509"/>
                        <a:pt x="297" y="511"/>
                      </a:cubicBezTo>
                      <a:cubicBezTo>
                        <a:pt x="297" y="511"/>
                        <a:pt x="297" y="512"/>
                        <a:pt x="297" y="512"/>
                      </a:cubicBezTo>
                      <a:cubicBezTo>
                        <a:pt x="295" y="513"/>
                        <a:pt x="293" y="515"/>
                        <a:pt x="292" y="517"/>
                      </a:cubicBezTo>
                      <a:cubicBezTo>
                        <a:pt x="292" y="517"/>
                        <a:pt x="292" y="517"/>
                        <a:pt x="292" y="517"/>
                      </a:cubicBezTo>
                      <a:cubicBezTo>
                        <a:pt x="292" y="516"/>
                        <a:pt x="292" y="516"/>
                        <a:pt x="292" y="516"/>
                      </a:cubicBezTo>
                      <a:cubicBezTo>
                        <a:pt x="292" y="510"/>
                        <a:pt x="292" y="505"/>
                        <a:pt x="292" y="500"/>
                      </a:cubicBezTo>
                      <a:cubicBezTo>
                        <a:pt x="292" y="500"/>
                        <a:pt x="293" y="500"/>
                        <a:pt x="294" y="499"/>
                      </a:cubicBezTo>
                      <a:cubicBezTo>
                        <a:pt x="293" y="504"/>
                        <a:pt x="294" y="509"/>
                        <a:pt x="295" y="513"/>
                      </a:cubicBezTo>
                      <a:cubicBezTo>
                        <a:pt x="295" y="513"/>
                        <a:pt x="295" y="513"/>
                        <a:pt x="295" y="512"/>
                      </a:cubicBezTo>
                      <a:cubicBezTo>
                        <a:pt x="296" y="508"/>
                        <a:pt x="296" y="503"/>
                        <a:pt x="296" y="499"/>
                      </a:cubicBezTo>
                      <a:cubicBezTo>
                        <a:pt x="301" y="497"/>
                        <a:pt x="307"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4" y="495"/>
                        <a:pt x="314" y="494"/>
                        <a:pt x="313" y="493"/>
                      </a:cubicBezTo>
                      <a:close/>
                      <a:moveTo>
                        <a:pt x="322" y="497"/>
                      </a:moveTo>
                      <a:cubicBezTo>
                        <a:pt x="322" y="497"/>
                        <a:pt x="322" y="498"/>
                        <a:pt x="322" y="499"/>
                      </a:cubicBezTo>
                      <a:cubicBezTo>
                        <a:pt x="320" y="501"/>
                        <a:pt x="317" y="504"/>
                        <a:pt x="315" y="507"/>
                      </a:cubicBezTo>
                      <a:cubicBezTo>
                        <a:pt x="315" y="504"/>
                        <a:pt x="315" y="501"/>
                        <a:pt x="314" y="498"/>
                      </a:cubicBezTo>
                      <a:cubicBezTo>
                        <a:pt x="317" y="496"/>
                        <a:pt x="319" y="493"/>
                        <a:pt x="321" y="491"/>
                      </a:cubicBezTo>
                      <a:cubicBezTo>
                        <a:pt x="321" y="491"/>
                        <a:pt x="321" y="491"/>
                        <a:pt x="321" y="491"/>
                      </a:cubicBezTo>
                      <a:cubicBezTo>
                        <a:pt x="325" y="489"/>
                        <a:pt x="330" y="487"/>
                        <a:pt x="335" y="485"/>
                      </a:cubicBezTo>
                      <a:cubicBezTo>
                        <a:pt x="331" y="489"/>
                        <a:pt x="327" y="493"/>
                        <a:pt x="323" y="497"/>
                      </a:cubicBezTo>
                      <a:cubicBezTo>
                        <a:pt x="323" y="497"/>
                        <a:pt x="323" y="497"/>
                        <a:pt x="323" y="496"/>
                      </a:cubicBezTo>
                      <a:cubicBezTo>
                        <a:pt x="322" y="496"/>
                        <a:pt x="322" y="496"/>
                        <a:pt x="322" y="497"/>
                      </a:cubicBezTo>
                      <a:close/>
                      <a:moveTo>
                        <a:pt x="340" y="483"/>
                      </a:moveTo>
                      <a:cubicBezTo>
                        <a:pt x="342" y="483"/>
                        <a:pt x="345" y="482"/>
                        <a:pt x="347" y="481"/>
                      </a:cubicBezTo>
                      <a:cubicBezTo>
                        <a:pt x="347" y="481"/>
                        <a:pt x="347" y="482"/>
                        <a:pt x="348" y="483"/>
                      </a:cubicBezTo>
                      <a:cubicBezTo>
                        <a:pt x="346" y="484"/>
                        <a:pt x="344" y="486"/>
                        <a:pt x="343" y="487"/>
                      </a:cubicBezTo>
                      <a:cubicBezTo>
                        <a:pt x="343"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2" y="497"/>
                        <a:pt x="353" y="495"/>
                      </a:cubicBezTo>
                      <a:cubicBezTo>
                        <a:pt x="353" y="495"/>
                        <a:pt x="354" y="494"/>
                        <a:pt x="355" y="493"/>
                      </a:cubicBezTo>
                      <a:cubicBezTo>
                        <a:pt x="355" y="495"/>
                        <a:pt x="356" y="495"/>
                        <a:pt x="357" y="496"/>
                      </a:cubicBezTo>
                      <a:cubicBezTo>
                        <a:pt x="349" y="501"/>
                        <a:pt x="341" y="504"/>
                        <a:pt x="333" y="507"/>
                      </a:cubicBezTo>
                      <a:cubicBezTo>
                        <a:pt x="333" y="505"/>
                        <a:pt x="333" y="503"/>
                        <a:pt x="332" y="501"/>
                      </a:cubicBezTo>
                      <a:cubicBezTo>
                        <a:pt x="335" y="497"/>
                        <a:pt x="339" y="494"/>
                        <a:pt x="342" y="491"/>
                      </a:cubicBezTo>
                      <a:cubicBezTo>
                        <a:pt x="342" y="492"/>
                        <a:pt x="342" y="492"/>
                        <a:pt x="342" y="493"/>
                      </a:cubicBezTo>
                      <a:cubicBezTo>
                        <a:pt x="342" y="493"/>
                        <a:pt x="343" y="494"/>
                        <a:pt x="343" y="494"/>
                      </a:cubicBezTo>
                      <a:cubicBezTo>
                        <a:pt x="344" y="498"/>
                        <a:pt x="346" y="500"/>
                        <a:pt x="348" y="500"/>
                      </a:cubicBezTo>
                      <a:cubicBezTo>
                        <a:pt x="348" y="500"/>
                        <a:pt x="348" y="499"/>
                        <a:pt x="348" y="499"/>
                      </a:cubicBezTo>
                      <a:cubicBezTo>
                        <a:pt x="347" y="497"/>
                        <a:pt x="346" y="495"/>
                        <a:pt x="344" y="493"/>
                      </a:cubicBezTo>
                      <a:cubicBezTo>
                        <a:pt x="344" y="492"/>
                        <a:pt x="344" y="492"/>
                        <a:pt x="344" y="491"/>
                      </a:cubicBezTo>
                      <a:cubicBezTo>
                        <a:pt x="344" y="491"/>
                        <a:pt x="344" y="490"/>
                        <a:pt x="343" y="490"/>
                      </a:cubicBezTo>
                      <a:close/>
                      <a:moveTo>
                        <a:pt x="337" y="485"/>
                      </a:moveTo>
                      <a:cubicBezTo>
                        <a:pt x="337" y="484"/>
                        <a:pt x="338" y="484"/>
                        <a:pt x="339" y="484"/>
                      </a:cubicBezTo>
                      <a:cubicBezTo>
                        <a:pt x="339" y="486"/>
                        <a:pt x="339" y="487"/>
                        <a:pt x="341" y="489"/>
                      </a:cubicBezTo>
                      <a:cubicBezTo>
                        <a:pt x="338"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8" y="500"/>
                        <a:pt x="328" y="501"/>
                        <a:pt x="327" y="503"/>
                      </a:cubicBezTo>
                      <a:cubicBezTo>
                        <a:pt x="326" y="504"/>
                        <a:pt x="325" y="506"/>
                        <a:pt x="324" y="507"/>
                      </a:cubicBezTo>
                      <a:cubicBezTo>
                        <a:pt x="324" y="507"/>
                        <a:pt x="325" y="507"/>
                        <a:pt x="325" y="507"/>
                      </a:cubicBezTo>
                      <a:cubicBezTo>
                        <a:pt x="326" y="506"/>
                        <a:pt x="327" y="505"/>
                        <a:pt x="327" y="505"/>
                      </a:cubicBezTo>
                      <a:cubicBezTo>
                        <a:pt x="327" y="506"/>
                        <a:pt x="328" y="508"/>
                        <a:pt x="328" y="509"/>
                      </a:cubicBezTo>
                      <a:cubicBezTo>
                        <a:pt x="327" y="510"/>
                        <a:pt x="325" y="510"/>
                        <a:pt x="324" y="511"/>
                      </a:cubicBezTo>
                      <a:cubicBezTo>
                        <a:pt x="324" y="507"/>
                        <a:pt x="324" y="503"/>
                        <a:pt x="324" y="500"/>
                      </a:cubicBezTo>
                      <a:cubicBezTo>
                        <a:pt x="328" y="494"/>
                        <a:pt x="333" y="489"/>
                        <a:pt x="337" y="485"/>
                      </a:cubicBezTo>
                      <a:close/>
                      <a:moveTo>
                        <a:pt x="330" y="501"/>
                      </a:moveTo>
                      <a:cubicBezTo>
                        <a:pt x="329" y="500"/>
                        <a:pt x="329" y="499"/>
                        <a:pt x="329" y="499"/>
                      </a:cubicBezTo>
                      <a:cubicBezTo>
                        <a:pt x="329" y="499"/>
                        <a:pt x="329" y="500"/>
                        <a:pt x="330" y="501"/>
                      </a:cubicBezTo>
                      <a:close/>
                      <a:moveTo>
                        <a:pt x="282" y="502"/>
                      </a:moveTo>
                      <a:cubicBezTo>
                        <a:pt x="285" y="501"/>
                        <a:pt x="287" y="501"/>
                        <a:pt x="290" y="501"/>
                      </a:cubicBezTo>
                      <a:cubicBezTo>
                        <a:pt x="290" y="504"/>
                        <a:pt x="290" y="507"/>
                        <a:pt x="290" y="511"/>
                      </a:cubicBezTo>
                      <a:cubicBezTo>
                        <a:pt x="287" y="511"/>
                        <a:pt x="285" y="511"/>
                        <a:pt x="282" y="511"/>
                      </a:cubicBezTo>
                      <a:cubicBezTo>
                        <a:pt x="282" y="508"/>
                        <a:pt x="282" y="505"/>
                        <a:pt x="282" y="502"/>
                      </a:cubicBezTo>
                      <a:close/>
                      <a:moveTo>
                        <a:pt x="303" y="514"/>
                      </a:moveTo>
                      <a:cubicBezTo>
                        <a:pt x="304" y="512"/>
                        <a:pt x="304" y="510"/>
                        <a:pt x="304" y="508"/>
                      </a:cubicBezTo>
                      <a:cubicBezTo>
                        <a:pt x="307" y="505"/>
                        <a:pt x="309" y="503"/>
                        <a:pt x="312" y="500"/>
                      </a:cubicBezTo>
                      <a:cubicBezTo>
                        <a:pt x="313" y="503"/>
                        <a:pt x="313" y="506"/>
                        <a:pt x="314" y="509"/>
                      </a:cubicBezTo>
                      <a:cubicBezTo>
                        <a:pt x="313" y="511"/>
                        <a:pt x="312" y="512"/>
                        <a:pt x="311" y="514"/>
                      </a:cubicBezTo>
                      <a:cubicBezTo>
                        <a:pt x="308" y="514"/>
                        <a:pt x="306" y="515"/>
                        <a:pt x="303" y="515"/>
                      </a:cubicBezTo>
                      <a:cubicBezTo>
                        <a:pt x="303" y="515"/>
                        <a:pt x="303" y="515"/>
                        <a:pt x="303" y="514"/>
                      </a:cubicBezTo>
                      <a:close/>
                      <a:moveTo>
                        <a:pt x="296" y="519"/>
                      </a:moveTo>
                      <a:cubicBezTo>
                        <a:pt x="294" y="519"/>
                        <a:pt x="293" y="519"/>
                        <a:pt x="291" y="519"/>
                      </a:cubicBezTo>
                      <a:cubicBezTo>
                        <a:pt x="289" y="519"/>
                        <a:pt x="287" y="519"/>
                        <a:pt x="285" y="519"/>
                      </a:cubicBezTo>
                      <a:cubicBezTo>
                        <a:pt x="287"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6" y="519"/>
                      </a:cubicBezTo>
                      <a:close/>
                      <a:moveTo>
                        <a:pt x="305" y="521"/>
                      </a:moveTo>
                      <a:cubicBezTo>
                        <a:pt x="305" y="521"/>
                        <a:pt x="305" y="521"/>
                        <a:pt x="306" y="521"/>
                      </a:cubicBezTo>
                      <a:cubicBezTo>
                        <a:pt x="301" y="522"/>
                        <a:pt x="296" y="523"/>
                        <a:pt x="290" y="524"/>
                      </a:cubicBezTo>
                      <a:cubicBezTo>
                        <a:pt x="285" y="524"/>
                        <a:pt x="281" y="525"/>
                        <a:pt x="276" y="525"/>
                      </a:cubicBezTo>
                      <a:cubicBezTo>
                        <a:pt x="279" y="525"/>
                        <a:pt x="281" y="524"/>
                        <a:pt x="283" y="523"/>
                      </a:cubicBezTo>
                      <a:cubicBezTo>
                        <a:pt x="287" y="523"/>
                        <a:pt x="290" y="522"/>
                        <a:pt x="293" y="521"/>
                      </a:cubicBezTo>
                      <a:cubicBezTo>
                        <a:pt x="297" y="521"/>
                        <a:pt x="301" y="521"/>
                        <a:pt x="305" y="521"/>
                      </a:cubicBezTo>
                      <a:close/>
                      <a:moveTo>
                        <a:pt x="302" y="525"/>
                      </a:moveTo>
                      <a:cubicBezTo>
                        <a:pt x="303" y="524"/>
                        <a:pt x="305" y="524"/>
                        <a:pt x="305" y="523"/>
                      </a:cubicBezTo>
                      <a:cubicBezTo>
                        <a:pt x="311" y="522"/>
                        <a:pt x="316" y="521"/>
                        <a:pt x="321" y="519"/>
                      </a:cubicBezTo>
                      <a:cubicBezTo>
                        <a:pt x="321" y="519"/>
                        <a:pt x="321" y="519"/>
                        <a:pt x="322" y="519"/>
                      </a:cubicBezTo>
                      <a:cubicBezTo>
                        <a:pt x="322" y="519"/>
                        <a:pt x="322" y="519"/>
                        <a:pt x="323" y="519"/>
                      </a:cubicBezTo>
                      <a:cubicBezTo>
                        <a:pt x="323" y="519"/>
                        <a:pt x="323" y="519"/>
                        <a:pt x="323" y="520"/>
                      </a:cubicBezTo>
                      <a:cubicBezTo>
                        <a:pt x="316" y="521"/>
                        <a:pt x="309" y="523"/>
                        <a:pt x="302" y="525"/>
                      </a:cubicBezTo>
                      <a:close/>
                      <a:moveTo>
                        <a:pt x="290" y="512"/>
                      </a:moveTo>
                      <a:cubicBezTo>
                        <a:pt x="290" y="513"/>
                        <a:pt x="290" y="515"/>
                        <a:pt x="290" y="517"/>
                      </a:cubicBezTo>
                      <a:cubicBezTo>
                        <a:pt x="287" y="517"/>
                        <a:pt x="285" y="517"/>
                        <a:pt x="282" y="517"/>
                      </a:cubicBezTo>
                      <a:cubicBezTo>
                        <a:pt x="282" y="517"/>
                        <a:pt x="282" y="517"/>
                        <a:pt x="282" y="517"/>
                      </a:cubicBezTo>
                      <a:cubicBezTo>
                        <a:pt x="282" y="517"/>
                        <a:pt x="282" y="516"/>
                        <a:pt x="282" y="516"/>
                      </a:cubicBezTo>
                      <a:cubicBezTo>
                        <a:pt x="285" y="515"/>
                        <a:pt x="287" y="513"/>
                        <a:pt x="290" y="512"/>
                      </a:cubicBezTo>
                      <a:close/>
                      <a:moveTo>
                        <a:pt x="303" y="515"/>
                      </a:moveTo>
                      <a:cubicBezTo>
                        <a:pt x="300" y="516"/>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2" y="507"/>
                        <a:pt x="271" y="503"/>
                      </a:cubicBezTo>
                      <a:cubicBezTo>
                        <a:pt x="275" y="503"/>
                        <a:pt x="277" y="503"/>
                        <a:pt x="280" y="502"/>
                      </a:cubicBezTo>
                      <a:close/>
                      <a:moveTo>
                        <a:pt x="269" y="504"/>
                      </a:moveTo>
                      <a:cubicBezTo>
                        <a:pt x="269" y="505"/>
                        <a:pt x="268" y="505"/>
                        <a:pt x="268" y="506"/>
                      </a:cubicBezTo>
                      <a:cubicBezTo>
                        <a:pt x="269" y="509"/>
                        <a:pt x="270" y="512"/>
                        <a:pt x="270" y="516"/>
                      </a:cubicBezTo>
                      <a:cubicBezTo>
                        <a:pt x="268" y="516"/>
                        <a:pt x="266" y="517"/>
                        <a:pt x="264" y="518"/>
                      </a:cubicBezTo>
                      <a:cubicBezTo>
                        <a:pt x="263" y="518"/>
                        <a:pt x="263" y="518"/>
                        <a:pt x="262" y="518"/>
                      </a:cubicBezTo>
                      <a:cubicBezTo>
                        <a:pt x="261" y="513"/>
                        <a:pt x="262" y="509"/>
                        <a:pt x="263" y="504"/>
                      </a:cubicBezTo>
                      <a:cubicBezTo>
                        <a:pt x="265" y="504"/>
                        <a:pt x="267" y="504"/>
                        <a:pt x="269" y="504"/>
                      </a:cubicBezTo>
                      <a:close/>
                      <a:moveTo>
                        <a:pt x="280" y="517"/>
                      </a:moveTo>
                      <a:cubicBezTo>
                        <a:pt x="280" y="517"/>
                        <a:pt x="280" y="517"/>
                        <a:pt x="280" y="517"/>
                      </a:cubicBezTo>
                      <a:cubicBezTo>
                        <a:pt x="280" y="517"/>
                        <a:pt x="279" y="517"/>
                        <a:pt x="279" y="517"/>
                      </a:cubicBezTo>
                      <a:cubicBezTo>
                        <a:pt x="278" y="517"/>
                        <a:pt x="278" y="517"/>
                        <a:pt x="277" y="518"/>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30" y="512"/>
                      </a:cubicBezTo>
                      <a:cubicBezTo>
                        <a:pt x="330" y="511"/>
                        <a:pt x="330" y="511"/>
                        <a:pt x="330" y="511"/>
                      </a:cubicBezTo>
                      <a:cubicBezTo>
                        <a:pt x="331" y="511"/>
                        <a:pt x="331" y="510"/>
                        <a:pt x="332" y="510"/>
                      </a:cubicBezTo>
                      <a:cubicBezTo>
                        <a:pt x="332" y="510"/>
                        <a:pt x="332" y="511"/>
                        <a:pt x="332" y="511"/>
                      </a:cubicBezTo>
                      <a:cubicBezTo>
                        <a:pt x="332" y="511"/>
                        <a:pt x="333" y="510"/>
                        <a:pt x="333" y="509"/>
                      </a:cubicBezTo>
                      <a:cubicBezTo>
                        <a:pt x="338" y="508"/>
                        <a:pt x="343" y="506"/>
                        <a:pt x="348" y="504"/>
                      </a:cubicBezTo>
                      <a:cubicBezTo>
                        <a:pt x="352" y="502"/>
                        <a:pt x="356" y="501"/>
                        <a:pt x="359" y="499"/>
                      </a:cubicBezTo>
                      <a:cubicBezTo>
                        <a:pt x="360" y="499"/>
                        <a:pt x="360" y="499"/>
                        <a:pt x="360" y="499"/>
                      </a:cubicBezTo>
                      <a:cubicBezTo>
                        <a:pt x="360" y="499"/>
                        <a:pt x="360" y="499"/>
                        <a:pt x="360" y="499"/>
                      </a:cubicBezTo>
                      <a:cubicBezTo>
                        <a:pt x="363" y="497"/>
                        <a:pt x="366" y="496"/>
                        <a:pt x="369" y="494"/>
                      </a:cubicBezTo>
                      <a:cubicBezTo>
                        <a:pt x="369" y="495"/>
                        <a:pt x="369" y="495"/>
                        <a:pt x="369" y="495"/>
                      </a:cubicBezTo>
                      <a:cubicBezTo>
                        <a:pt x="357" y="503"/>
                        <a:pt x="344" y="509"/>
                        <a:pt x="329" y="514"/>
                      </a:cubicBezTo>
                      <a:cubicBezTo>
                        <a:pt x="327" y="515"/>
                        <a:pt x="325" y="515"/>
                        <a:pt x="324" y="515"/>
                      </a:cubicBezTo>
                      <a:cubicBezTo>
                        <a:pt x="323" y="515"/>
                        <a:pt x="323" y="514"/>
                        <a:pt x="323" y="513"/>
                      </a:cubicBezTo>
                      <a:cubicBezTo>
                        <a:pt x="323" y="513"/>
                        <a:pt x="323" y="513"/>
                        <a:pt x="323" y="513"/>
                      </a:cubicBezTo>
                      <a:cubicBezTo>
                        <a:pt x="324" y="513"/>
                        <a:pt x="325" y="512"/>
                        <a:pt x="325" y="512"/>
                      </a:cubicBezTo>
                      <a:cubicBezTo>
                        <a:pt x="326" y="512"/>
                        <a:pt x="327" y="511"/>
                        <a:pt x="329" y="511"/>
                      </a:cubicBezTo>
                      <a:cubicBezTo>
                        <a:pt x="329" y="512"/>
                        <a:pt x="329" y="513"/>
                        <a:pt x="329" y="513"/>
                      </a:cubicBezTo>
                      <a:close/>
                      <a:moveTo>
                        <a:pt x="330" y="517"/>
                      </a:moveTo>
                      <a:cubicBezTo>
                        <a:pt x="331" y="517"/>
                        <a:pt x="332" y="517"/>
                        <a:pt x="333" y="517"/>
                      </a:cubicBezTo>
                      <a:cubicBezTo>
                        <a:pt x="330" y="518"/>
                        <a:pt x="327" y="519"/>
                        <a:pt x="323" y="519"/>
                      </a:cubicBezTo>
                      <a:cubicBezTo>
                        <a:pt x="323" y="519"/>
                        <a:pt x="323" y="519"/>
                        <a:pt x="323" y="519"/>
                      </a:cubicBezTo>
                      <a:cubicBezTo>
                        <a:pt x="326" y="518"/>
                        <a:pt x="328" y="518"/>
                        <a:pt x="330" y="517"/>
                      </a:cubicBezTo>
                      <a:close/>
                      <a:moveTo>
                        <a:pt x="321" y="503"/>
                      </a:moveTo>
                      <a:cubicBezTo>
                        <a:pt x="321" y="502"/>
                        <a:pt x="321" y="502"/>
                        <a:pt x="322" y="502"/>
                      </a:cubicBezTo>
                      <a:cubicBezTo>
                        <a:pt x="322" y="503"/>
                        <a:pt x="322" y="503"/>
                        <a:pt x="322" y="503"/>
                      </a:cubicBezTo>
                      <a:cubicBezTo>
                        <a:pt x="321" y="503"/>
                        <a:pt x="321" y="503"/>
                        <a:pt x="321" y="503"/>
                      </a:cubicBezTo>
                      <a:close/>
                      <a:moveTo>
                        <a:pt x="320" y="504"/>
                      </a:moveTo>
                      <a:cubicBezTo>
                        <a:pt x="321" y="507"/>
                        <a:pt x="321" y="509"/>
                        <a:pt x="321" y="511"/>
                      </a:cubicBezTo>
                      <a:cubicBezTo>
                        <a:pt x="320" y="512"/>
                        <a:pt x="318" y="512"/>
                        <a:pt x="317" y="513"/>
                      </a:cubicBezTo>
                      <a:cubicBezTo>
                        <a:pt x="317"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5" y="512"/>
                        <a:pt x="315" y="512"/>
                      </a:cubicBezTo>
                      <a:close/>
                      <a:moveTo>
                        <a:pt x="318" y="516"/>
                      </a:moveTo>
                      <a:cubicBezTo>
                        <a:pt x="318" y="516"/>
                        <a:pt x="318" y="516"/>
                        <a:pt x="318" y="516"/>
                      </a:cubicBezTo>
                      <a:cubicBezTo>
                        <a:pt x="319" y="515"/>
                        <a:pt x="320" y="515"/>
                        <a:pt x="321" y="514"/>
                      </a:cubicBezTo>
                      <a:cubicBezTo>
                        <a:pt x="320" y="515"/>
                        <a:pt x="319" y="515"/>
                        <a:pt x="317" y="516"/>
                      </a:cubicBezTo>
                      <a:cubicBezTo>
                        <a:pt x="317" y="516"/>
                        <a:pt x="317" y="515"/>
                        <a:pt x="317" y="515"/>
                      </a:cubicBezTo>
                      <a:cubicBezTo>
                        <a:pt x="319" y="514"/>
                        <a:pt x="320" y="514"/>
                        <a:pt x="321" y="513"/>
                      </a:cubicBezTo>
                      <a:cubicBezTo>
                        <a:pt x="322" y="514"/>
                        <a:pt x="322" y="515"/>
                        <a:pt x="322" y="516"/>
                      </a:cubicBezTo>
                      <a:cubicBezTo>
                        <a:pt x="321" y="516"/>
                        <a:pt x="319" y="516"/>
                        <a:pt x="318" y="516"/>
                      </a:cubicBezTo>
                      <a:cubicBezTo>
                        <a:pt x="319" y="516"/>
                        <a:pt x="321" y="517"/>
                        <a:pt x="322" y="517"/>
                      </a:cubicBezTo>
                      <a:cubicBezTo>
                        <a:pt x="320" y="517"/>
                        <a:pt x="318" y="518"/>
                        <a:pt x="316" y="519"/>
                      </a:cubicBezTo>
                      <a:cubicBezTo>
                        <a:pt x="315" y="519"/>
                        <a:pt x="315" y="519"/>
                        <a:pt x="315" y="519"/>
                      </a:cubicBezTo>
                      <a:cubicBezTo>
                        <a:pt x="315" y="518"/>
                        <a:pt x="316" y="518"/>
                        <a:pt x="317" y="517"/>
                      </a:cubicBezTo>
                      <a:cubicBezTo>
                        <a:pt x="317" y="517"/>
                        <a:pt x="318" y="517"/>
                        <a:pt x="318" y="516"/>
                      </a:cubicBezTo>
                      <a:close/>
                      <a:moveTo>
                        <a:pt x="316" y="515"/>
                      </a:moveTo>
                      <a:cubicBezTo>
                        <a:pt x="316" y="516"/>
                        <a:pt x="316" y="516"/>
                        <a:pt x="317" y="516"/>
                      </a:cubicBezTo>
                      <a:cubicBezTo>
                        <a:pt x="315" y="517"/>
                        <a:pt x="315" y="517"/>
                        <a:pt x="314" y="518"/>
                      </a:cubicBezTo>
                      <a:cubicBezTo>
                        <a:pt x="314" y="517"/>
                        <a:pt x="315" y="517"/>
                        <a:pt x="315" y="516"/>
                      </a:cubicBezTo>
                      <a:cubicBezTo>
                        <a:pt x="315" y="516"/>
                        <a:pt x="314" y="516"/>
                        <a:pt x="314" y="516"/>
                      </a:cubicBezTo>
                      <a:cubicBezTo>
                        <a:pt x="313" y="517"/>
                        <a:pt x="311" y="517"/>
                        <a:pt x="311"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3" y="499"/>
                      </a:cubicBezTo>
                      <a:cubicBezTo>
                        <a:pt x="235" y="499"/>
                        <a:pt x="248" y="499"/>
                        <a:pt x="261" y="499"/>
                      </a:cubicBezTo>
                      <a:close/>
                      <a:moveTo>
                        <a:pt x="263" y="500"/>
                      </a:moveTo>
                      <a:cubicBezTo>
                        <a:pt x="263" y="500"/>
                        <a:pt x="263" y="499"/>
                        <a:pt x="264" y="499"/>
                      </a:cubicBezTo>
                      <a:cubicBezTo>
                        <a:pt x="266" y="499"/>
                        <a:pt x="268" y="499"/>
                        <a:pt x="271" y="499"/>
                      </a:cubicBezTo>
                      <a:cubicBezTo>
                        <a:pt x="268" y="499"/>
                        <a:pt x="266" y="500"/>
                        <a:pt x="263" y="500"/>
                      </a:cubicBezTo>
                      <a:close/>
                      <a:moveTo>
                        <a:pt x="194" y="493"/>
                      </a:moveTo>
                      <a:cubicBezTo>
                        <a:pt x="195" y="493"/>
                        <a:pt x="195" y="493"/>
                        <a:pt x="195" y="494"/>
                      </a:cubicBezTo>
                      <a:cubicBezTo>
                        <a:pt x="195" y="494"/>
                        <a:pt x="195" y="494"/>
                        <a:pt x="195" y="494"/>
                      </a:cubicBezTo>
                      <a:cubicBezTo>
                        <a:pt x="193" y="494"/>
                        <a:pt x="191" y="493"/>
                        <a:pt x="189" y="493"/>
                      </a:cubicBezTo>
                      <a:cubicBezTo>
                        <a:pt x="189" y="493"/>
                        <a:pt x="189" y="493"/>
                        <a:pt x="189" y="493"/>
                      </a:cubicBezTo>
                      <a:cubicBezTo>
                        <a:pt x="191" y="493"/>
                        <a:pt x="193" y="493"/>
                        <a:pt x="194" y="493"/>
                      </a:cubicBezTo>
                      <a:close/>
                      <a:moveTo>
                        <a:pt x="188" y="492"/>
                      </a:moveTo>
                      <a:cubicBezTo>
                        <a:pt x="188" y="492"/>
                        <a:pt x="188" y="492"/>
                        <a:pt x="188" y="493"/>
                      </a:cubicBezTo>
                      <a:cubicBezTo>
                        <a:pt x="187" y="492"/>
                        <a:pt x="185" y="492"/>
                        <a:pt x="184" y="492"/>
                      </a:cubicBezTo>
                      <a:cubicBezTo>
                        <a:pt x="184" y="492"/>
                        <a:pt x="184" y="491"/>
                        <a:pt x="184" y="491"/>
                      </a:cubicBezTo>
                      <a:cubicBezTo>
                        <a:pt x="185" y="491"/>
                        <a:pt x="187" y="492"/>
                        <a:pt x="188" y="492"/>
                      </a:cubicBezTo>
                      <a:close/>
                      <a:moveTo>
                        <a:pt x="188" y="496"/>
                      </a:moveTo>
                      <a:cubicBezTo>
                        <a:pt x="188" y="496"/>
                        <a:pt x="188" y="495"/>
                        <a:pt x="188" y="495"/>
                      </a:cubicBezTo>
                      <a:cubicBezTo>
                        <a:pt x="188" y="495"/>
                        <a:pt x="189" y="495"/>
                        <a:pt x="189" y="494"/>
                      </a:cubicBezTo>
                      <a:cubicBezTo>
                        <a:pt x="189" y="494"/>
                        <a:pt x="189" y="494"/>
                        <a:pt x="189" y="494"/>
                      </a:cubicBezTo>
                      <a:cubicBezTo>
                        <a:pt x="191" y="495"/>
                        <a:pt x="193" y="495"/>
                        <a:pt x="194" y="496"/>
                      </a:cubicBezTo>
                      <a:cubicBezTo>
                        <a:pt x="192" y="503"/>
                        <a:pt x="190" y="511"/>
                        <a:pt x="188" y="518"/>
                      </a:cubicBezTo>
                      <a:cubicBezTo>
                        <a:pt x="187" y="518"/>
                        <a:pt x="186" y="517"/>
                        <a:pt x="185" y="517"/>
                      </a:cubicBezTo>
                      <a:cubicBezTo>
                        <a:pt x="187" y="514"/>
                        <a:pt x="188" y="511"/>
                        <a:pt x="186" y="509"/>
                      </a:cubicBezTo>
                      <a:cubicBezTo>
                        <a:pt x="186" y="509"/>
                        <a:pt x="186" y="509"/>
                        <a:pt x="186" y="508"/>
                      </a:cubicBezTo>
                      <a:cubicBezTo>
                        <a:pt x="187" y="505"/>
                        <a:pt x="188" y="502"/>
                        <a:pt x="187" y="499"/>
                      </a:cubicBezTo>
                      <a:cubicBezTo>
                        <a:pt x="188" y="500"/>
                        <a:pt x="189" y="501"/>
                        <a:pt x="190" y="501"/>
                      </a:cubicBezTo>
                      <a:cubicBezTo>
                        <a:pt x="190" y="501"/>
                        <a:pt x="191" y="500"/>
                        <a:pt x="191" y="499"/>
                      </a:cubicBezTo>
                      <a:cubicBezTo>
                        <a:pt x="190" y="499"/>
                        <a:pt x="190" y="499"/>
                        <a:pt x="189" y="498"/>
                      </a:cubicBezTo>
                      <a:cubicBezTo>
                        <a:pt x="189" y="497"/>
                        <a:pt x="188" y="497"/>
                        <a:pt x="188" y="496"/>
                      </a:cubicBezTo>
                      <a:close/>
                      <a:moveTo>
                        <a:pt x="196" y="497"/>
                      </a:moveTo>
                      <a:cubicBezTo>
                        <a:pt x="198" y="497"/>
                        <a:pt x="200" y="497"/>
                        <a:pt x="202" y="497"/>
                      </a:cubicBezTo>
                      <a:cubicBezTo>
                        <a:pt x="201" y="504"/>
                        <a:pt x="200" y="510"/>
                        <a:pt x="199" y="517"/>
                      </a:cubicBezTo>
                      <a:cubicBezTo>
                        <a:pt x="199" y="517"/>
                        <a:pt x="199" y="518"/>
                        <a:pt x="199" y="519"/>
                      </a:cubicBezTo>
                      <a:cubicBezTo>
                        <a:pt x="196" y="519"/>
                        <a:pt x="193" y="519"/>
                        <a:pt x="191" y="519"/>
                      </a:cubicBezTo>
                      <a:cubicBezTo>
                        <a:pt x="191" y="518"/>
                        <a:pt x="192" y="517"/>
                        <a:pt x="192" y="516"/>
                      </a:cubicBezTo>
                      <a:cubicBezTo>
                        <a:pt x="192" y="516"/>
                        <a:pt x="192" y="515"/>
                        <a:pt x="192" y="515"/>
                      </a:cubicBezTo>
                      <a:cubicBezTo>
                        <a:pt x="193" y="509"/>
                        <a:pt x="194" y="502"/>
                        <a:pt x="196" y="497"/>
                      </a:cubicBezTo>
                      <a:close/>
                      <a:moveTo>
                        <a:pt x="210" y="501"/>
                      </a:moveTo>
                      <a:cubicBezTo>
                        <a:pt x="210" y="500"/>
                        <a:pt x="210" y="499"/>
                        <a:pt x="210" y="499"/>
                      </a:cubicBezTo>
                      <a:cubicBezTo>
                        <a:pt x="211" y="499"/>
                        <a:pt x="211" y="499"/>
                        <a:pt x="211" y="499"/>
                      </a:cubicBezTo>
                      <a:cubicBezTo>
                        <a:pt x="215" y="499"/>
                        <a:pt x="219" y="501"/>
                        <a:pt x="224" y="501"/>
                      </a:cubicBezTo>
                      <a:cubicBezTo>
                        <a:pt x="224" y="501"/>
                        <a:pt x="224" y="501"/>
                        <a:pt x="224" y="501"/>
                      </a:cubicBezTo>
                      <a:cubicBezTo>
                        <a:pt x="221" y="501"/>
                        <a:pt x="219" y="501"/>
                        <a:pt x="217" y="501"/>
                      </a:cubicBezTo>
                      <a:cubicBezTo>
                        <a:pt x="217" y="501"/>
                        <a:pt x="217" y="501"/>
                        <a:pt x="217" y="500"/>
                      </a:cubicBezTo>
                      <a:cubicBezTo>
                        <a:pt x="216" y="500"/>
                        <a:pt x="216" y="500"/>
                        <a:pt x="216" y="501"/>
                      </a:cubicBezTo>
                      <a:cubicBezTo>
                        <a:pt x="216" y="501"/>
                        <a:pt x="216" y="501"/>
                        <a:pt x="216" y="501"/>
                      </a:cubicBezTo>
                      <a:cubicBezTo>
                        <a:pt x="214" y="501"/>
                        <a:pt x="212" y="501"/>
                        <a:pt x="210" y="501"/>
                      </a:cubicBezTo>
                      <a:close/>
                      <a:moveTo>
                        <a:pt x="210" y="501"/>
                      </a:moveTo>
                      <a:cubicBezTo>
                        <a:pt x="212" y="501"/>
                        <a:pt x="214" y="501"/>
                        <a:pt x="215" y="502"/>
                      </a:cubicBezTo>
                      <a:cubicBezTo>
                        <a:pt x="214" y="507"/>
                        <a:pt x="213" y="513"/>
                        <a:pt x="213" y="519"/>
                      </a:cubicBezTo>
                      <a:cubicBezTo>
                        <a:pt x="210" y="519"/>
                        <a:pt x="207" y="519"/>
                        <a:pt x="203" y="519"/>
                      </a:cubicBezTo>
                      <a:cubicBezTo>
                        <a:pt x="203" y="518"/>
                        <a:pt x="203" y="518"/>
                        <a:pt x="203" y="518"/>
                      </a:cubicBezTo>
                      <a:cubicBezTo>
                        <a:pt x="204" y="517"/>
                        <a:pt x="204" y="516"/>
                        <a:pt x="204" y="515"/>
                      </a:cubicBezTo>
                      <a:cubicBezTo>
                        <a:pt x="205" y="514"/>
                        <a:pt x="205" y="513"/>
                        <a:pt x="206" y="512"/>
                      </a:cubicBezTo>
                      <a:cubicBezTo>
                        <a:pt x="206" y="512"/>
                        <a:pt x="206" y="511"/>
                        <a:pt x="206" y="511"/>
                      </a:cubicBezTo>
                      <a:cubicBezTo>
                        <a:pt x="207" y="507"/>
                        <a:pt x="209" y="504"/>
                        <a:pt x="210" y="501"/>
                      </a:cubicBezTo>
                      <a:close/>
                      <a:moveTo>
                        <a:pt x="208" y="500"/>
                      </a:moveTo>
                      <a:cubicBezTo>
                        <a:pt x="208" y="501"/>
                        <a:pt x="208" y="501"/>
                        <a:pt x="208" y="502"/>
                      </a:cubicBezTo>
                      <a:cubicBezTo>
                        <a:pt x="204" y="507"/>
                        <a:pt x="202" y="513"/>
                        <a:pt x="203" y="519"/>
                      </a:cubicBezTo>
                      <a:cubicBezTo>
                        <a:pt x="202" y="519"/>
                        <a:pt x="201" y="519"/>
                        <a:pt x="200" y="519"/>
                      </a:cubicBezTo>
                      <a:cubicBezTo>
                        <a:pt x="200" y="518"/>
                        <a:pt x="201" y="517"/>
                        <a:pt x="202" y="517"/>
                      </a:cubicBezTo>
                      <a:cubicBezTo>
                        <a:pt x="202" y="516"/>
                        <a:pt x="202" y="516"/>
                        <a:pt x="202" y="515"/>
                      </a:cubicBezTo>
                      <a:cubicBezTo>
                        <a:pt x="203" y="509"/>
                        <a:pt x="203" y="503"/>
                        <a:pt x="203" y="498"/>
                      </a:cubicBezTo>
                      <a:cubicBezTo>
                        <a:pt x="205" y="498"/>
                        <a:pt x="207" y="498"/>
                        <a:pt x="208" y="499"/>
                      </a:cubicBezTo>
                      <a:cubicBezTo>
                        <a:pt x="208" y="499"/>
                        <a:pt x="208" y="499"/>
                        <a:pt x="208" y="500"/>
                      </a:cubicBezTo>
                      <a:close/>
                      <a:moveTo>
                        <a:pt x="223" y="495"/>
                      </a:moveTo>
                      <a:cubicBezTo>
                        <a:pt x="222" y="495"/>
                        <a:pt x="221" y="495"/>
                        <a:pt x="220" y="495"/>
                      </a:cubicBezTo>
                      <a:cubicBezTo>
                        <a:pt x="223" y="495"/>
                        <a:pt x="225" y="495"/>
                        <a:pt x="228" y="495"/>
                      </a:cubicBezTo>
                      <a:cubicBezTo>
                        <a:pt x="215" y="494"/>
                        <a:pt x="201" y="492"/>
                        <a:pt x="189" y="488"/>
                      </a:cubicBezTo>
                      <a:cubicBezTo>
                        <a:pt x="209" y="492"/>
                        <a:pt x="229" y="495"/>
                        <a:pt x="249" y="497"/>
                      </a:cubicBezTo>
                      <a:cubicBezTo>
                        <a:pt x="240" y="497"/>
                        <a:pt x="232" y="496"/>
                        <a:pt x="223" y="495"/>
                      </a:cubicBez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20" y="512"/>
                      </a:cubicBezTo>
                      <a:cubicBezTo>
                        <a:pt x="219" y="513"/>
                        <a:pt x="219" y="514"/>
                        <a:pt x="220" y="515"/>
                      </a:cubicBezTo>
                      <a:cubicBezTo>
                        <a:pt x="218" y="515"/>
                        <a:pt x="217" y="514"/>
                        <a:pt x="215" y="514"/>
                      </a:cubicBezTo>
                      <a:cubicBezTo>
                        <a:pt x="217" y="510"/>
                        <a:pt x="217" y="506"/>
                        <a:pt x="217" y="502"/>
                      </a:cubicBezTo>
                      <a:cubicBezTo>
                        <a:pt x="219" y="502"/>
                        <a:pt x="221" y="503"/>
                        <a:pt x="223" y="503"/>
                      </a:cubicBezTo>
                      <a:cubicBezTo>
                        <a:pt x="223" y="505"/>
                        <a:pt x="221" y="507"/>
                        <a:pt x="220" y="509"/>
                      </a:cubicBezTo>
                      <a:close/>
                      <a:moveTo>
                        <a:pt x="222" y="509"/>
                      </a:moveTo>
                      <a:cubicBezTo>
                        <a:pt x="223" y="509"/>
                        <a:pt x="223" y="508"/>
                        <a:pt x="223" y="508"/>
                      </a:cubicBezTo>
                      <a:cubicBezTo>
                        <a:pt x="225" y="506"/>
                        <a:pt x="225" y="505"/>
                        <a:pt x="225" y="503"/>
                      </a:cubicBezTo>
                      <a:cubicBezTo>
                        <a:pt x="227" y="503"/>
                        <a:pt x="229" y="504"/>
                        <a:pt x="231" y="504"/>
                      </a:cubicBezTo>
                      <a:cubicBezTo>
                        <a:pt x="230" y="507"/>
                        <a:pt x="230" y="510"/>
                        <a:pt x="229" y="513"/>
                      </a:cubicBezTo>
                      <a:cubicBezTo>
                        <a:pt x="229" y="513"/>
                        <a:pt x="229" y="514"/>
                        <a:pt x="228" y="514"/>
                      </a:cubicBezTo>
                      <a:cubicBezTo>
                        <a:pt x="228" y="515"/>
                        <a:pt x="228" y="515"/>
                        <a:pt x="228" y="516"/>
                      </a:cubicBezTo>
                      <a:cubicBezTo>
                        <a:pt x="228" y="516"/>
                        <a:pt x="228" y="516"/>
                        <a:pt x="228" y="516"/>
                      </a:cubicBezTo>
                      <a:cubicBezTo>
                        <a:pt x="226" y="516"/>
                        <a:pt x="224" y="516"/>
                        <a:pt x="222" y="515"/>
                      </a:cubicBezTo>
                      <a:cubicBezTo>
                        <a:pt x="222" y="513"/>
                        <a:pt x="222" y="511"/>
                        <a:pt x="222" y="509"/>
                      </a:cubicBezTo>
                      <a:close/>
                      <a:moveTo>
                        <a:pt x="213" y="519"/>
                      </a:moveTo>
                      <a:cubicBezTo>
                        <a:pt x="213" y="518"/>
                        <a:pt x="213" y="518"/>
                        <a:pt x="214" y="518"/>
                      </a:cubicBezTo>
                      <a:cubicBezTo>
                        <a:pt x="214" y="517"/>
                        <a:pt x="215" y="516"/>
                        <a:pt x="215" y="515"/>
                      </a:cubicBezTo>
                      <a:cubicBezTo>
                        <a:pt x="215" y="516"/>
                        <a:pt x="217" y="517"/>
                        <a:pt x="221" y="518"/>
                      </a:cubicBezTo>
                      <a:cubicBezTo>
                        <a:pt x="221" y="518"/>
                        <a:pt x="221" y="518"/>
                        <a:pt x="221" y="519"/>
                      </a:cubicBezTo>
                      <a:cubicBezTo>
                        <a:pt x="218" y="519"/>
                        <a:pt x="216" y="519"/>
                        <a:pt x="213" y="519"/>
                      </a:cubicBezTo>
                      <a:close/>
                      <a:moveTo>
                        <a:pt x="212" y="523"/>
                      </a:moveTo>
                      <a:cubicBezTo>
                        <a:pt x="213" y="524"/>
                        <a:pt x="214" y="524"/>
                        <a:pt x="215" y="525"/>
                      </a:cubicBezTo>
                      <a:cubicBezTo>
                        <a:pt x="209" y="524"/>
                        <a:pt x="203" y="523"/>
                        <a:pt x="198" y="521"/>
                      </a:cubicBezTo>
                      <a:cubicBezTo>
                        <a:pt x="197" y="521"/>
                        <a:pt x="197" y="521"/>
                        <a:pt x="197" y="521"/>
                      </a:cubicBezTo>
                      <a:cubicBezTo>
                        <a:pt x="207" y="521"/>
                        <a:pt x="217" y="521"/>
                        <a:pt x="228" y="521"/>
                      </a:cubicBezTo>
                      <a:cubicBezTo>
                        <a:pt x="228" y="522"/>
                        <a:pt x="229" y="523"/>
                        <a:pt x="229" y="523"/>
                      </a:cubicBezTo>
                      <a:cubicBezTo>
                        <a:pt x="229" y="523"/>
                        <a:pt x="230" y="522"/>
                        <a:pt x="230" y="522"/>
                      </a:cubicBezTo>
                      <a:cubicBezTo>
                        <a:pt x="230" y="521"/>
                        <a:pt x="230" y="521"/>
                        <a:pt x="230" y="521"/>
                      </a:cubicBezTo>
                      <a:cubicBezTo>
                        <a:pt x="232" y="521"/>
                        <a:pt x="235" y="521"/>
                        <a:pt x="237" y="521"/>
                      </a:cubicBezTo>
                      <a:cubicBezTo>
                        <a:pt x="237" y="522"/>
                        <a:pt x="237"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1" y="523"/>
                      </a:cubicBezTo>
                      <a:cubicBezTo>
                        <a:pt x="206" y="524"/>
                        <a:pt x="212"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5" y="525"/>
                        <a:pt x="211" y="527"/>
                      </a:cubicBezTo>
                      <a:cubicBezTo>
                        <a:pt x="200" y="526"/>
                        <a:pt x="189" y="524"/>
                        <a:pt x="179" y="522"/>
                      </a:cubicBezTo>
                      <a:cubicBezTo>
                        <a:pt x="178" y="521"/>
                        <a:pt x="177" y="521"/>
                        <a:pt x="176" y="520"/>
                      </a:cubicBezTo>
                      <a:cubicBezTo>
                        <a:pt x="179"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8" y="513"/>
                        <a:pt x="247" y="516"/>
                        <a:pt x="247" y="518"/>
                      </a:cubicBezTo>
                      <a:cubicBezTo>
                        <a:pt x="245" y="518"/>
                        <a:pt x="244" y="518"/>
                        <a:pt x="242" y="518"/>
                      </a:cubicBezTo>
                      <a:cubicBezTo>
                        <a:pt x="241" y="518"/>
                        <a:pt x="241" y="518"/>
                        <a:pt x="240" y="518"/>
                      </a:cubicBezTo>
                      <a:cubicBezTo>
                        <a:pt x="241" y="515"/>
                        <a:pt x="241" y="511"/>
                        <a:pt x="242" y="507"/>
                      </a:cubicBezTo>
                      <a:cubicBezTo>
                        <a:pt x="243" y="507"/>
                        <a:pt x="243" y="506"/>
                        <a:pt x="243" y="505"/>
                      </a:cubicBezTo>
                      <a:cubicBezTo>
                        <a:pt x="243" y="505"/>
                        <a:pt x="243" y="505"/>
                        <a:pt x="243" y="505"/>
                      </a:cubicBezTo>
                      <a:cubicBezTo>
                        <a:pt x="249" y="505"/>
                        <a:pt x="255" y="505"/>
                        <a:pt x="260" y="505"/>
                      </a:cubicBezTo>
                      <a:cubicBezTo>
                        <a:pt x="260" y="509"/>
                        <a:pt x="259" y="513"/>
                        <a:pt x="260" y="518"/>
                      </a:cubicBezTo>
                      <a:cubicBezTo>
                        <a:pt x="256" y="518"/>
                        <a:pt x="253" y="518"/>
                        <a:pt x="249" y="518"/>
                      </a:cubicBezTo>
                      <a:cubicBezTo>
                        <a:pt x="250" y="515"/>
                        <a:pt x="250" y="512"/>
                        <a:pt x="250" y="509"/>
                      </a:cubicBezTo>
                      <a:cubicBezTo>
                        <a:pt x="251"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1" y="521"/>
                        <a:pt x="249" y="522"/>
                        <a:pt x="248" y="522"/>
                      </a:cubicBezTo>
                      <a:close/>
                      <a:moveTo>
                        <a:pt x="262" y="522"/>
                      </a:moveTo>
                      <a:cubicBezTo>
                        <a:pt x="263" y="522"/>
                        <a:pt x="263" y="522"/>
                        <a:pt x="263" y="522"/>
                      </a:cubicBezTo>
                      <a:cubicBezTo>
                        <a:pt x="265" y="522"/>
                        <a:pt x="266" y="522"/>
                        <a:pt x="267" y="522"/>
                      </a:cubicBezTo>
                      <a:cubicBezTo>
                        <a:pt x="265" y="522"/>
                        <a:pt x="264" y="522"/>
                        <a:pt x="262" y="522"/>
                      </a:cubicBezTo>
                      <a:close/>
                      <a:moveTo>
                        <a:pt x="260" y="523"/>
                      </a:moveTo>
                      <a:cubicBezTo>
                        <a:pt x="260" y="523"/>
                        <a:pt x="260" y="523"/>
                        <a:pt x="261" y="524"/>
                      </a:cubicBezTo>
                      <a:cubicBezTo>
                        <a:pt x="257" y="524"/>
                        <a:pt x="254" y="524"/>
                        <a:pt x="251" y="525"/>
                      </a:cubicBezTo>
                      <a:cubicBezTo>
                        <a:pt x="253" y="524"/>
                        <a:pt x="257" y="523"/>
                        <a:pt x="260" y="523"/>
                      </a:cubicBezTo>
                      <a:close/>
                      <a:moveTo>
                        <a:pt x="263" y="524"/>
                      </a:moveTo>
                      <a:cubicBezTo>
                        <a:pt x="263" y="523"/>
                        <a:pt x="263" y="523"/>
                        <a:pt x="263" y="524"/>
                      </a:cubicBezTo>
                      <a:cubicBezTo>
                        <a:pt x="263" y="523"/>
                        <a:pt x="263" y="523"/>
                        <a:pt x="262" y="523"/>
                      </a:cubicBezTo>
                      <a:cubicBezTo>
                        <a:pt x="263" y="523"/>
                        <a:pt x="263" y="523"/>
                        <a:pt x="263" y="524"/>
                      </a:cubicBezTo>
                      <a:close/>
                      <a:moveTo>
                        <a:pt x="243" y="505"/>
                      </a:moveTo>
                      <a:cubicBezTo>
                        <a:pt x="241" y="505"/>
                        <a:pt x="241" y="505"/>
                        <a:pt x="240" y="506"/>
                      </a:cubicBezTo>
                      <a:cubicBezTo>
                        <a:pt x="240" y="507"/>
                        <a:pt x="240" y="507"/>
                        <a:pt x="240" y="508"/>
                      </a:cubicBezTo>
                      <a:cubicBezTo>
                        <a:pt x="239" y="511"/>
                        <a:pt x="238" y="514"/>
                        <a:pt x="237" y="518"/>
                      </a:cubicBezTo>
                      <a:cubicBezTo>
                        <a:pt x="235" y="517"/>
                        <a:pt x="232" y="517"/>
                        <a:pt x="230" y="517"/>
                      </a:cubicBezTo>
                      <a:cubicBezTo>
                        <a:pt x="230" y="516"/>
                        <a:pt x="230" y="516"/>
                        <a:pt x="230" y="516"/>
                      </a:cubicBezTo>
                      <a:cubicBezTo>
                        <a:pt x="231" y="515"/>
                        <a:pt x="231" y="514"/>
                        <a:pt x="232" y="513"/>
                      </a:cubicBezTo>
                      <a:cubicBezTo>
                        <a:pt x="232" y="512"/>
                        <a:pt x="232" y="512"/>
                        <a:pt x="232" y="511"/>
                      </a:cubicBezTo>
                      <a:cubicBezTo>
                        <a:pt x="233" y="509"/>
                        <a:pt x="233" y="506"/>
                        <a:pt x="233" y="504"/>
                      </a:cubicBezTo>
                      <a:cubicBezTo>
                        <a:pt x="236" y="504"/>
                        <a:pt x="239" y="505"/>
                        <a:pt x="243" y="505"/>
                      </a:cubicBezTo>
                      <a:close/>
                      <a:moveTo>
                        <a:pt x="237" y="527"/>
                      </a:moveTo>
                      <a:cubicBezTo>
                        <a:pt x="237" y="527"/>
                        <a:pt x="237" y="527"/>
                        <a:pt x="237" y="526"/>
                      </a:cubicBezTo>
                      <a:cubicBezTo>
                        <a:pt x="238" y="526"/>
                        <a:pt x="238" y="526"/>
                        <a:pt x="238" y="526"/>
                      </a:cubicBezTo>
                      <a:cubicBezTo>
                        <a:pt x="241" y="526"/>
                        <a:pt x="244" y="526"/>
                        <a:pt x="247" y="526"/>
                      </a:cubicBezTo>
                      <a:cubicBezTo>
                        <a:pt x="244" y="527"/>
                        <a:pt x="241" y="527"/>
                        <a:pt x="238" y="527"/>
                      </a:cubicBezTo>
                      <a:cubicBezTo>
                        <a:pt x="238" y="527"/>
                        <a:pt x="237" y="527"/>
                        <a:pt x="237" y="527"/>
                      </a:cubicBezTo>
                      <a:close/>
                      <a:moveTo>
                        <a:pt x="236" y="526"/>
                      </a:moveTo>
                      <a:cubicBezTo>
                        <a:pt x="236" y="526"/>
                        <a:pt x="236" y="526"/>
                        <a:pt x="236" y="527"/>
                      </a:cubicBezTo>
                      <a:cubicBezTo>
                        <a:pt x="233" y="526"/>
                        <a:pt x="231" y="526"/>
                        <a:pt x="229" y="526"/>
                      </a:cubicBezTo>
                      <a:cubicBezTo>
                        <a:pt x="231" y="526"/>
                        <a:pt x="234" y="526"/>
                        <a:pt x="236" y="526"/>
                      </a:cubicBezTo>
                      <a:close/>
                      <a:moveTo>
                        <a:pt x="239" y="521"/>
                      </a:moveTo>
                      <a:cubicBezTo>
                        <a:pt x="240" y="521"/>
                        <a:pt x="241" y="521"/>
                        <a:pt x="241" y="521"/>
                      </a:cubicBezTo>
                      <a:cubicBezTo>
                        <a:pt x="243" y="521"/>
                        <a:pt x="245" y="521"/>
                        <a:pt x="247" y="521"/>
                      </a:cubicBezTo>
                      <a:cubicBezTo>
                        <a:pt x="246" y="521"/>
                        <a:pt x="246" y="522"/>
                        <a:pt x="246" y="523"/>
                      </a:cubicBezTo>
                      <a:cubicBezTo>
                        <a:pt x="243" y="523"/>
                        <a:pt x="241" y="523"/>
                        <a:pt x="238" y="524"/>
                      </a:cubicBezTo>
                      <a:cubicBezTo>
                        <a:pt x="238" y="524"/>
                        <a:pt x="238" y="524"/>
                        <a:pt x="238" y="524"/>
                      </a:cubicBezTo>
                      <a:cubicBezTo>
                        <a:pt x="239" y="523"/>
                        <a:pt x="239" y="522"/>
                        <a:pt x="239" y="521"/>
                      </a:cubicBezTo>
                      <a:close/>
                      <a:moveTo>
                        <a:pt x="161" y="483"/>
                      </a:moveTo>
                      <a:cubicBezTo>
                        <a:pt x="163" y="484"/>
                        <a:pt x="164" y="485"/>
                        <a:pt x="165" y="485"/>
                      </a:cubicBezTo>
                      <a:cubicBezTo>
                        <a:pt x="165" y="485"/>
                        <a:pt x="164" y="486"/>
                        <a:pt x="164" y="486"/>
                      </a:cubicBezTo>
                      <a:cubicBezTo>
                        <a:pt x="164" y="487"/>
                        <a:pt x="164" y="487"/>
                        <a:pt x="164" y="488"/>
                      </a:cubicBezTo>
                      <a:cubicBezTo>
                        <a:pt x="164" y="489"/>
                        <a:pt x="163" y="490"/>
                        <a:pt x="163" y="491"/>
                      </a:cubicBezTo>
                      <a:cubicBezTo>
                        <a:pt x="163" y="491"/>
                        <a:pt x="163" y="492"/>
                        <a:pt x="162" y="492"/>
                      </a:cubicBezTo>
                      <a:cubicBezTo>
                        <a:pt x="161" y="494"/>
                        <a:pt x="160" y="496"/>
                        <a:pt x="159" y="498"/>
                      </a:cubicBezTo>
                      <a:cubicBezTo>
                        <a:pt x="158" y="500"/>
                        <a:pt x="157" y="501"/>
                        <a:pt x="155" y="503"/>
                      </a:cubicBezTo>
                      <a:cubicBezTo>
                        <a:pt x="151" y="501"/>
                        <a:pt x="147" y="499"/>
                        <a:pt x="143" y="497"/>
                      </a:cubicBezTo>
                      <a:cubicBezTo>
                        <a:pt x="143" y="497"/>
                        <a:pt x="143" y="497"/>
                        <a:pt x="143" y="496"/>
                      </a:cubicBezTo>
                      <a:cubicBezTo>
                        <a:pt x="144" y="493"/>
                        <a:pt x="146" y="490"/>
                        <a:pt x="148" y="489"/>
                      </a:cubicBezTo>
                      <a:cubicBezTo>
                        <a:pt x="148" y="489"/>
                        <a:pt x="148" y="490"/>
                        <a:pt x="148" y="490"/>
                      </a:cubicBezTo>
                      <a:cubicBezTo>
                        <a:pt x="147" y="493"/>
                        <a:pt x="148" y="495"/>
                        <a:pt x="149" y="497"/>
                      </a:cubicBezTo>
                      <a:cubicBezTo>
                        <a:pt x="151" y="494"/>
                        <a:pt x="152" y="491"/>
                        <a:pt x="150" y="489"/>
                      </a:cubicBezTo>
                      <a:cubicBezTo>
                        <a:pt x="150" y="489"/>
                        <a:pt x="150" y="488"/>
                        <a:pt x="150" y="488"/>
                      </a:cubicBezTo>
                      <a:cubicBezTo>
                        <a:pt x="150" y="486"/>
                        <a:pt x="150" y="484"/>
                        <a:pt x="150" y="482"/>
                      </a:cubicBezTo>
                      <a:cubicBezTo>
                        <a:pt x="150" y="481"/>
                        <a:pt x="149" y="481"/>
                        <a:pt x="149" y="481"/>
                      </a:cubicBezTo>
                      <a:cubicBezTo>
                        <a:pt x="149" y="480"/>
                        <a:pt x="149" y="480"/>
                        <a:pt x="149" y="480"/>
                      </a:cubicBezTo>
                      <a:cubicBezTo>
                        <a:pt x="149" y="480"/>
                        <a:pt x="149" y="480"/>
                        <a:pt x="149" y="480"/>
                      </a:cubicBezTo>
                      <a:cubicBezTo>
                        <a:pt x="152"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3" y="499"/>
                      </a:cubicBezTo>
                      <a:cubicBezTo>
                        <a:pt x="154" y="498"/>
                        <a:pt x="154" y="497"/>
                        <a:pt x="154" y="495"/>
                      </a:cubicBezTo>
                      <a:cubicBezTo>
                        <a:pt x="155"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1" y="488"/>
                        <a:pt x="171" y="488"/>
                        <a:pt x="171" y="488"/>
                      </a:cubicBezTo>
                      <a:cubicBezTo>
                        <a:pt x="174" y="489"/>
                        <a:pt x="178" y="491"/>
                        <a:pt x="181" y="492"/>
                      </a:cubicBezTo>
                      <a:cubicBezTo>
                        <a:pt x="179" y="498"/>
                        <a:pt x="175" y="503"/>
                        <a:pt x="171" y="508"/>
                      </a:cubicBezTo>
                      <a:cubicBezTo>
                        <a:pt x="171" y="507"/>
                        <a:pt x="172" y="506"/>
                        <a:pt x="172" y="505"/>
                      </a:cubicBezTo>
                      <a:cubicBezTo>
                        <a:pt x="171" y="505"/>
                        <a:pt x="171" y="504"/>
                        <a:pt x="171" y="504"/>
                      </a:cubicBezTo>
                      <a:cubicBezTo>
                        <a:pt x="171" y="503"/>
                        <a:pt x="171" y="503"/>
                        <a:pt x="170" y="503"/>
                      </a:cubicBezTo>
                      <a:cubicBezTo>
                        <a:pt x="171" y="502"/>
                        <a:pt x="171" y="502"/>
                        <a:pt x="171" y="501"/>
                      </a:cubicBezTo>
                      <a:cubicBezTo>
                        <a:pt x="172" y="498"/>
                        <a:pt x="173" y="495"/>
                        <a:pt x="173" y="492"/>
                      </a:cubicBezTo>
                      <a:cubicBezTo>
                        <a:pt x="173" y="492"/>
                        <a:pt x="173" y="492"/>
                        <a:pt x="173" y="493"/>
                      </a:cubicBezTo>
                      <a:cubicBezTo>
                        <a:pt x="172" y="493"/>
                        <a:pt x="172" y="494"/>
                        <a:pt x="171" y="495"/>
                      </a:cubicBezTo>
                      <a:cubicBezTo>
                        <a:pt x="171" y="495"/>
                        <a:pt x="171" y="494"/>
                        <a:pt x="171" y="494"/>
                      </a:cubicBezTo>
                      <a:cubicBezTo>
                        <a:pt x="171" y="494"/>
                        <a:pt x="171" y="494"/>
                        <a:pt x="171" y="495"/>
                      </a:cubicBezTo>
                      <a:cubicBezTo>
                        <a:pt x="169" y="498"/>
                        <a:pt x="167" y="501"/>
                        <a:pt x="164" y="505"/>
                      </a:cubicBezTo>
                      <a:cubicBezTo>
                        <a:pt x="164" y="505"/>
                        <a:pt x="164" y="506"/>
                        <a:pt x="164" y="506"/>
                      </a:cubicBezTo>
                      <a:cubicBezTo>
                        <a:pt x="164" y="506"/>
                        <a:pt x="164" y="506"/>
                        <a:pt x="164" y="506"/>
                      </a:cubicBezTo>
                      <a:cubicBezTo>
                        <a:pt x="163" y="506"/>
                        <a:pt x="163" y="506"/>
                        <a:pt x="163" y="506"/>
                      </a:cubicBezTo>
                      <a:cubicBezTo>
                        <a:pt x="163" y="506"/>
                        <a:pt x="163" y="507"/>
                        <a:pt x="163" y="507"/>
                      </a:cubicBezTo>
                      <a:cubicBezTo>
                        <a:pt x="161" y="506"/>
                        <a:pt x="159" y="505"/>
                        <a:pt x="157" y="504"/>
                      </a:cubicBezTo>
                      <a:cubicBezTo>
                        <a:pt x="160" y="501"/>
                        <a:pt x="163"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6" y="484"/>
                        <a:pt x="174" y="483"/>
                      </a:cubicBezTo>
                      <a:cubicBezTo>
                        <a:pt x="177" y="484"/>
                        <a:pt x="181" y="485"/>
                        <a:pt x="185" y="487"/>
                      </a:cubicBezTo>
                      <a:cubicBezTo>
                        <a:pt x="185" y="487"/>
                        <a:pt x="185" y="487"/>
                        <a:pt x="184" y="487"/>
                      </a:cubicBezTo>
                      <a:cubicBezTo>
                        <a:pt x="183" y="486"/>
                        <a:pt x="181" y="486"/>
                        <a:pt x="179" y="486"/>
                      </a:cubicBezTo>
                      <a:close/>
                      <a:moveTo>
                        <a:pt x="183" y="493"/>
                      </a:moveTo>
                      <a:cubicBezTo>
                        <a:pt x="183" y="493"/>
                        <a:pt x="183" y="493"/>
                        <a:pt x="183" y="493"/>
                      </a:cubicBezTo>
                      <a:cubicBezTo>
                        <a:pt x="184" y="494"/>
                        <a:pt x="185" y="495"/>
                        <a:pt x="185" y="497"/>
                      </a:cubicBezTo>
                      <a:cubicBezTo>
                        <a:pt x="183" y="503"/>
                        <a:pt x="181" y="508"/>
                        <a:pt x="179" y="514"/>
                      </a:cubicBezTo>
                      <a:cubicBezTo>
                        <a:pt x="176" y="513"/>
                        <a:pt x="173" y="511"/>
                        <a:pt x="170" y="510"/>
                      </a:cubicBezTo>
                      <a:cubicBezTo>
                        <a:pt x="170" y="510"/>
                        <a:pt x="170" y="510"/>
                        <a:pt x="170" y="510"/>
                      </a:cubicBezTo>
                      <a:cubicBezTo>
                        <a:pt x="171" y="509"/>
                        <a:pt x="171" y="509"/>
                        <a:pt x="171" y="509"/>
                      </a:cubicBezTo>
                      <a:cubicBezTo>
                        <a:pt x="171" y="509"/>
                        <a:pt x="172" y="509"/>
                        <a:pt x="172" y="509"/>
                      </a:cubicBezTo>
                      <a:cubicBezTo>
                        <a:pt x="173" y="508"/>
                        <a:pt x="173" y="508"/>
                        <a:pt x="174" y="507"/>
                      </a:cubicBezTo>
                      <a:cubicBezTo>
                        <a:pt x="178" y="503"/>
                        <a:pt x="181" y="498"/>
                        <a:pt x="183" y="493"/>
                      </a:cubicBezTo>
                      <a:close/>
                      <a:moveTo>
                        <a:pt x="187" y="495"/>
                      </a:moveTo>
                      <a:cubicBezTo>
                        <a:pt x="186" y="494"/>
                        <a:pt x="186" y="494"/>
                        <a:pt x="185" y="493"/>
                      </a:cubicBezTo>
                      <a:cubicBezTo>
                        <a:pt x="186" y="494"/>
                        <a:pt x="186" y="494"/>
                        <a:pt x="187" y="494"/>
                      </a:cubicBezTo>
                      <a:cubicBezTo>
                        <a:pt x="187" y="494"/>
                        <a:pt x="187" y="495"/>
                        <a:pt x="187" y="495"/>
                      </a:cubicBezTo>
                      <a:close/>
                      <a:moveTo>
                        <a:pt x="166" y="481"/>
                      </a:moveTo>
                      <a:cubicBezTo>
                        <a:pt x="166" y="481"/>
                        <a:pt x="166" y="481"/>
                        <a:pt x="167" y="482"/>
                      </a:cubicBezTo>
                      <a:cubicBezTo>
                        <a:pt x="166" y="481"/>
                        <a:pt x="165" y="481"/>
                        <a:pt x="163" y="480"/>
                      </a:cubicBezTo>
                      <a:cubicBezTo>
                        <a:pt x="155" y="477"/>
                        <a:pt x="147" y="473"/>
                        <a:pt x="139" y="469"/>
                      </a:cubicBezTo>
                      <a:cubicBezTo>
                        <a:pt x="147" y="473"/>
                        <a:pt x="157" y="477"/>
                        <a:pt x="166" y="481"/>
                      </a:cubicBezTo>
                      <a:close/>
                      <a:moveTo>
                        <a:pt x="132" y="468"/>
                      </a:moveTo>
                      <a:cubicBezTo>
                        <a:pt x="132" y="468"/>
                        <a:pt x="132" y="468"/>
                        <a:pt x="132" y="468"/>
                      </a:cubicBezTo>
                      <a:cubicBezTo>
                        <a:pt x="133" y="468"/>
                        <a:pt x="133" y="468"/>
                        <a:pt x="133" y="468"/>
                      </a:cubicBezTo>
                      <a:cubicBezTo>
                        <a:pt x="132" y="468"/>
                        <a:pt x="132" y="468"/>
                        <a:pt x="132" y="468"/>
                      </a:cubicBezTo>
                      <a:close/>
                      <a:moveTo>
                        <a:pt x="133" y="470"/>
                      </a:moveTo>
                      <a:cubicBezTo>
                        <a:pt x="133" y="469"/>
                        <a:pt x="134" y="469"/>
                        <a:pt x="134" y="469"/>
                      </a:cubicBezTo>
                      <a:cubicBezTo>
                        <a:pt x="135" y="469"/>
                        <a:pt x="137" y="470"/>
                        <a:pt x="138" y="471"/>
                      </a:cubicBezTo>
                      <a:cubicBezTo>
                        <a:pt x="138" y="471"/>
                        <a:pt x="138" y="472"/>
                        <a:pt x="138" y="472"/>
                      </a:cubicBezTo>
                      <a:cubicBezTo>
                        <a:pt x="136" y="471"/>
                        <a:pt x="135" y="471"/>
                        <a:pt x="133" y="470"/>
                      </a:cubicBezTo>
                      <a:close/>
                      <a:moveTo>
                        <a:pt x="131" y="473"/>
                      </a:moveTo>
                      <a:cubicBezTo>
                        <a:pt x="133"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8" y="479"/>
                        <a:pt x="129" y="476"/>
                        <a:pt x="131" y="473"/>
                      </a:cubicBezTo>
                      <a:close/>
                      <a:moveTo>
                        <a:pt x="131" y="467"/>
                      </a:moveTo>
                      <a:cubicBezTo>
                        <a:pt x="130" y="467"/>
                        <a:pt x="130" y="468"/>
                        <a:pt x="129" y="468"/>
                      </a:cubicBezTo>
                      <a:cubicBezTo>
                        <a:pt x="125" y="466"/>
                        <a:pt x="121" y="464"/>
                        <a:pt x="117" y="462"/>
                      </a:cubicBezTo>
                      <a:cubicBezTo>
                        <a:pt x="117" y="462"/>
                        <a:pt x="117" y="462"/>
                        <a:pt x="117" y="462"/>
                      </a:cubicBezTo>
                      <a:cubicBezTo>
                        <a:pt x="120" y="465"/>
                        <a:pt x="124" y="469"/>
                        <a:pt x="128" y="471"/>
                      </a:cubicBezTo>
                      <a:cubicBezTo>
                        <a:pt x="125" y="475"/>
                        <a:pt x="123" y="479"/>
                        <a:pt x="120" y="483"/>
                      </a:cubicBezTo>
                      <a:cubicBezTo>
                        <a:pt x="121" y="483"/>
                        <a:pt x="122" y="483"/>
                        <a:pt x="123" y="483"/>
                      </a:cubicBezTo>
                      <a:cubicBezTo>
                        <a:pt x="123" y="483"/>
                        <a:pt x="123" y="483"/>
                        <a:pt x="124" y="483"/>
                      </a:cubicBezTo>
                      <a:cubicBezTo>
                        <a:pt x="124" y="483"/>
                        <a:pt x="124" y="483"/>
                        <a:pt x="124" y="482"/>
                      </a:cubicBezTo>
                      <a:cubicBezTo>
                        <a:pt x="125" y="481"/>
                        <a:pt x="125" y="481"/>
                        <a:pt x="125" y="480"/>
                      </a:cubicBezTo>
                      <a:cubicBezTo>
                        <a:pt x="125" y="482"/>
                        <a:pt x="124" y="484"/>
                        <a:pt x="124" y="486"/>
                      </a:cubicBezTo>
                      <a:cubicBezTo>
                        <a:pt x="119" y="483"/>
                        <a:pt x="114" y="480"/>
                        <a:pt x="109" y="477"/>
                      </a:cubicBezTo>
                      <a:cubicBezTo>
                        <a:pt x="113" y="473"/>
                        <a:pt x="115" y="467"/>
                        <a:pt x="115" y="462"/>
                      </a:cubicBezTo>
                      <a:cubicBezTo>
                        <a:pt x="115" y="462"/>
                        <a:pt x="114" y="463"/>
                        <a:pt x="114" y="463"/>
                      </a:cubicBezTo>
                      <a:cubicBezTo>
                        <a:pt x="112" y="467"/>
                        <a:pt x="111" y="470"/>
                        <a:pt x="109" y="473"/>
                      </a:cubicBezTo>
                      <a:cubicBezTo>
                        <a:pt x="109" y="473"/>
                        <a:pt x="108" y="472"/>
                        <a:pt x="108" y="471"/>
                      </a:cubicBezTo>
                      <a:cubicBezTo>
                        <a:pt x="108" y="471"/>
                        <a:pt x="108" y="470"/>
                        <a:pt x="109" y="470"/>
                      </a:cubicBezTo>
                      <a:cubicBezTo>
                        <a:pt x="111" y="466"/>
                        <a:pt x="114" y="463"/>
                        <a:pt x="116" y="459"/>
                      </a:cubicBezTo>
                      <a:cubicBezTo>
                        <a:pt x="119" y="460"/>
                        <a:pt x="122" y="462"/>
                        <a:pt x="125" y="463"/>
                      </a:cubicBezTo>
                      <a:cubicBezTo>
                        <a:pt x="127" y="464"/>
                        <a:pt x="129" y="465"/>
                        <a:pt x="131" y="467"/>
                      </a:cubicBezTo>
                      <a:close/>
                      <a:moveTo>
                        <a:pt x="139" y="472"/>
                      </a:moveTo>
                      <a:cubicBezTo>
                        <a:pt x="141"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10" y="462"/>
                        <a:pt x="107" y="468"/>
                        <a:pt x="106" y="475"/>
                      </a:cubicBezTo>
                      <a:cubicBezTo>
                        <a:pt x="103" y="473"/>
                        <a:pt x="100" y="471"/>
                        <a:pt x="97" y="469"/>
                      </a:cubicBezTo>
                      <a:cubicBezTo>
                        <a:pt x="97" y="468"/>
                        <a:pt x="97" y="467"/>
                        <a:pt x="98" y="467"/>
                      </a:cubicBezTo>
                      <a:cubicBezTo>
                        <a:pt x="103" y="463"/>
                        <a:pt x="106" y="458"/>
                        <a:pt x="109" y="453"/>
                      </a:cubicBezTo>
                      <a:close/>
                      <a:moveTo>
                        <a:pt x="107" y="475"/>
                      </a:moveTo>
                      <a:cubicBezTo>
                        <a:pt x="107" y="475"/>
                        <a:pt x="108" y="475"/>
                        <a:pt x="108" y="475"/>
                      </a:cubicBezTo>
                      <a:cubicBezTo>
                        <a:pt x="108" y="475"/>
                        <a:pt x="108" y="475"/>
                        <a:pt x="108" y="476"/>
                      </a:cubicBezTo>
                      <a:cubicBezTo>
                        <a:pt x="107" y="475"/>
                        <a:pt x="107" y="475"/>
                        <a:pt x="107" y="475"/>
                      </a:cubicBezTo>
                      <a:close/>
                      <a:moveTo>
                        <a:pt x="106" y="479"/>
                      </a:moveTo>
                      <a:cubicBezTo>
                        <a:pt x="107" y="479"/>
                        <a:pt x="107" y="479"/>
                        <a:pt x="108"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3" y="479"/>
                        <a:pt x="142" y="480"/>
                        <a:pt x="142" y="480"/>
                      </a:cubicBezTo>
                      <a:cubicBezTo>
                        <a:pt x="139" y="483"/>
                        <a:pt x="135" y="487"/>
                        <a:pt x="133" y="491"/>
                      </a:cubicBezTo>
                      <a:cubicBezTo>
                        <a:pt x="132" y="490"/>
                        <a:pt x="131" y="490"/>
                        <a:pt x="130" y="489"/>
                      </a:cubicBezTo>
                      <a:cubicBezTo>
                        <a:pt x="131" y="489"/>
                        <a:pt x="131" y="489"/>
                        <a:pt x="131" y="488"/>
                      </a:cubicBezTo>
                      <a:cubicBezTo>
                        <a:pt x="134" y="484"/>
                        <a:pt x="136" y="480"/>
                        <a:pt x="137" y="476"/>
                      </a:cubicBezTo>
                      <a:cubicBezTo>
                        <a:pt x="139" y="477"/>
                        <a:pt x="141" y="478"/>
                        <a:pt x="143" y="478"/>
                      </a:cubicBezTo>
                      <a:close/>
                      <a:moveTo>
                        <a:pt x="144" y="481"/>
                      </a:moveTo>
                      <a:cubicBezTo>
                        <a:pt x="144" y="481"/>
                        <a:pt x="145" y="480"/>
                        <a:pt x="145" y="480"/>
                      </a:cubicBezTo>
                      <a:cubicBezTo>
                        <a:pt x="144" y="485"/>
                        <a:pt x="144" y="491"/>
                        <a:pt x="143" y="497"/>
                      </a:cubicBezTo>
                      <a:cubicBezTo>
                        <a:pt x="141" y="495"/>
                        <a:pt x="138" y="494"/>
                        <a:pt x="136" y="493"/>
                      </a:cubicBezTo>
                      <a:cubicBezTo>
                        <a:pt x="137" y="492"/>
                        <a:pt x="137" y="492"/>
                        <a:pt x="138" y="491"/>
                      </a:cubicBezTo>
                      <a:cubicBezTo>
                        <a:pt x="139" y="490"/>
                        <a:pt x="139" y="490"/>
                        <a:pt x="139" y="489"/>
                      </a:cubicBezTo>
                      <a:cubicBezTo>
                        <a:pt x="141" y="487"/>
                        <a:pt x="143" y="484"/>
                        <a:pt x="144" y="481"/>
                      </a:cubicBezTo>
                      <a:close/>
                      <a:moveTo>
                        <a:pt x="130" y="493"/>
                      </a:moveTo>
                      <a:cubicBezTo>
                        <a:pt x="130" y="493"/>
                        <a:pt x="130" y="493"/>
                        <a:pt x="130" y="493"/>
                      </a:cubicBezTo>
                      <a:cubicBezTo>
                        <a:pt x="130" y="493"/>
                        <a:pt x="131"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30" y="493"/>
                      </a:cubicBezTo>
                      <a:close/>
                      <a:moveTo>
                        <a:pt x="168" y="503"/>
                      </a:moveTo>
                      <a:cubicBezTo>
                        <a:pt x="168" y="503"/>
                        <a:pt x="168" y="503"/>
                        <a:pt x="168" y="503"/>
                      </a:cubicBezTo>
                      <a:cubicBezTo>
                        <a:pt x="168" y="504"/>
                        <a:pt x="167" y="506"/>
                        <a:pt x="167" y="508"/>
                      </a:cubicBezTo>
                      <a:cubicBezTo>
                        <a:pt x="166" y="508"/>
                        <a:pt x="166" y="508"/>
                        <a:pt x="166" y="508"/>
                      </a:cubicBezTo>
                      <a:cubicBezTo>
                        <a:pt x="166" y="507"/>
                        <a:pt x="166" y="506"/>
                        <a:pt x="166" y="505"/>
                      </a:cubicBezTo>
                      <a:cubicBezTo>
                        <a:pt x="167" y="504"/>
                        <a:pt x="167" y="504"/>
                        <a:pt x="168" y="503"/>
                      </a:cubicBezTo>
                      <a:close/>
                      <a:moveTo>
                        <a:pt x="179" y="517"/>
                      </a:moveTo>
                      <a:cubicBezTo>
                        <a:pt x="181" y="518"/>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1" y="515"/>
                      </a:cubicBezTo>
                      <a:cubicBezTo>
                        <a:pt x="182" y="511"/>
                        <a:pt x="183" y="508"/>
                        <a:pt x="185" y="504"/>
                      </a:cubicBezTo>
                      <a:cubicBezTo>
                        <a:pt x="184" y="508"/>
                        <a:pt x="184" y="512"/>
                        <a:pt x="185" y="517"/>
                      </a:cubicBezTo>
                      <a:close/>
                      <a:moveTo>
                        <a:pt x="162" y="510"/>
                      </a:moveTo>
                      <a:cubicBezTo>
                        <a:pt x="163" y="511"/>
                        <a:pt x="163" y="512"/>
                        <a:pt x="164" y="512"/>
                      </a:cubicBezTo>
                      <a:cubicBezTo>
                        <a:pt x="162" y="511"/>
                        <a:pt x="160" y="510"/>
                        <a:pt x="159" y="509"/>
                      </a:cubicBezTo>
                      <a:cubicBezTo>
                        <a:pt x="160" y="509"/>
                        <a:pt x="161" y="509"/>
                        <a:pt x="162" y="509"/>
                      </a:cubicBezTo>
                      <a:cubicBezTo>
                        <a:pt x="162" y="509"/>
                        <a:pt x="163" y="510"/>
                        <a:pt x="163" y="510"/>
                      </a:cubicBezTo>
                      <a:cubicBezTo>
                        <a:pt x="163" y="511"/>
                        <a:pt x="164" y="511"/>
                        <a:pt x="165" y="512"/>
                      </a:cubicBezTo>
                      <a:cubicBezTo>
                        <a:pt x="164" y="512"/>
                        <a:pt x="163" y="511"/>
                        <a:pt x="162" y="510"/>
                      </a:cubicBezTo>
                      <a:close/>
                      <a:moveTo>
                        <a:pt x="157" y="508"/>
                      </a:moveTo>
                      <a:cubicBezTo>
                        <a:pt x="156" y="507"/>
                        <a:pt x="155" y="507"/>
                        <a:pt x="154" y="506"/>
                      </a:cubicBezTo>
                      <a:cubicBezTo>
                        <a:pt x="154" y="506"/>
                        <a:pt x="154" y="506"/>
                        <a:pt x="154" y="506"/>
                      </a:cubicBezTo>
                      <a:cubicBezTo>
                        <a:pt x="156" y="507"/>
                        <a:pt x="158" y="508"/>
                        <a:pt x="161" y="509"/>
                      </a:cubicBezTo>
                      <a:cubicBezTo>
                        <a:pt x="159" y="509"/>
                        <a:pt x="158" y="508"/>
                        <a:pt x="157" y="508"/>
                      </a:cubicBezTo>
                      <a:close/>
                      <a:moveTo>
                        <a:pt x="153" y="505"/>
                      </a:moveTo>
                      <a:cubicBezTo>
                        <a:pt x="153" y="505"/>
                        <a:pt x="153" y="505"/>
                        <a:pt x="152" y="505"/>
                      </a:cubicBezTo>
                      <a:cubicBezTo>
                        <a:pt x="150" y="504"/>
                        <a:pt x="148" y="503"/>
                        <a:pt x="146" y="502"/>
                      </a:cubicBezTo>
                      <a:cubicBezTo>
                        <a:pt x="148" y="503"/>
                        <a:pt x="151" y="504"/>
                        <a:pt x="153" y="505"/>
                      </a:cubicBezTo>
                      <a:close/>
                      <a:moveTo>
                        <a:pt x="83" y="461"/>
                      </a:moveTo>
                      <a:cubicBezTo>
                        <a:pt x="81" y="459"/>
                        <a:pt x="78" y="458"/>
                        <a:pt x="76" y="456"/>
                      </a:cubicBezTo>
                      <a:cubicBezTo>
                        <a:pt x="76" y="456"/>
                        <a:pt x="76" y="456"/>
                        <a:pt x="76" y="456"/>
                      </a:cubicBezTo>
                      <a:cubicBezTo>
                        <a:pt x="79" y="457"/>
                        <a:pt x="81" y="459"/>
                        <a:pt x="83" y="461"/>
                      </a:cubicBezTo>
                      <a:close/>
                      <a:moveTo>
                        <a:pt x="441" y="453"/>
                      </a:moveTo>
                      <a:cubicBezTo>
                        <a:pt x="442" y="453"/>
                        <a:pt x="442" y="453"/>
                        <a:pt x="443" y="453"/>
                      </a:cubicBezTo>
                      <a:cubicBezTo>
                        <a:pt x="441" y="454"/>
                        <a:pt x="440" y="455"/>
                        <a:pt x="439" y="455"/>
                      </a:cubicBezTo>
                      <a:cubicBezTo>
                        <a:pt x="439" y="455"/>
                        <a:pt x="440" y="454"/>
                        <a:pt x="441" y="453"/>
                      </a:cubicBezTo>
                      <a:close/>
                      <a:moveTo>
                        <a:pt x="410" y="457"/>
                      </a:moveTo>
                      <a:cubicBezTo>
                        <a:pt x="410" y="458"/>
                        <a:pt x="411" y="459"/>
                        <a:pt x="411" y="460"/>
                      </a:cubicBezTo>
                      <a:cubicBezTo>
                        <a:pt x="414" y="462"/>
                        <a:pt x="417" y="464"/>
                        <a:pt x="419" y="467"/>
                      </a:cubicBezTo>
                      <a:cubicBezTo>
                        <a:pt x="418" y="468"/>
                        <a:pt x="416" y="469"/>
                        <a:pt x="415" y="470"/>
                      </a:cubicBezTo>
                      <a:cubicBezTo>
                        <a:pt x="408" y="467"/>
                        <a:pt x="402" y="465"/>
                        <a:pt x="395" y="464"/>
                      </a:cubicBezTo>
                      <a:cubicBezTo>
                        <a:pt x="394" y="464"/>
                        <a:pt x="394" y="464"/>
                        <a:pt x="394" y="464"/>
                      </a:cubicBezTo>
                      <a:cubicBezTo>
                        <a:pt x="398" y="465"/>
                        <a:pt x="402" y="467"/>
                        <a:pt x="406" y="469"/>
                      </a:cubicBezTo>
                      <a:cubicBezTo>
                        <a:pt x="405" y="469"/>
                        <a:pt x="404" y="469"/>
                        <a:pt x="403" y="470"/>
                      </a:cubicBezTo>
                      <a:cubicBezTo>
                        <a:pt x="403" y="469"/>
                        <a:pt x="402" y="469"/>
                        <a:pt x="401" y="469"/>
                      </a:cubicBezTo>
                      <a:cubicBezTo>
                        <a:pt x="401" y="469"/>
                        <a:pt x="401" y="469"/>
                        <a:pt x="400" y="469"/>
                      </a:cubicBezTo>
                      <a:cubicBezTo>
                        <a:pt x="399" y="468"/>
                        <a:pt x="398" y="467"/>
                        <a:pt x="397" y="466"/>
                      </a:cubicBezTo>
                      <a:cubicBezTo>
                        <a:pt x="397" y="467"/>
                        <a:pt x="397" y="467"/>
                        <a:pt x="397" y="467"/>
                      </a:cubicBezTo>
                      <a:cubicBezTo>
                        <a:pt x="397" y="468"/>
                        <a:pt x="398" y="470"/>
                        <a:pt x="400" y="471"/>
                      </a:cubicBezTo>
                      <a:cubicBezTo>
                        <a:pt x="400" y="471"/>
                        <a:pt x="401" y="471"/>
                        <a:pt x="401" y="471"/>
                      </a:cubicBezTo>
                      <a:cubicBezTo>
                        <a:pt x="400" y="472"/>
                        <a:pt x="400" y="472"/>
                        <a:pt x="400" y="472"/>
                      </a:cubicBezTo>
                      <a:cubicBezTo>
                        <a:pt x="399" y="473"/>
                        <a:pt x="398" y="473"/>
                        <a:pt x="398" y="474"/>
                      </a:cubicBezTo>
                      <a:cubicBezTo>
                        <a:pt x="394" y="472"/>
                        <a:pt x="391" y="469"/>
                        <a:pt x="387" y="466"/>
                      </a:cubicBezTo>
                      <a:cubicBezTo>
                        <a:pt x="386" y="466"/>
                        <a:pt x="386" y="466"/>
                        <a:pt x="387" y="467"/>
                      </a:cubicBezTo>
                      <a:cubicBezTo>
                        <a:pt x="389" y="470"/>
                        <a:pt x="393" y="473"/>
                        <a:pt x="396" y="475"/>
                      </a:cubicBezTo>
                      <a:cubicBezTo>
                        <a:pt x="395" y="476"/>
                        <a:pt x="394" y="477"/>
                        <a:pt x="393" y="478"/>
                      </a:cubicBezTo>
                      <a:cubicBezTo>
                        <a:pt x="387" y="476"/>
                        <a:pt x="382" y="473"/>
                        <a:pt x="379" y="468"/>
                      </a:cubicBezTo>
                      <a:cubicBezTo>
                        <a:pt x="385" y="465"/>
                        <a:pt x="391" y="463"/>
                        <a:pt x="396" y="460"/>
                      </a:cubicBezTo>
                      <a:cubicBezTo>
                        <a:pt x="405" y="457"/>
                        <a:pt x="413" y="452"/>
                        <a:pt x="420" y="447"/>
                      </a:cubicBezTo>
                      <a:cubicBezTo>
                        <a:pt x="424" y="451"/>
                        <a:pt x="429" y="454"/>
                        <a:pt x="433" y="457"/>
                      </a:cubicBezTo>
                      <a:cubicBezTo>
                        <a:pt x="429" y="460"/>
                        <a:pt x="426" y="463"/>
                        <a:pt x="422" y="465"/>
                      </a:cubicBezTo>
                      <a:cubicBezTo>
                        <a:pt x="421" y="465"/>
                        <a:pt x="421" y="465"/>
                        <a:pt x="421" y="465"/>
                      </a:cubicBezTo>
                      <a:cubicBezTo>
                        <a:pt x="421" y="465"/>
                        <a:pt x="421" y="465"/>
                        <a:pt x="420" y="465"/>
                      </a:cubicBezTo>
                      <a:cubicBezTo>
                        <a:pt x="417" y="463"/>
                        <a:pt x="414" y="459"/>
                        <a:pt x="411" y="456"/>
                      </a:cubicBezTo>
                      <a:cubicBezTo>
                        <a:pt x="411" y="456"/>
                        <a:pt x="411" y="456"/>
                        <a:pt x="411" y="456"/>
                      </a:cubicBezTo>
                      <a:cubicBezTo>
                        <a:pt x="411" y="457"/>
                        <a:pt x="410" y="457"/>
                        <a:pt x="410" y="457"/>
                      </a:cubicBezTo>
                      <a:close/>
                      <a:moveTo>
                        <a:pt x="418" y="472"/>
                      </a:moveTo>
                      <a:cubicBezTo>
                        <a:pt x="419" y="473"/>
                        <a:pt x="419" y="473"/>
                        <a:pt x="419" y="473"/>
                      </a:cubicBezTo>
                      <a:cubicBezTo>
                        <a:pt x="418" y="473"/>
                        <a:pt x="417" y="474"/>
                        <a:pt x="415" y="475"/>
                      </a:cubicBezTo>
                      <a:cubicBezTo>
                        <a:pt x="413" y="477"/>
                        <a:pt x="412" y="478"/>
                        <a:pt x="410" y="479"/>
                      </a:cubicBezTo>
                      <a:cubicBezTo>
                        <a:pt x="409" y="479"/>
                        <a:pt x="409" y="479"/>
                        <a:pt x="409" y="479"/>
                      </a:cubicBezTo>
                      <a:cubicBezTo>
                        <a:pt x="409" y="478"/>
                        <a:pt x="409" y="478"/>
                        <a:pt x="409" y="478"/>
                      </a:cubicBezTo>
                      <a:cubicBezTo>
                        <a:pt x="412" y="477"/>
                        <a:pt x="415" y="475"/>
                        <a:pt x="418" y="472"/>
                      </a:cubicBezTo>
                      <a:close/>
                      <a:moveTo>
                        <a:pt x="413" y="471"/>
                      </a:moveTo>
                      <a:cubicBezTo>
                        <a:pt x="412" y="471"/>
                        <a:pt x="411" y="472"/>
                        <a:pt x="411" y="472"/>
                      </a:cubicBezTo>
                      <a:cubicBezTo>
                        <a:pt x="409" y="471"/>
                        <a:pt x="407" y="471"/>
                        <a:pt x="405" y="470"/>
                      </a:cubicBezTo>
                      <a:cubicBezTo>
                        <a:pt x="406" y="470"/>
                        <a:pt x="406" y="469"/>
                        <a:pt x="407" y="469"/>
                      </a:cubicBezTo>
                      <a:cubicBezTo>
                        <a:pt x="409" y="469"/>
                        <a:pt x="411" y="470"/>
                        <a:pt x="413" y="471"/>
                      </a:cubicBezTo>
                      <a:close/>
                      <a:moveTo>
                        <a:pt x="425" y="469"/>
                      </a:moveTo>
                      <a:cubicBezTo>
                        <a:pt x="423" y="470"/>
                        <a:pt x="422" y="471"/>
                        <a:pt x="420" y="472"/>
                      </a:cubicBezTo>
                      <a:cubicBezTo>
                        <a:pt x="420" y="472"/>
                        <a:pt x="419" y="472"/>
                        <a:pt x="419" y="471"/>
                      </a:cubicBezTo>
                      <a:cubicBezTo>
                        <a:pt x="420" y="471"/>
                        <a:pt x="421" y="470"/>
                        <a:pt x="422" y="470"/>
                      </a:cubicBezTo>
                      <a:cubicBezTo>
                        <a:pt x="423" y="469"/>
                        <a:pt x="423" y="469"/>
                        <a:pt x="424" y="469"/>
                      </a:cubicBezTo>
                      <a:cubicBezTo>
                        <a:pt x="424" y="469"/>
                        <a:pt x="424" y="469"/>
                        <a:pt x="425" y="469"/>
                      </a:cubicBezTo>
                      <a:close/>
                      <a:moveTo>
                        <a:pt x="427" y="467"/>
                      </a:moveTo>
                      <a:cubicBezTo>
                        <a:pt x="427" y="467"/>
                        <a:pt x="427" y="467"/>
                        <a:pt x="428" y="467"/>
                      </a:cubicBezTo>
                      <a:cubicBezTo>
                        <a:pt x="427" y="467"/>
                        <a:pt x="427" y="467"/>
                        <a:pt x="427" y="467"/>
                      </a:cubicBezTo>
                      <a:close/>
                      <a:moveTo>
                        <a:pt x="401" y="476"/>
                      </a:moveTo>
                      <a:cubicBezTo>
                        <a:pt x="402" y="475"/>
                        <a:pt x="403"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2" y="476"/>
                        <a:pt x="401" y="476"/>
                      </a:cubicBezTo>
                      <a:close/>
                      <a:moveTo>
                        <a:pt x="399" y="477"/>
                      </a:moveTo>
                      <a:cubicBezTo>
                        <a:pt x="400" y="477"/>
                        <a:pt x="400" y="477"/>
                        <a:pt x="401" y="477"/>
                      </a:cubicBezTo>
                      <a:cubicBezTo>
                        <a:pt x="397" y="479"/>
                        <a:pt x="394" y="481"/>
                        <a:pt x="391" y="482"/>
                      </a:cubicBezTo>
                      <a:cubicBezTo>
                        <a:pt x="392" y="482"/>
                        <a:pt x="393"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8" y="493"/>
                        <a:pt x="380" y="497"/>
                        <a:pt x="372" y="501"/>
                      </a:cubicBezTo>
                      <a:cubicBezTo>
                        <a:pt x="362" y="505"/>
                        <a:pt x="353" y="509"/>
                        <a:pt x="343" y="511"/>
                      </a:cubicBezTo>
                      <a:cubicBezTo>
                        <a:pt x="356" y="505"/>
                        <a:pt x="369" y="499"/>
                        <a:pt x="380" y="491"/>
                      </a:cubicBezTo>
                      <a:cubicBezTo>
                        <a:pt x="382" y="490"/>
                        <a:pt x="383" y="489"/>
                        <a:pt x="385" y="489"/>
                      </a:cubicBezTo>
                      <a:cubicBezTo>
                        <a:pt x="387" y="488"/>
                        <a:pt x="388" y="488"/>
                        <a:pt x="389" y="487"/>
                      </a:cubicBezTo>
                      <a:cubicBezTo>
                        <a:pt x="384" y="491"/>
                        <a:pt x="379" y="494"/>
                        <a:pt x="374" y="497"/>
                      </a:cubicBezTo>
                      <a:cubicBezTo>
                        <a:pt x="380" y="493"/>
                        <a:pt x="387"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2" y="476"/>
                        <a:pt x="362" y="477"/>
                      </a:cubicBezTo>
                      <a:cubicBezTo>
                        <a:pt x="363" y="478"/>
                        <a:pt x="364" y="480"/>
                        <a:pt x="365" y="481"/>
                      </a:cubicBezTo>
                      <a:cubicBezTo>
                        <a:pt x="365" y="482"/>
                        <a:pt x="364" y="483"/>
                        <a:pt x="363" y="484"/>
                      </a:cubicBezTo>
                      <a:cubicBezTo>
                        <a:pt x="362" y="482"/>
                        <a:pt x="361" y="480"/>
                        <a:pt x="359" y="478"/>
                      </a:cubicBezTo>
                      <a:cubicBezTo>
                        <a:pt x="358" y="478"/>
                        <a:pt x="358" y="478"/>
                        <a:pt x="358" y="479"/>
                      </a:cubicBezTo>
                      <a:cubicBezTo>
                        <a:pt x="359" y="481"/>
                        <a:pt x="360" y="483"/>
                        <a:pt x="361" y="485"/>
                      </a:cubicBezTo>
                      <a:cubicBezTo>
                        <a:pt x="359" y="487"/>
                        <a:pt x="357" y="489"/>
                        <a:pt x="356" y="491"/>
                      </a:cubicBezTo>
                      <a:cubicBezTo>
                        <a:pt x="354" y="488"/>
                        <a:pt x="352" y="486"/>
                        <a:pt x="350" y="483"/>
                      </a:cubicBezTo>
                      <a:cubicBezTo>
                        <a:pt x="353" y="481"/>
                        <a:pt x="355" y="479"/>
                        <a:pt x="357" y="477"/>
                      </a:cubicBezTo>
                      <a:cubicBezTo>
                        <a:pt x="363" y="474"/>
                        <a:pt x="369" y="472"/>
                        <a:pt x="375" y="469"/>
                      </a:cubicBezTo>
                      <a:cubicBezTo>
                        <a:pt x="373" y="473"/>
                        <a:pt x="369" y="477"/>
                        <a:pt x="366" y="480"/>
                      </a:cubicBezTo>
                      <a:cubicBezTo>
                        <a:pt x="365" y="479"/>
                        <a:pt x="364" y="477"/>
                        <a:pt x="363" y="476"/>
                      </a:cubicBezTo>
                      <a:close/>
                      <a:moveTo>
                        <a:pt x="364" y="485"/>
                      </a:moveTo>
                      <a:cubicBezTo>
                        <a:pt x="365" y="484"/>
                        <a:pt x="365" y="483"/>
                        <a:pt x="367" y="483"/>
                      </a:cubicBezTo>
                      <a:cubicBezTo>
                        <a:pt x="368" y="485"/>
                        <a:pt x="369" y="486"/>
                        <a:pt x="371" y="488"/>
                      </a:cubicBezTo>
                      <a:cubicBezTo>
                        <a:pt x="370" y="489"/>
                        <a:pt x="369" y="490"/>
                        <a:pt x="367" y="490"/>
                      </a:cubicBezTo>
                      <a:cubicBezTo>
                        <a:pt x="366" y="489"/>
                        <a:pt x="365" y="487"/>
                        <a:pt x="364" y="485"/>
                      </a:cubicBezTo>
                      <a:close/>
                      <a:moveTo>
                        <a:pt x="353" y="478"/>
                      </a:moveTo>
                      <a:cubicBezTo>
                        <a:pt x="351" y="479"/>
                        <a:pt x="350" y="480"/>
                        <a:pt x="349" y="481"/>
                      </a:cubicBezTo>
                      <a:cubicBezTo>
                        <a:pt x="349" y="481"/>
                        <a:pt x="349" y="481"/>
                        <a:pt x="349" y="480"/>
                      </a:cubicBezTo>
                      <a:cubicBezTo>
                        <a:pt x="350" y="479"/>
                        <a:pt x="351" y="479"/>
                        <a:pt x="353" y="478"/>
                      </a:cubicBezTo>
                      <a:close/>
                      <a:moveTo>
                        <a:pt x="359" y="495"/>
                      </a:moveTo>
                      <a:cubicBezTo>
                        <a:pt x="358" y="494"/>
                        <a:pt x="357" y="493"/>
                        <a:pt x="357" y="492"/>
                      </a:cubicBezTo>
                      <a:cubicBezTo>
                        <a:pt x="359" y="491"/>
                        <a:pt x="360" y="489"/>
                        <a:pt x="362" y="487"/>
                      </a:cubicBezTo>
                      <a:cubicBezTo>
                        <a:pt x="363" y="489"/>
                        <a:pt x="364" y="490"/>
                        <a:pt x="365" y="491"/>
                      </a:cubicBezTo>
                      <a:cubicBezTo>
                        <a:pt x="363" y="493"/>
                        <a:pt x="361" y="494"/>
                        <a:pt x="359" y="495"/>
                      </a:cubicBezTo>
                      <a:close/>
                      <a:moveTo>
                        <a:pt x="369" y="493"/>
                      </a:moveTo>
                      <a:cubicBezTo>
                        <a:pt x="369" y="493"/>
                        <a:pt x="369" y="492"/>
                        <a:pt x="368" y="492"/>
                      </a:cubicBezTo>
                      <a:cubicBezTo>
                        <a:pt x="370" y="491"/>
                        <a:pt x="371" y="490"/>
                        <a:pt x="373" y="489"/>
                      </a:cubicBezTo>
                      <a:cubicBezTo>
                        <a:pt x="373" y="489"/>
                        <a:pt x="374" y="489"/>
                        <a:pt x="375" y="489"/>
                      </a:cubicBezTo>
                      <a:cubicBezTo>
                        <a:pt x="375" y="489"/>
                        <a:pt x="375" y="489"/>
                        <a:pt x="376" y="489"/>
                      </a:cubicBezTo>
                      <a:cubicBezTo>
                        <a:pt x="376" y="489"/>
                        <a:pt x="375" y="489"/>
                        <a:pt x="375" y="488"/>
                      </a:cubicBezTo>
                      <a:cubicBezTo>
                        <a:pt x="375" y="488"/>
                        <a:pt x="375" y="488"/>
                        <a:pt x="375" y="488"/>
                      </a:cubicBezTo>
                      <a:cubicBezTo>
                        <a:pt x="379" y="485"/>
                        <a:pt x="384" y="482"/>
                        <a:pt x="388" y="479"/>
                      </a:cubicBezTo>
                      <a:cubicBezTo>
                        <a:pt x="389" y="479"/>
                        <a:pt x="391" y="479"/>
                        <a:pt x="392" y="479"/>
                      </a:cubicBezTo>
                      <a:cubicBezTo>
                        <a:pt x="390" y="481"/>
                        <a:pt x="388" y="482"/>
                        <a:pt x="386" y="483"/>
                      </a:cubicBezTo>
                      <a:cubicBezTo>
                        <a:pt x="383" y="486"/>
                        <a:pt x="379" y="488"/>
                        <a:pt x="375" y="490"/>
                      </a:cubicBezTo>
                      <a:cubicBezTo>
                        <a:pt x="373" y="491"/>
                        <a:pt x="371" y="492"/>
                        <a:pt x="369" y="493"/>
                      </a:cubicBezTo>
                      <a:close/>
                      <a:moveTo>
                        <a:pt x="367" y="493"/>
                      </a:moveTo>
                      <a:cubicBezTo>
                        <a:pt x="367" y="493"/>
                        <a:pt x="367" y="493"/>
                        <a:pt x="368" y="494"/>
                      </a:cubicBezTo>
                      <a:cubicBezTo>
                        <a:pt x="365" y="495"/>
                        <a:pt x="363" y="497"/>
                        <a:pt x="361" y="498"/>
                      </a:cubicBezTo>
                      <a:cubicBezTo>
                        <a:pt x="361" y="498"/>
                        <a:pt x="361" y="497"/>
                        <a:pt x="361" y="497"/>
                      </a:cubicBezTo>
                      <a:cubicBezTo>
                        <a:pt x="361" y="497"/>
                        <a:pt x="360" y="497"/>
                        <a:pt x="360" y="497"/>
                      </a:cubicBezTo>
                      <a:cubicBezTo>
                        <a:pt x="362" y="495"/>
                        <a:pt x="365" y="494"/>
                        <a:pt x="367" y="493"/>
                      </a:cubicBezTo>
                      <a:close/>
                      <a:moveTo>
                        <a:pt x="358" y="497"/>
                      </a:moveTo>
                      <a:cubicBezTo>
                        <a:pt x="359" y="498"/>
                        <a:pt x="359" y="498"/>
                        <a:pt x="359" y="499"/>
                      </a:cubicBezTo>
                      <a:cubicBezTo>
                        <a:pt x="357" y="500"/>
                        <a:pt x="354" y="501"/>
                        <a:pt x="351" y="502"/>
                      </a:cubicBezTo>
                      <a:cubicBezTo>
                        <a:pt x="349" y="503"/>
                        <a:pt x="347" y="503"/>
                        <a:pt x="345" y="504"/>
                      </a:cubicBezTo>
                      <a:cubicBezTo>
                        <a:pt x="349" y="502"/>
                        <a:pt x="354" y="500"/>
                        <a:pt x="358" y="497"/>
                      </a:cubicBezTo>
                      <a:close/>
                      <a:moveTo>
                        <a:pt x="387" y="479"/>
                      </a:moveTo>
                      <a:cubicBezTo>
                        <a:pt x="385" y="479"/>
                        <a:pt x="383" y="480"/>
                        <a:pt x="381" y="481"/>
                      </a:cubicBezTo>
                      <a:cubicBezTo>
                        <a:pt x="379" y="483"/>
                        <a:pt x="376" y="485"/>
                        <a:pt x="373" y="487"/>
                      </a:cubicBezTo>
                      <a:cubicBezTo>
                        <a:pt x="371" y="485"/>
                        <a:pt x="369" y="483"/>
                        <a:pt x="368" y="481"/>
                      </a:cubicBezTo>
                      <a:cubicBezTo>
                        <a:pt x="371" y="477"/>
                        <a:pt x="374" y="473"/>
                        <a:pt x="377" y="469"/>
                      </a:cubicBezTo>
                      <a:cubicBezTo>
                        <a:pt x="381" y="472"/>
                        <a:pt x="384" y="475"/>
                        <a:pt x="387" y="479"/>
                      </a:cubicBezTo>
                      <a:close/>
                      <a:moveTo>
                        <a:pt x="370" y="495"/>
                      </a:moveTo>
                      <a:cubicBezTo>
                        <a:pt x="370" y="494"/>
                        <a:pt x="370" y="494"/>
                        <a:pt x="370" y="494"/>
                      </a:cubicBezTo>
                      <a:cubicBezTo>
                        <a:pt x="371" y="493"/>
                        <a:pt x="371" y="493"/>
                        <a:pt x="372" y="493"/>
                      </a:cubicBezTo>
                      <a:cubicBezTo>
                        <a:pt x="373" y="492"/>
                        <a:pt x="374" y="492"/>
                        <a:pt x="374" y="492"/>
                      </a:cubicBezTo>
                      <a:cubicBezTo>
                        <a:pt x="373" y="493"/>
                        <a:pt x="372"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317"/>
                <p:cNvSpPr/>
                <p:nvPr/>
              </p:nvSpPr>
              <p:spPr bwMode="auto">
                <a:xfrm>
                  <a:off x="-518" y="4545"/>
                  <a:ext cx="7" cy="21"/>
                </a:xfrm>
                <a:custGeom>
                  <a:avLst/>
                  <a:gdLst>
                    <a:gd name="T0" fmla="*/ 4 w 5"/>
                    <a:gd name="T1" fmla="*/ 0 h 15"/>
                    <a:gd name="T2" fmla="*/ 3 w 5"/>
                    <a:gd name="T3" fmla="*/ 1 h 15"/>
                    <a:gd name="T4" fmla="*/ 2 w 5"/>
                    <a:gd name="T5" fmla="*/ 5 h 15"/>
                    <a:gd name="T6" fmla="*/ 1 w 5"/>
                    <a:gd name="T7" fmla="*/ 6 h 15"/>
                    <a:gd name="T8" fmla="*/ 1 w 5"/>
                    <a:gd name="T9" fmla="*/ 8 h 15"/>
                    <a:gd name="T10" fmla="*/ 2 w 5"/>
                    <a:gd name="T11" fmla="*/ 15 h 15"/>
                    <a:gd name="T12" fmla="*/ 3 w 5"/>
                    <a:gd name="T13" fmla="*/ 14 h 15"/>
                    <a:gd name="T14" fmla="*/ 3 w 5"/>
                    <a:gd name="T15" fmla="*/ 8 h 15"/>
                    <a:gd name="T16" fmla="*/ 5 w 5"/>
                    <a:gd name="T17" fmla="*/ 5 h 15"/>
                    <a:gd name="T18" fmla="*/ 5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2" y="6"/>
                        <a:pt x="1" y="6"/>
                      </a:cubicBezTo>
                      <a:cubicBezTo>
                        <a:pt x="1" y="7"/>
                        <a:pt x="1" y="7"/>
                        <a:pt x="1" y="8"/>
                      </a:cubicBezTo>
                      <a:cubicBezTo>
                        <a:pt x="0" y="11"/>
                        <a:pt x="0" y="14"/>
                        <a:pt x="2" y="15"/>
                      </a:cubicBezTo>
                      <a:cubicBezTo>
                        <a:pt x="2" y="15"/>
                        <a:pt x="3" y="14"/>
                        <a:pt x="3" y="14"/>
                      </a:cubicBezTo>
                      <a:cubicBezTo>
                        <a:pt x="3" y="12"/>
                        <a:pt x="3" y="10"/>
                        <a:pt x="3" y="8"/>
                      </a:cubicBezTo>
                      <a:cubicBezTo>
                        <a:pt x="4" y="7"/>
                        <a:pt x="4" y="6"/>
                        <a:pt x="5" y="5"/>
                      </a:cubicBezTo>
                      <a:cubicBezTo>
                        <a:pt x="5" y="4"/>
                        <a:pt x="5" y="4"/>
                        <a:pt x="5" y="3"/>
                      </a:cubicBezTo>
                      <a:cubicBezTo>
                        <a:pt x="5"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318"/>
                <p:cNvSpPr/>
                <p:nvPr/>
              </p:nvSpPr>
              <p:spPr bwMode="auto">
                <a:xfrm>
                  <a:off x="-473" y="4551"/>
                  <a:ext cx="4" cy="21"/>
                </a:xfrm>
                <a:custGeom>
                  <a:avLst/>
                  <a:gdLst>
                    <a:gd name="T0" fmla="*/ 2 w 3"/>
                    <a:gd name="T1" fmla="*/ 0 h 15"/>
                    <a:gd name="T2" fmla="*/ 1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1" y="1"/>
                      </a:cubicBezTo>
                      <a:cubicBezTo>
                        <a:pt x="0" y="7"/>
                        <a:pt x="0" y="12"/>
                        <a:pt x="0" y="15"/>
                      </a:cubicBezTo>
                      <a:cubicBezTo>
                        <a:pt x="1" y="15"/>
                        <a:pt x="1" y="14"/>
                        <a:pt x="1" y="14"/>
                      </a:cubicBezTo>
                      <a:cubicBezTo>
                        <a:pt x="3"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319"/>
                <p:cNvSpPr/>
                <p:nvPr/>
              </p:nvSpPr>
              <p:spPr bwMode="auto">
                <a:xfrm>
                  <a:off x="-341" y="4607"/>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6" y="7"/>
                        <a:pt x="3" y="12"/>
                        <a:pt x="0" y="17"/>
                      </a:cubicBezTo>
                      <a:cubicBezTo>
                        <a:pt x="1" y="17"/>
                        <a:pt x="2" y="16"/>
                        <a:pt x="3" y="15"/>
                      </a:cubicBezTo>
                      <a:cubicBezTo>
                        <a:pt x="3" y="15"/>
                        <a:pt x="4"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 name="Freeform 320"/>
                <p:cNvSpPr/>
                <p:nvPr/>
              </p:nvSpPr>
              <p:spPr bwMode="auto">
                <a:xfrm>
                  <a:off x="-748" y="4579"/>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10"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7" name="Freeform 321"/>
                <p:cNvSpPr/>
                <p:nvPr/>
              </p:nvSpPr>
              <p:spPr bwMode="auto">
                <a:xfrm>
                  <a:off x="-718" y="4576"/>
                  <a:ext cx="5" cy="13"/>
                </a:xfrm>
                <a:custGeom>
                  <a:avLst/>
                  <a:gdLst>
                    <a:gd name="T0" fmla="*/ 1 w 4"/>
                    <a:gd name="T1" fmla="*/ 0 h 9"/>
                    <a:gd name="T2" fmla="*/ 0 w 4"/>
                    <a:gd name="T3" fmla="*/ 1 h 9"/>
                    <a:gd name="T4" fmla="*/ 3 w 4"/>
                    <a:gd name="T5" fmla="*/ 9 h 9"/>
                    <a:gd name="T6" fmla="*/ 4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4" y="8"/>
                        <a:pt x="4"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Freeform 322"/>
                <p:cNvSpPr/>
                <p:nvPr/>
              </p:nvSpPr>
              <p:spPr bwMode="auto">
                <a:xfrm>
                  <a:off x="-900" y="4761"/>
                  <a:ext cx="33" cy="12"/>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3" y="1"/>
                        <a:pt x="22" y="1"/>
                      </a:cubicBezTo>
                      <a:cubicBezTo>
                        <a:pt x="14" y="2"/>
                        <a:pt x="7"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323"/>
                <p:cNvSpPr/>
                <p:nvPr/>
              </p:nvSpPr>
              <p:spPr bwMode="auto">
                <a:xfrm>
                  <a:off x="-908" y="4797"/>
                  <a:ext cx="20" cy="9"/>
                </a:xfrm>
                <a:custGeom>
                  <a:avLst/>
                  <a:gdLst>
                    <a:gd name="T0" fmla="*/ 9 w 14"/>
                    <a:gd name="T1" fmla="*/ 0 h 6"/>
                    <a:gd name="T2" fmla="*/ 5 w 14"/>
                    <a:gd name="T3" fmla="*/ 2 h 6"/>
                    <a:gd name="T4" fmla="*/ 0 w 14"/>
                    <a:gd name="T5" fmla="*/ 4 h 6"/>
                    <a:gd name="T6" fmla="*/ 0 w 14"/>
                    <a:gd name="T7" fmla="*/ 5 h 6"/>
                    <a:gd name="T8" fmla="*/ 3 w 14"/>
                    <a:gd name="T9" fmla="*/ 6 h 6"/>
                    <a:gd name="T10" fmla="*/ 5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2" y="3"/>
                        <a:pt x="0" y="4"/>
                      </a:cubicBezTo>
                      <a:cubicBezTo>
                        <a:pt x="0" y="5"/>
                        <a:pt x="0" y="5"/>
                        <a:pt x="0" y="5"/>
                      </a:cubicBezTo>
                      <a:cubicBezTo>
                        <a:pt x="1" y="5"/>
                        <a:pt x="2" y="5"/>
                        <a:pt x="3" y="6"/>
                      </a:cubicBezTo>
                      <a:cubicBezTo>
                        <a:pt x="3" y="5"/>
                        <a:pt x="4" y="5"/>
                        <a:pt x="5" y="5"/>
                      </a:cubicBezTo>
                      <a:cubicBezTo>
                        <a:pt x="7" y="3"/>
                        <a:pt x="11"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0" name="Freeform 324"/>
                <p:cNvSpPr/>
                <p:nvPr/>
              </p:nvSpPr>
              <p:spPr bwMode="auto">
                <a:xfrm>
                  <a:off x="-801" y="4627"/>
                  <a:ext cx="23" cy="17"/>
                </a:xfrm>
                <a:custGeom>
                  <a:avLst/>
                  <a:gdLst>
                    <a:gd name="T0" fmla="*/ 1 w 16"/>
                    <a:gd name="T1" fmla="*/ 0 h 12"/>
                    <a:gd name="T2" fmla="*/ 1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1" y="0"/>
                      </a:cubicBezTo>
                      <a:cubicBezTo>
                        <a:pt x="5" y="4"/>
                        <a:pt x="9" y="7"/>
                        <a:pt x="12" y="12"/>
                      </a:cubicBezTo>
                      <a:cubicBezTo>
                        <a:pt x="13" y="12"/>
                        <a:pt x="14" y="11"/>
                        <a:pt x="15" y="11"/>
                      </a:cubicBezTo>
                      <a:cubicBezTo>
                        <a:pt x="15" y="11"/>
                        <a:pt x="15" y="11"/>
                        <a:pt x="16" y="11"/>
                      </a:cubicBezTo>
                      <a:cubicBezTo>
                        <a:pt x="15" y="10"/>
                        <a:pt x="15" y="10"/>
                        <a:pt x="14" y="9"/>
                      </a:cubicBezTo>
                      <a:cubicBezTo>
                        <a:pt x="11"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1" name="Freeform 325"/>
                <p:cNvSpPr/>
                <p:nvPr/>
              </p:nvSpPr>
              <p:spPr bwMode="auto">
                <a:xfrm>
                  <a:off x="-826" y="4656"/>
                  <a:ext cx="24" cy="15"/>
                </a:xfrm>
                <a:custGeom>
                  <a:avLst/>
                  <a:gdLst>
                    <a:gd name="T0" fmla="*/ 1 w 17"/>
                    <a:gd name="T1" fmla="*/ 1 h 11"/>
                    <a:gd name="T2" fmla="*/ 10 w 17"/>
                    <a:gd name="T3" fmla="*/ 9 h 11"/>
                    <a:gd name="T4" fmla="*/ 17 w 17"/>
                    <a:gd name="T5" fmla="*/ 10 h 11"/>
                    <a:gd name="T6" fmla="*/ 15 w 17"/>
                    <a:gd name="T7" fmla="*/ 8 h 11"/>
                    <a:gd name="T8" fmla="*/ 11 w 17"/>
                    <a:gd name="T9" fmla="*/ 7 h 11"/>
                    <a:gd name="T10" fmla="*/ 1 w 17"/>
                    <a:gd name="T11" fmla="*/ 0 h 11"/>
                    <a:gd name="T12" fmla="*/ 1 w 1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 y="1"/>
                      </a:moveTo>
                      <a:cubicBezTo>
                        <a:pt x="3" y="4"/>
                        <a:pt x="7" y="7"/>
                        <a:pt x="10" y="9"/>
                      </a:cubicBezTo>
                      <a:cubicBezTo>
                        <a:pt x="14" y="11"/>
                        <a:pt x="16" y="11"/>
                        <a:pt x="17" y="10"/>
                      </a:cubicBezTo>
                      <a:cubicBezTo>
                        <a:pt x="16" y="9"/>
                        <a:pt x="16" y="9"/>
                        <a:pt x="15" y="8"/>
                      </a:cubicBezTo>
                      <a:cubicBezTo>
                        <a:pt x="14" y="8"/>
                        <a:pt x="13" y="7"/>
                        <a:pt x="11" y="7"/>
                      </a:cubicBezTo>
                      <a:cubicBezTo>
                        <a:pt x="7" y="5"/>
                        <a:pt x="4" y="3"/>
                        <a:pt x="1"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2" name="Freeform 326"/>
                <p:cNvSpPr/>
                <p:nvPr/>
              </p:nvSpPr>
              <p:spPr bwMode="auto">
                <a:xfrm>
                  <a:off x="-877" y="4729"/>
                  <a:ext cx="14"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2" y="3"/>
                        <a:pt x="5" y="4"/>
                        <a:pt x="10" y="1"/>
                      </a:cubicBezTo>
                      <a:cubicBezTo>
                        <a:pt x="9" y="1"/>
                        <a:pt x="9" y="1"/>
                        <a:pt x="9" y="1"/>
                      </a:cubicBezTo>
                      <a:cubicBezTo>
                        <a:pt x="7"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327"/>
                <p:cNvSpPr/>
                <p:nvPr/>
              </p:nvSpPr>
              <p:spPr bwMode="auto">
                <a:xfrm>
                  <a:off x="-870" y="4721"/>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4" name="Freeform 328"/>
                <p:cNvSpPr/>
                <p:nvPr/>
              </p:nvSpPr>
              <p:spPr bwMode="auto">
                <a:xfrm>
                  <a:off x="-883" y="4741"/>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5" name="Freeform 329"/>
                <p:cNvSpPr/>
                <p:nvPr/>
              </p:nvSpPr>
              <p:spPr bwMode="auto">
                <a:xfrm>
                  <a:off x="-863" y="4715"/>
                  <a:ext cx="20"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1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3" y="3"/>
                        <a:pt x="14" y="3"/>
                      </a:cubicBezTo>
                      <a:cubicBezTo>
                        <a:pt x="13" y="3"/>
                        <a:pt x="13" y="3"/>
                        <a:pt x="13" y="3"/>
                      </a:cubicBezTo>
                      <a:cubicBezTo>
                        <a:pt x="9" y="1"/>
                        <a:pt x="5" y="1"/>
                        <a:pt x="1" y="0"/>
                      </a:cubicBezTo>
                      <a:cubicBezTo>
                        <a:pt x="1" y="0"/>
                        <a:pt x="1" y="0"/>
                        <a:pt x="1" y="0"/>
                      </a:cubicBezTo>
                      <a:cubicBezTo>
                        <a:pt x="1" y="0"/>
                        <a:pt x="1" y="0"/>
                        <a:pt x="1" y="0"/>
                      </a:cubicBezTo>
                      <a:cubicBezTo>
                        <a:pt x="1" y="0"/>
                        <a:pt x="1" y="0"/>
                        <a:pt x="1" y="1"/>
                      </a:cubicBezTo>
                      <a:cubicBezTo>
                        <a:pt x="0" y="1"/>
                        <a:pt x="0" y="2"/>
                        <a:pt x="0" y="2"/>
                      </a:cubicBezTo>
                      <a:cubicBezTo>
                        <a:pt x="1" y="2"/>
                        <a:pt x="1" y="2"/>
                        <a:pt x="2" y="2"/>
                      </a:cubicBezTo>
                      <a:cubicBezTo>
                        <a:pt x="4" y="5"/>
                        <a:pt x="8" y="6"/>
                        <a:pt x="14" y="5"/>
                      </a:cubicBez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6" name="Freeform 330"/>
                <p:cNvSpPr/>
                <p:nvPr/>
              </p:nvSpPr>
              <p:spPr bwMode="auto">
                <a:xfrm>
                  <a:off x="-891" y="4755"/>
                  <a:ext cx="22"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5"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7" name="Freeform 331"/>
                <p:cNvSpPr/>
                <p:nvPr/>
              </p:nvSpPr>
              <p:spPr bwMode="auto">
                <a:xfrm>
                  <a:off x="-589" y="4536"/>
                  <a:ext cx="5" cy="26"/>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7"/>
                        <a:pt x="0" y="13"/>
                        <a:pt x="2" y="18"/>
                      </a:cubicBezTo>
                      <a:cubicBezTo>
                        <a:pt x="3" y="18"/>
                        <a:pt x="4"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8" name="Freeform 332"/>
                <p:cNvSpPr/>
                <p:nvPr/>
              </p:nvSpPr>
              <p:spPr bwMode="auto">
                <a:xfrm>
                  <a:off x="-616" y="4548"/>
                  <a:ext cx="4" cy="15"/>
                </a:xfrm>
                <a:custGeom>
                  <a:avLst/>
                  <a:gdLst>
                    <a:gd name="T0" fmla="*/ 1 w 3"/>
                    <a:gd name="T1" fmla="*/ 0 h 11"/>
                    <a:gd name="T2" fmla="*/ 1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1"/>
                        <a:pt x="1" y="1"/>
                        <a:pt x="1" y="1"/>
                      </a:cubicBezTo>
                      <a:cubicBezTo>
                        <a:pt x="0" y="5"/>
                        <a:pt x="0" y="8"/>
                        <a:pt x="2" y="11"/>
                      </a:cubicBezTo>
                      <a:cubicBezTo>
                        <a:pt x="3"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9" name="Freeform 333"/>
                <p:cNvSpPr/>
                <p:nvPr/>
              </p:nvSpPr>
              <p:spPr bwMode="auto">
                <a:xfrm>
                  <a:off x="-630" y="4542"/>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9"/>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0" name="Freeform 334"/>
                <p:cNvSpPr/>
                <p:nvPr/>
              </p:nvSpPr>
              <p:spPr bwMode="auto">
                <a:xfrm>
                  <a:off x="-639" y="4545"/>
                  <a:ext cx="13" cy="27"/>
                </a:xfrm>
                <a:custGeom>
                  <a:avLst/>
                  <a:gdLst>
                    <a:gd name="T0" fmla="*/ 4 w 9"/>
                    <a:gd name="T1" fmla="*/ 6 h 19"/>
                    <a:gd name="T2" fmla="*/ 4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4" y="5"/>
                      </a:cubicBezTo>
                      <a:cubicBezTo>
                        <a:pt x="4" y="4"/>
                        <a:pt x="3" y="3"/>
                        <a:pt x="3" y="2"/>
                      </a:cubicBezTo>
                      <a:cubicBezTo>
                        <a:pt x="3" y="1"/>
                        <a:pt x="2" y="1"/>
                        <a:pt x="1" y="0"/>
                      </a:cubicBezTo>
                      <a:cubicBezTo>
                        <a:pt x="0" y="0"/>
                        <a:pt x="0" y="0"/>
                        <a:pt x="0" y="1"/>
                      </a:cubicBezTo>
                      <a:cubicBezTo>
                        <a:pt x="1" y="3"/>
                        <a:pt x="2" y="5"/>
                        <a:pt x="2" y="8"/>
                      </a:cubicBezTo>
                      <a:cubicBezTo>
                        <a:pt x="3" y="9"/>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335"/>
                <p:cNvSpPr/>
                <p:nvPr/>
              </p:nvSpPr>
              <p:spPr bwMode="auto">
                <a:xfrm>
                  <a:off x="-549" y="4539"/>
                  <a:ext cx="5" cy="22"/>
                </a:xfrm>
                <a:custGeom>
                  <a:avLst/>
                  <a:gdLst>
                    <a:gd name="T0" fmla="*/ 4 w 4"/>
                    <a:gd name="T1" fmla="*/ 0 h 15"/>
                    <a:gd name="T2" fmla="*/ 2 w 4"/>
                    <a:gd name="T3" fmla="*/ 1 h 15"/>
                    <a:gd name="T4" fmla="*/ 2 w 4"/>
                    <a:gd name="T5" fmla="*/ 15 h 15"/>
                    <a:gd name="T6" fmla="*/ 3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3" y="0"/>
                        <a:pt x="2" y="1"/>
                      </a:cubicBezTo>
                      <a:cubicBezTo>
                        <a:pt x="0" y="7"/>
                        <a:pt x="0" y="11"/>
                        <a:pt x="2" y="15"/>
                      </a:cubicBezTo>
                      <a:cubicBezTo>
                        <a:pt x="2" y="15"/>
                        <a:pt x="3" y="14"/>
                        <a:pt x="3" y="14"/>
                      </a:cubicBezTo>
                      <a:cubicBezTo>
                        <a:pt x="3" y="9"/>
                        <a:pt x="4" y="5"/>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2" name="Freeform 336"/>
                <p:cNvSpPr/>
                <p:nvPr/>
              </p:nvSpPr>
              <p:spPr bwMode="auto">
                <a:xfrm>
                  <a:off x="-911" y="4848"/>
                  <a:ext cx="20"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6"/>
                        <a:pt x="1" y="7"/>
                      </a:cubicBezTo>
                      <a:cubicBezTo>
                        <a:pt x="1" y="7"/>
                        <a:pt x="2" y="7"/>
                        <a:pt x="3" y="6"/>
                      </a:cubicBezTo>
                      <a:cubicBezTo>
                        <a:pt x="6" y="4"/>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3" name="Freeform 337"/>
                <p:cNvSpPr/>
                <p:nvPr/>
              </p:nvSpPr>
              <p:spPr bwMode="auto">
                <a:xfrm>
                  <a:off x="-917" y="4857"/>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4"/>
                        <a:pt x="0" y="8"/>
                      </a:cubicBezTo>
                      <a:cubicBezTo>
                        <a:pt x="1" y="8"/>
                        <a:pt x="2" y="9"/>
                        <a:pt x="3" y="9"/>
                      </a:cubicBezTo>
                      <a:cubicBezTo>
                        <a:pt x="3" y="7"/>
                        <a:pt x="5" y="6"/>
                        <a:pt x="6" y="5"/>
                      </a:cubicBezTo>
                      <a:cubicBezTo>
                        <a:pt x="10" y="4"/>
                        <a:pt x="13" y="3"/>
                        <a:pt x="16" y="1"/>
                      </a:cubicBezTo>
                      <a:cubicBezTo>
                        <a:pt x="15" y="1"/>
                        <a:pt x="15" y="1"/>
                        <a:pt x="15" y="1"/>
                      </a:cubicBezTo>
                      <a:cubicBezTo>
                        <a:pt x="15"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4" name="Freeform 338"/>
                <p:cNvSpPr/>
                <p:nvPr/>
              </p:nvSpPr>
              <p:spPr bwMode="auto">
                <a:xfrm>
                  <a:off x="-911" y="4877"/>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9" y="0"/>
                        <a:pt x="8"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Freeform 339"/>
                <p:cNvSpPr/>
                <p:nvPr/>
              </p:nvSpPr>
              <p:spPr bwMode="auto">
                <a:xfrm>
                  <a:off x="-911" y="4939"/>
                  <a:ext cx="17" cy="4"/>
                </a:xfrm>
                <a:custGeom>
                  <a:avLst/>
                  <a:gdLst>
                    <a:gd name="T0" fmla="*/ 11 w 12"/>
                    <a:gd name="T1" fmla="*/ 1 h 3"/>
                    <a:gd name="T2" fmla="*/ 3 w 12"/>
                    <a:gd name="T3" fmla="*/ 0 h 3"/>
                    <a:gd name="T4" fmla="*/ 3 w 12"/>
                    <a:gd name="T5" fmla="*/ 0 h 3"/>
                    <a:gd name="T6" fmla="*/ 2 w 12"/>
                    <a:gd name="T7" fmla="*/ 0 h 3"/>
                    <a:gd name="T8" fmla="*/ 1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9" y="0"/>
                        <a:pt x="6" y="0"/>
                        <a:pt x="3" y="0"/>
                      </a:cubicBezTo>
                      <a:cubicBezTo>
                        <a:pt x="3" y="0"/>
                        <a:pt x="3" y="0"/>
                        <a:pt x="3" y="0"/>
                      </a:cubicBezTo>
                      <a:cubicBezTo>
                        <a:pt x="3" y="0"/>
                        <a:pt x="2" y="0"/>
                        <a:pt x="2" y="0"/>
                      </a:cubicBezTo>
                      <a:cubicBezTo>
                        <a:pt x="1" y="1"/>
                        <a:pt x="1" y="1"/>
                        <a:pt x="1" y="2"/>
                      </a:cubicBezTo>
                      <a:cubicBezTo>
                        <a:pt x="0" y="2"/>
                        <a:pt x="0" y="3"/>
                        <a:pt x="0" y="3"/>
                      </a:cubicBezTo>
                      <a:cubicBezTo>
                        <a:pt x="4" y="3"/>
                        <a:pt x="8" y="2"/>
                        <a:pt x="12"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6" name="Freeform 340"/>
                <p:cNvSpPr/>
                <p:nvPr/>
              </p:nvSpPr>
              <p:spPr bwMode="auto">
                <a:xfrm>
                  <a:off x="-905" y="4931"/>
                  <a:ext cx="11" cy="5"/>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7" y="0"/>
                        <a:pt x="6" y="0"/>
                        <a:pt x="5" y="0"/>
                      </a:cubicBezTo>
                      <a:cubicBezTo>
                        <a:pt x="5" y="0"/>
                        <a:pt x="5" y="0"/>
                        <a:pt x="5" y="0"/>
                      </a:cubicBezTo>
                      <a:cubicBezTo>
                        <a:pt x="3" y="1"/>
                        <a:pt x="1" y="1"/>
                        <a:pt x="0" y="2"/>
                      </a:cubicBezTo>
                      <a:cubicBezTo>
                        <a:pt x="1" y="3"/>
                        <a:pt x="2" y="3"/>
                        <a:pt x="3" y="4"/>
                      </a:cubicBezTo>
                      <a:cubicBezTo>
                        <a:pt x="5"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7" name="Freeform 341"/>
                <p:cNvSpPr/>
                <p:nvPr/>
              </p:nvSpPr>
              <p:spPr bwMode="auto">
                <a:xfrm>
                  <a:off x="-908" y="4979"/>
                  <a:ext cx="12" cy="13"/>
                </a:xfrm>
                <a:custGeom>
                  <a:avLst/>
                  <a:gdLst>
                    <a:gd name="T0" fmla="*/ 8 w 9"/>
                    <a:gd name="T1" fmla="*/ 3 h 9"/>
                    <a:gd name="T2" fmla="*/ 9 w 9"/>
                    <a:gd name="T3" fmla="*/ 0 h 9"/>
                    <a:gd name="T4" fmla="*/ 8 w 9"/>
                    <a:gd name="T5" fmla="*/ 1 h 9"/>
                    <a:gd name="T6" fmla="*/ 0 w 9"/>
                    <a:gd name="T7" fmla="*/ 6 h 9"/>
                    <a:gd name="T8" fmla="*/ 6 w 9"/>
                    <a:gd name="T9" fmla="*/ 7 h 9"/>
                    <a:gd name="T10" fmla="*/ 6 w 9"/>
                    <a:gd name="T11" fmla="*/ 6 h 9"/>
                    <a:gd name="T12" fmla="*/ 6 w 9"/>
                    <a:gd name="T13" fmla="*/ 5 h 9"/>
                    <a:gd name="T14" fmla="*/ 8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3"/>
                      </a:moveTo>
                      <a:cubicBezTo>
                        <a:pt x="8" y="2"/>
                        <a:pt x="9" y="1"/>
                        <a:pt x="9" y="0"/>
                      </a:cubicBezTo>
                      <a:cubicBezTo>
                        <a:pt x="9" y="0"/>
                        <a:pt x="9" y="0"/>
                        <a:pt x="8" y="1"/>
                      </a:cubicBezTo>
                      <a:cubicBezTo>
                        <a:pt x="6" y="3"/>
                        <a:pt x="3" y="5"/>
                        <a:pt x="0" y="6"/>
                      </a:cubicBezTo>
                      <a:cubicBezTo>
                        <a:pt x="1" y="9"/>
                        <a:pt x="3" y="9"/>
                        <a:pt x="6" y="7"/>
                      </a:cubicBezTo>
                      <a:cubicBezTo>
                        <a:pt x="6" y="7"/>
                        <a:pt x="6" y="7"/>
                        <a:pt x="6" y="6"/>
                      </a:cubicBezTo>
                      <a:cubicBezTo>
                        <a:pt x="6" y="6"/>
                        <a:pt x="6" y="5"/>
                        <a:pt x="6" y="5"/>
                      </a:cubicBezTo>
                      <a:cubicBezTo>
                        <a:pt x="7" y="4"/>
                        <a:pt x="7" y="4"/>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8" name="Freeform 342"/>
                <p:cNvSpPr/>
                <p:nvPr/>
              </p:nvSpPr>
              <p:spPr bwMode="auto">
                <a:xfrm>
                  <a:off x="-908" y="5030"/>
                  <a:ext cx="11" cy="7"/>
                </a:xfrm>
                <a:custGeom>
                  <a:avLst/>
                  <a:gdLst>
                    <a:gd name="T0" fmla="*/ 7 w 8"/>
                    <a:gd name="T1" fmla="*/ 1 h 5"/>
                    <a:gd name="T2" fmla="*/ 5 w 8"/>
                    <a:gd name="T3" fmla="*/ 0 h 5"/>
                    <a:gd name="T4" fmla="*/ 5 w 8"/>
                    <a:gd name="T5" fmla="*/ 0 h 5"/>
                    <a:gd name="T6" fmla="*/ 0 w 8"/>
                    <a:gd name="T7" fmla="*/ 4 h 5"/>
                    <a:gd name="T8" fmla="*/ 1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7" y="0"/>
                        <a:pt x="6" y="0"/>
                        <a:pt x="5" y="0"/>
                      </a:cubicBezTo>
                      <a:cubicBezTo>
                        <a:pt x="5" y="0"/>
                        <a:pt x="5" y="0"/>
                        <a:pt x="5" y="0"/>
                      </a:cubicBezTo>
                      <a:cubicBezTo>
                        <a:pt x="2" y="0"/>
                        <a:pt x="0" y="2"/>
                        <a:pt x="0" y="4"/>
                      </a:cubicBezTo>
                      <a:cubicBezTo>
                        <a:pt x="0" y="5"/>
                        <a:pt x="0" y="5"/>
                        <a:pt x="1" y="5"/>
                      </a:cubicBezTo>
                      <a:cubicBezTo>
                        <a:pt x="3" y="3"/>
                        <a:pt x="5" y="2"/>
                        <a:pt x="8" y="1"/>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9" name="Freeform 343"/>
                <p:cNvSpPr/>
                <p:nvPr/>
              </p:nvSpPr>
              <p:spPr bwMode="auto">
                <a:xfrm>
                  <a:off x="-903" y="5030"/>
                  <a:ext cx="22" cy="13"/>
                </a:xfrm>
                <a:custGeom>
                  <a:avLst/>
                  <a:gdLst>
                    <a:gd name="T0" fmla="*/ 0 w 15"/>
                    <a:gd name="T1" fmla="*/ 9 h 9"/>
                    <a:gd name="T2" fmla="*/ 2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1" y="9"/>
                        <a:pt x="1" y="9"/>
                        <a:pt x="2" y="9"/>
                      </a:cubicBezTo>
                      <a:cubicBezTo>
                        <a:pt x="7" y="7"/>
                        <a:pt x="11" y="3"/>
                        <a:pt x="15" y="0"/>
                      </a:cubicBezTo>
                      <a:cubicBezTo>
                        <a:pt x="15" y="0"/>
                        <a:pt x="14"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0" name="Freeform 344"/>
                <p:cNvSpPr/>
                <p:nvPr/>
              </p:nvSpPr>
              <p:spPr bwMode="auto">
                <a:xfrm>
                  <a:off x="-880" y="5070"/>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9" y="0"/>
                        <a:pt x="8" y="1"/>
                      </a:cubicBezTo>
                      <a:cubicBezTo>
                        <a:pt x="5" y="5"/>
                        <a:pt x="2" y="10"/>
                        <a:pt x="0" y="15"/>
                      </a:cubicBezTo>
                      <a:cubicBezTo>
                        <a:pt x="1"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1" name="Freeform 345"/>
                <p:cNvSpPr/>
                <p:nvPr/>
              </p:nvSpPr>
              <p:spPr bwMode="auto">
                <a:xfrm>
                  <a:off x="-888" y="5067"/>
                  <a:ext cx="18" cy="15"/>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3"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2" name="Freeform 346"/>
                <p:cNvSpPr/>
                <p:nvPr/>
              </p:nvSpPr>
              <p:spPr bwMode="auto">
                <a:xfrm>
                  <a:off x="-883" y="5087"/>
                  <a:ext cx="21" cy="18"/>
                </a:xfrm>
                <a:custGeom>
                  <a:avLst/>
                  <a:gdLst>
                    <a:gd name="T0" fmla="*/ 11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2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1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1" y="6"/>
                      </a:moveTo>
                      <a:cubicBezTo>
                        <a:pt x="10" y="6"/>
                        <a:pt x="9" y="6"/>
                        <a:pt x="9" y="6"/>
                      </a:cubicBezTo>
                      <a:cubicBezTo>
                        <a:pt x="9" y="6"/>
                        <a:pt x="9" y="6"/>
                        <a:pt x="9" y="6"/>
                      </a:cubicBezTo>
                      <a:cubicBezTo>
                        <a:pt x="7" y="7"/>
                        <a:pt x="4" y="7"/>
                        <a:pt x="2" y="8"/>
                      </a:cubicBezTo>
                      <a:cubicBezTo>
                        <a:pt x="1" y="9"/>
                        <a:pt x="1" y="10"/>
                        <a:pt x="0" y="11"/>
                      </a:cubicBezTo>
                      <a:cubicBezTo>
                        <a:pt x="0" y="11"/>
                        <a:pt x="0" y="12"/>
                        <a:pt x="0" y="12"/>
                      </a:cubicBezTo>
                      <a:cubicBezTo>
                        <a:pt x="1" y="12"/>
                        <a:pt x="1" y="12"/>
                        <a:pt x="2" y="12"/>
                      </a:cubicBezTo>
                      <a:cubicBezTo>
                        <a:pt x="2" y="11"/>
                        <a:pt x="2" y="11"/>
                        <a:pt x="2" y="11"/>
                      </a:cubicBezTo>
                      <a:cubicBezTo>
                        <a:pt x="5"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4" y="7"/>
                        <a:pt x="13" y="7"/>
                        <a:pt x="13" y="7"/>
                      </a:cubicBezTo>
                      <a:cubicBezTo>
                        <a:pt x="14" y="5"/>
                        <a:pt x="15" y="2"/>
                        <a:pt x="15" y="0"/>
                      </a:cubicBezTo>
                      <a:cubicBezTo>
                        <a:pt x="14" y="0"/>
                        <a:pt x="14" y="0"/>
                        <a:pt x="13" y="1"/>
                      </a:cubicBezTo>
                      <a:cubicBezTo>
                        <a:pt x="12" y="2"/>
                        <a:pt x="11" y="4"/>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3" name="Freeform 347"/>
                <p:cNvSpPr/>
                <p:nvPr/>
              </p:nvSpPr>
              <p:spPr bwMode="auto">
                <a:xfrm>
                  <a:off x="-873" y="5101"/>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3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6"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3"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4" name="Freeform 348"/>
                <p:cNvSpPr/>
                <p:nvPr/>
              </p:nvSpPr>
              <p:spPr bwMode="auto">
                <a:xfrm>
                  <a:off x="-808" y="5160"/>
                  <a:ext cx="17" cy="19"/>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2" y="0"/>
                        <a:pt x="11" y="1"/>
                      </a:cubicBezTo>
                      <a:cubicBezTo>
                        <a:pt x="4" y="3"/>
                        <a:pt x="0" y="8"/>
                        <a:pt x="0" y="13"/>
                      </a:cubicBezTo>
                      <a:cubicBezTo>
                        <a:pt x="0" y="13"/>
                        <a:pt x="0" y="13"/>
                        <a:pt x="1" y="12"/>
                      </a:cubicBezTo>
                      <a:cubicBezTo>
                        <a:pt x="5"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5" name="Freeform 349"/>
                <p:cNvSpPr/>
                <p:nvPr/>
              </p:nvSpPr>
              <p:spPr bwMode="auto">
                <a:xfrm>
                  <a:off x="-793" y="5169"/>
                  <a:ext cx="11" cy="18"/>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8"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6" name="Freeform 350"/>
                <p:cNvSpPr/>
                <p:nvPr/>
              </p:nvSpPr>
              <p:spPr bwMode="auto">
                <a:xfrm>
                  <a:off x="-764" y="5192"/>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7" y="0"/>
                        <a:pt x="6" y="0"/>
                        <a:pt x="5" y="1"/>
                      </a:cubicBezTo>
                      <a:cubicBezTo>
                        <a:pt x="2" y="5"/>
                        <a:pt x="0" y="9"/>
                        <a:pt x="1" y="13"/>
                      </a:cubicBezTo>
                      <a:cubicBezTo>
                        <a:pt x="1" y="13"/>
                        <a:pt x="2" y="13"/>
                        <a:pt x="2" y="12"/>
                      </a:cubicBezTo>
                      <a:cubicBezTo>
                        <a:pt x="4"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7" name="Freeform 351"/>
                <p:cNvSpPr>
                  <a:spLocks noEditPoints="1"/>
                </p:cNvSpPr>
                <p:nvPr/>
              </p:nvSpPr>
              <p:spPr bwMode="auto">
                <a:xfrm>
                  <a:off x="-1844" y="4139"/>
                  <a:ext cx="756" cy="752"/>
                </a:xfrm>
                <a:custGeom>
                  <a:avLst/>
                  <a:gdLst>
                    <a:gd name="T0" fmla="*/ 15 w 533"/>
                    <a:gd name="T1" fmla="*/ 176 h 530"/>
                    <a:gd name="T2" fmla="*/ 55 w 533"/>
                    <a:gd name="T3" fmla="*/ 443 h 530"/>
                    <a:gd name="T4" fmla="*/ 461 w 533"/>
                    <a:gd name="T5" fmla="*/ 441 h 530"/>
                    <a:gd name="T6" fmla="*/ 532 w 533"/>
                    <a:gd name="T7" fmla="*/ 253 h 530"/>
                    <a:gd name="T8" fmla="*/ 348 w 533"/>
                    <a:gd name="T9" fmla="*/ 37 h 530"/>
                    <a:gd name="T10" fmla="*/ 279 w 533"/>
                    <a:gd name="T11" fmla="*/ 7 h 530"/>
                    <a:gd name="T12" fmla="*/ 381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6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7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7 w 533"/>
                    <a:gd name="T97" fmla="*/ 502 h 530"/>
                    <a:gd name="T98" fmla="*/ 236 w 533"/>
                    <a:gd name="T99" fmla="*/ 524 h 530"/>
                    <a:gd name="T100" fmla="*/ 250 w 533"/>
                    <a:gd name="T101" fmla="*/ 509 h 530"/>
                    <a:gd name="T102" fmla="*/ 247 w 533"/>
                    <a:gd name="T103" fmla="*/ 526 h 530"/>
                    <a:gd name="T104" fmla="*/ 160 w 533"/>
                    <a:gd name="T105" fmla="*/ 483 h 530"/>
                    <a:gd name="T106" fmla="*/ 169 w 533"/>
                    <a:gd name="T107" fmla="*/ 493 h 530"/>
                    <a:gd name="T108" fmla="*/ 133 w 533"/>
                    <a:gd name="T109" fmla="*/ 470 h 530"/>
                    <a:gd name="T110" fmla="*/ 139 w 533"/>
                    <a:gd name="T111" fmla="*/ 473 h 530"/>
                    <a:gd name="T112" fmla="*/ 131 w 533"/>
                    <a:gd name="T113" fmla="*/ 493 h 530"/>
                    <a:gd name="T114" fmla="*/ 157 w 533"/>
                    <a:gd name="T115" fmla="*/ 508 h 530"/>
                    <a:gd name="T116" fmla="*/ 396 w 533"/>
                    <a:gd name="T117" fmla="*/ 460 h 530"/>
                    <a:gd name="T118" fmla="*/ 403 w 533"/>
                    <a:gd name="T119" fmla="*/ 472 h 530"/>
                    <a:gd name="T120" fmla="*/ 366 w 533"/>
                    <a:gd name="T121" fmla="*/ 480 h 530"/>
                    <a:gd name="T122" fmla="*/ 358 w 533"/>
                    <a:gd name="T123" fmla="*/ 4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2" y="19"/>
                        <a:pt x="356" y="16"/>
                        <a:pt x="350"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1" y="1"/>
                      </a:cubicBezTo>
                      <a:cubicBezTo>
                        <a:pt x="251" y="1"/>
                        <a:pt x="251" y="1"/>
                        <a:pt x="251" y="1"/>
                      </a:cubicBezTo>
                      <a:cubicBezTo>
                        <a:pt x="247" y="1"/>
                        <a:pt x="244" y="1"/>
                        <a:pt x="241" y="1"/>
                      </a:cubicBezTo>
                      <a:cubicBezTo>
                        <a:pt x="227" y="0"/>
                        <a:pt x="215"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6" y="44"/>
                        <a:pt x="106" y="44"/>
                        <a:pt x="105" y="45"/>
                      </a:cubicBezTo>
                      <a:cubicBezTo>
                        <a:pt x="105" y="45"/>
                        <a:pt x="105" y="46"/>
                        <a:pt x="105" y="46"/>
                      </a:cubicBezTo>
                      <a:cubicBezTo>
                        <a:pt x="101" y="48"/>
                        <a:pt x="97" y="51"/>
                        <a:pt x="95" y="55"/>
                      </a:cubicBezTo>
                      <a:cubicBezTo>
                        <a:pt x="88" y="65"/>
                        <a:pt x="80" y="74"/>
                        <a:pt x="71" y="82"/>
                      </a:cubicBezTo>
                      <a:cubicBezTo>
                        <a:pt x="66" y="88"/>
                        <a:pt x="61" y="94"/>
                        <a:pt x="57" y="101"/>
                      </a:cubicBezTo>
                      <a:cubicBezTo>
                        <a:pt x="56" y="100"/>
                        <a:pt x="56" y="100"/>
                        <a:pt x="56" y="100"/>
                      </a:cubicBezTo>
                      <a:cubicBezTo>
                        <a:pt x="55" y="100"/>
                        <a:pt x="55" y="100"/>
                        <a:pt x="55" y="100"/>
                      </a:cubicBezTo>
                      <a:cubicBezTo>
                        <a:pt x="54" y="101"/>
                        <a:pt x="54" y="101"/>
                        <a:pt x="54" y="101"/>
                      </a:cubicBezTo>
                      <a:cubicBezTo>
                        <a:pt x="55" y="101"/>
                        <a:pt x="55" y="101"/>
                        <a:pt x="55" y="102"/>
                      </a:cubicBezTo>
                      <a:cubicBezTo>
                        <a:pt x="55" y="103"/>
                        <a:pt x="54" y="104"/>
                        <a:pt x="53" y="105"/>
                      </a:cubicBezTo>
                      <a:cubicBezTo>
                        <a:pt x="43" y="117"/>
                        <a:pt x="35" y="130"/>
                        <a:pt x="27" y="144"/>
                      </a:cubicBezTo>
                      <a:cubicBezTo>
                        <a:pt x="27" y="144"/>
                        <a:pt x="27" y="144"/>
                        <a:pt x="27" y="144"/>
                      </a:cubicBezTo>
                      <a:cubicBezTo>
                        <a:pt x="26" y="144"/>
                        <a:pt x="26" y="144"/>
                        <a:pt x="26" y="144"/>
                      </a:cubicBezTo>
                      <a:cubicBezTo>
                        <a:pt x="27" y="144"/>
                        <a:pt x="27" y="144"/>
                        <a:pt x="27" y="144"/>
                      </a:cubicBezTo>
                      <a:cubicBezTo>
                        <a:pt x="27" y="145"/>
                        <a:pt x="26" y="147"/>
                        <a:pt x="25" y="148"/>
                      </a:cubicBezTo>
                      <a:cubicBezTo>
                        <a:pt x="25" y="149"/>
                        <a:pt x="25" y="149"/>
                        <a:pt x="25" y="150"/>
                      </a:cubicBezTo>
                      <a:cubicBezTo>
                        <a:pt x="25" y="151"/>
                        <a:pt x="25" y="152"/>
                        <a:pt x="25" y="153"/>
                      </a:cubicBezTo>
                      <a:cubicBezTo>
                        <a:pt x="24" y="155"/>
                        <a:pt x="23" y="157"/>
                        <a:pt x="21" y="159"/>
                      </a:cubicBezTo>
                      <a:cubicBezTo>
                        <a:pt x="20" y="163"/>
                        <a:pt x="17" y="167"/>
                        <a:pt x="15" y="171"/>
                      </a:cubicBezTo>
                      <a:cubicBezTo>
                        <a:pt x="15" y="173"/>
                        <a:pt x="15" y="175"/>
                        <a:pt x="15" y="176"/>
                      </a:cubicBezTo>
                      <a:cubicBezTo>
                        <a:pt x="13" y="179"/>
                        <a:pt x="13" y="183"/>
                        <a:pt x="13" y="186"/>
                      </a:cubicBezTo>
                      <a:cubicBezTo>
                        <a:pt x="13" y="186"/>
                        <a:pt x="13" y="187"/>
                        <a:pt x="12" y="187"/>
                      </a:cubicBezTo>
                      <a:cubicBezTo>
                        <a:pt x="12" y="188"/>
                        <a:pt x="12" y="188"/>
                        <a:pt x="11" y="189"/>
                      </a:cubicBezTo>
                      <a:cubicBezTo>
                        <a:pt x="11" y="189"/>
                        <a:pt x="11" y="190"/>
                        <a:pt x="11" y="190"/>
                      </a:cubicBezTo>
                      <a:cubicBezTo>
                        <a:pt x="11" y="191"/>
                        <a:pt x="11" y="191"/>
                        <a:pt x="11" y="192"/>
                      </a:cubicBezTo>
                      <a:cubicBezTo>
                        <a:pt x="11" y="192"/>
                        <a:pt x="11" y="193"/>
                        <a:pt x="10" y="193"/>
                      </a:cubicBezTo>
                      <a:cubicBezTo>
                        <a:pt x="10" y="194"/>
                        <a:pt x="10" y="194"/>
                        <a:pt x="9" y="195"/>
                      </a:cubicBezTo>
                      <a:cubicBezTo>
                        <a:pt x="9" y="195"/>
                        <a:pt x="9" y="196"/>
                        <a:pt x="9" y="196"/>
                      </a:cubicBezTo>
                      <a:cubicBezTo>
                        <a:pt x="10" y="199"/>
                        <a:pt x="9" y="201"/>
                        <a:pt x="9" y="203"/>
                      </a:cubicBezTo>
                      <a:cubicBezTo>
                        <a:pt x="8"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3" y="371"/>
                      </a:cubicBezTo>
                      <a:cubicBezTo>
                        <a:pt x="12" y="371"/>
                        <a:pt x="12" y="371"/>
                        <a:pt x="12" y="371"/>
                      </a:cubicBezTo>
                      <a:cubicBezTo>
                        <a:pt x="12" y="371"/>
                        <a:pt x="12" y="371"/>
                        <a:pt x="13" y="371"/>
                      </a:cubicBezTo>
                      <a:cubicBezTo>
                        <a:pt x="13" y="374"/>
                        <a:pt x="14" y="377"/>
                        <a:pt x="15" y="381"/>
                      </a:cubicBezTo>
                      <a:cubicBezTo>
                        <a:pt x="18" y="385"/>
                        <a:pt x="20" y="391"/>
                        <a:pt x="22" y="396"/>
                      </a:cubicBezTo>
                      <a:cubicBezTo>
                        <a:pt x="24" y="402"/>
                        <a:pt x="26" y="407"/>
                        <a:pt x="29" y="412"/>
                      </a:cubicBezTo>
                      <a:cubicBezTo>
                        <a:pt x="29" y="413"/>
                        <a:pt x="29" y="413"/>
                        <a:pt x="29" y="414"/>
                      </a:cubicBezTo>
                      <a:cubicBezTo>
                        <a:pt x="29" y="414"/>
                        <a:pt x="29" y="415"/>
                        <a:pt x="29" y="415"/>
                      </a:cubicBezTo>
                      <a:cubicBezTo>
                        <a:pt x="33" y="423"/>
                        <a:pt x="38" y="429"/>
                        <a:pt x="44" y="435"/>
                      </a:cubicBezTo>
                      <a:cubicBezTo>
                        <a:pt x="47" y="438"/>
                        <a:pt x="50" y="440"/>
                        <a:pt x="53" y="443"/>
                      </a:cubicBezTo>
                      <a:cubicBezTo>
                        <a:pt x="52" y="443"/>
                        <a:pt x="52" y="443"/>
                        <a:pt x="52" y="444"/>
                      </a:cubicBezTo>
                      <a:cubicBezTo>
                        <a:pt x="52" y="444"/>
                        <a:pt x="52" y="445"/>
                        <a:pt x="52" y="445"/>
                      </a:cubicBezTo>
                      <a:cubicBezTo>
                        <a:pt x="53" y="445"/>
                        <a:pt x="53" y="445"/>
                        <a:pt x="54" y="445"/>
                      </a:cubicBezTo>
                      <a:cubicBezTo>
                        <a:pt x="54" y="445"/>
                        <a:pt x="54" y="444"/>
                        <a:pt x="54" y="444"/>
                      </a:cubicBezTo>
                      <a:cubicBezTo>
                        <a:pt x="56" y="446"/>
                        <a:pt x="58" y="448"/>
                        <a:pt x="60" y="449"/>
                      </a:cubicBezTo>
                      <a:cubicBezTo>
                        <a:pt x="58" y="448"/>
                        <a:pt x="56" y="446"/>
                        <a:pt x="54" y="444"/>
                      </a:cubicBezTo>
                      <a:cubicBezTo>
                        <a:pt x="54" y="444"/>
                        <a:pt x="54" y="444"/>
                        <a:pt x="54" y="443"/>
                      </a:cubicBezTo>
                      <a:cubicBezTo>
                        <a:pt x="55" y="443"/>
                        <a:pt x="55" y="443"/>
                        <a:pt x="55" y="443"/>
                      </a:cubicBezTo>
                      <a:cubicBezTo>
                        <a:pt x="58" y="446"/>
                        <a:pt x="62" y="449"/>
                        <a:pt x="65" y="451"/>
                      </a:cubicBezTo>
                      <a:cubicBezTo>
                        <a:pt x="68" y="453"/>
                        <a:pt x="71" y="455"/>
                        <a:pt x="73" y="456"/>
                      </a:cubicBezTo>
                      <a:cubicBezTo>
                        <a:pt x="81" y="461"/>
                        <a:pt x="89" y="466"/>
                        <a:pt x="96" y="471"/>
                      </a:cubicBezTo>
                      <a:cubicBezTo>
                        <a:pt x="100" y="473"/>
                        <a:pt x="103" y="476"/>
                        <a:pt x="107" y="478"/>
                      </a:cubicBezTo>
                      <a:cubicBezTo>
                        <a:pt x="106" y="478"/>
                        <a:pt x="106" y="479"/>
                        <a:pt x="106" y="479"/>
                      </a:cubicBezTo>
                      <a:cubicBezTo>
                        <a:pt x="99" y="475"/>
                        <a:pt x="92" y="470"/>
                        <a:pt x="85" y="467"/>
                      </a:cubicBezTo>
                      <a:cubicBezTo>
                        <a:pt x="78" y="463"/>
                        <a:pt x="72" y="459"/>
                        <a:pt x="67" y="455"/>
                      </a:cubicBezTo>
                      <a:cubicBezTo>
                        <a:pt x="86" y="471"/>
                        <a:pt x="107" y="484"/>
                        <a:pt x="130" y="496"/>
                      </a:cubicBezTo>
                      <a:cubicBezTo>
                        <a:pt x="131" y="497"/>
                        <a:pt x="131" y="497"/>
                        <a:pt x="131" y="498"/>
                      </a:cubicBezTo>
                      <a:cubicBezTo>
                        <a:pt x="131" y="498"/>
                        <a:pt x="131" y="499"/>
                        <a:pt x="132" y="499"/>
                      </a:cubicBezTo>
                      <a:cubicBezTo>
                        <a:pt x="139" y="505"/>
                        <a:pt x="147" y="508"/>
                        <a:pt x="156" y="509"/>
                      </a:cubicBezTo>
                      <a:cubicBezTo>
                        <a:pt x="162" y="513"/>
                        <a:pt x="168" y="517"/>
                        <a:pt x="175" y="521"/>
                      </a:cubicBezTo>
                      <a:cubicBezTo>
                        <a:pt x="165" y="519"/>
                        <a:pt x="155" y="516"/>
                        <a:pt x="146" y="512"/>
                      </a:cubicBezTo>
                      <a:cubicBezTo>
                        <a:pt x="145" y="512"/>
                        <a:pt x="145" y="512"/>
                        <a:pt x="145" y="512"/>
                      </a:cubicBezTo>
                      <a:cubicBezTo>
                        <a:pt x="153" y="518"/>
                        <a:pt x="163" y="522"/>
                        <a:pt x="174" y="524"/>
                      </a:cubicBezTo>
                      <a:cubicBezTo>
                        <a:pt x="176" y="524"/>
                        <a:pt x="178" y="525"/>
                        <a:pt x="181" y="525"/>
                      </a:cubicBezTo>
                      <a:cubicBezTo>
                        <a:pt x="181" y="526"/>
                        <a:pt x="183" y="526"/>
                        <a:pt x="184" y="527"/>
                      </a:cubicBezTo>
                      <a:cubicBezTo>
                        <a:pt x="185" y="527"/>
                        <a:pt x="185" y="527"/>
                        <a:pt x="186" y="527"/>
                      </a:cubicBezTo>
                      <a:cubicBezTo>
                        <a:pt x="185" y="526"/>
                        <a:pt x="185" y="526"/>
                        <a:pt x="184" y="526"/>
                      </a:cubicBezTo>
                      <a:cubicBezTo>
                        <a:pt x="197" y="527"/>
                        <a:pt x="209" y="529"/>
                        <a:pt x="222" y="529"/>
                      </a:cubicBezTo>
                      <a:cubicBezTo>
                        <a:pt x="244" y="530"/>
                        <a:pt x="267" y="530"/>
                        <a:pt x="289" y="527"/>
                      </a:cubicBezTo>
                      <a:cubicBezTo>
                        <a:pt x="291" y="527"/>
                        <a:pt x="293" y="527"/>
                        <a:pt x="295" y="526"/>
                      </a:cubicBezTo>
                      <a:cubicBezTo>
                        <a:pt x="299" y="527"/>
                        <a:pt x="301" y="526"/>
                        <a:pt x="305" y="526"/>
                      </a:cubicBezTo>
                      <a:cubicBezTo>
                        <a:pt x="311" y="524"/>
                        <a:pt x="317" y="523"/>
                        <a:pt x="323" y="521"/>
                      </a:cubicBezTo>
                      <a:cubicBezTo>
                        <a:pt x="329" y="519"/>
                        <a:pt x="335" y="518"/>
                        <a:pt x="341" y="515"/>
                      </a:cubicBezTo>
                      <a:cubicBezTo>
                        <a:pt x="345" y="514"/>
                        <a:pt x="349" y="513"/>
                        <a:pt x="353" y="511"/>
                      </a:cubicBezTo>
                      <a:cubicBezTo>
                        <a:pt x="355" y="510"/>
                        <a:pt x="357" y="509"/>
                        <a:pt x="359" y="508"/>
                      </a:cubicBezTo>
                      <a:cubicBezTo>
                        <a:pt x="361" y="508"/>
                        <a:pt x="364" y="507"/>
                        <a:pt x="366" y="506"/>
                      </a:cubicBezTo>
                      <a:cubicBezTo>
                        <a:pt x="391" y="498"/>
                        <a:pt x="412" y="486"/>
                        <a:pt x="431" y="470"/>
                      </a:cubicBezTo>
                      <a:cubicBezTo>
                        <a:pt x="434" y="468"/>
                        <a:pt x="438" y="466"/>
                        <a:pt x="441" y="464"/>
                      </a:cubicBezTo>
                      <a:cubicBezTo>
                        <a:pt x="441" y="464"/>
                        <a:pt x="440" y="465"/>
                        <a:pt x="439" y="465"/>
                      </a:cubicBezTo>
                      <a:cubicBezTo>
                        <a:pt x="437" y="466"/>
                        <a:pt x="435" y="467"/>
                        <a:pt x="434" y="467"/>
                      </a:cubicBezTo>
                      <a:cubicBezTo>
                        <a:pt x="438" y="463"/>
                        <a:pt x="443" y="459"/>
                        <a:pt x="447" y="455"/>
                      </a:cubicBezTo>
                      <a:cubicBezTo>
                        <a:pt x="452" y="451"/>
                        <a:pt x="457" y="447"/>
                        <a:pt x="461" y="441"/>
                      </a:cubicBezTo>
                      <a:cubicBezTo>
                        <a:pt x="461" y="441"/>
                        <a:pt x="461" y="441"/>
                        <a:pt x="462" y="440"/>
                      </a:cubicBezTo>
                      <a:cubicBezTo>
                        <a:pt x="462" y="439"/>
                        <a:pt x="463" y="439"/>
                        <a:pt x="464" y="438"/>
                      </a:cubicBezTo>
                      <a:cubicBezTo>
                        <a:pt x="465" y="437"/>
                        <a:pt x="465" y="437"/>
                        <a:pt x="466" y="436"/>
                      </a:cubicBezTo>
                      <a:cubicBezTo>
                        <a:pt x="461" y="442"/>
                        <a:pt x="457" y="448"/>
                        <a:pt x="452" y="453"/>
                      </a:cubicBezTo>
                      <a:cubicBezTo>
                        <a:pt x="453" y="453"/>
                        <a:pt x="453" y="453"/>
                        <a:pt x="454" y="453"/>
                      </a:cubicBezTo>
                      <a:cubicBezTo>
                        <a:pt x="461" y="447"/>
                        <a:pt x="467" y="439"/>
                        <a:pt x="473" y="432"/>
                      </a:cubicBezTo>
                      <a:cubicBezTo>
                        <a:pt x="477" y="428"/>
                        <a:pt x="481" y="424"/>
                        <a:pt x="484" y="419"/>
                      </a:cubicBezTo>
                      <a:cubicBezTo>
                        <a:pt x="486" y="416"/>
                        <a:pt x="487" y="413"/>
                        <a:pt x="489" y="411"/>
                      </a:cubicBezTo>
                      <a:cubicBezTo>
                        <a:pt x="494" y="405"/>
                        <a:pt x="499" y="399"/>
                        <a:pt x="502" y="391"/>
                      </a:cubicBezTo>
                      <a:cubicBezTo>
                        <a:pt x="506" y="383"/>
                        <a:pt x="509" y="376"/>
                        <a:pt x="511" y="367"/>
                      </a:cubicBezTo>
                      <a:cubicBezTo>
                        <a:pt x="512" y="365"/>
                        <a:pt x="513" y="363"/>
                        <a:pt x="513" y="360"/>
                      </a:cubicBezTo>
                      <a:cubicBezTo>
                        <a:pt x="515" y="355"/>
                        <a:pt x="518" y="349"/>
                        <a:pt x="520" y="344"/>
                      </a:cubicBezTo>
                      <a:cubicBezTo>
                        <a:pt x="519" y="345"/>
                        <a:pt x="519" y="347"/>
                        <a:pt x="519" y="348"/>
                      </a:cubicBezTo>
                      <a:cubicBezTo>
                        <a:pt x="519" y="352"/>
                        <a:pt x="518" y="355"/>
                        <a:pt x="517" y="359"/>
                      </a:cubicBezTo>
                      <a:cubicBezTo>
                        <a:pt x="518" y="357"/>
                        <a:pt x="519" y="354"/>
                        <a:pt x="520" y="351"/>
                      </a:cubicBezTo>
                      <a:cubicBezTo>
                        <a:pt x="522" y="343"/>
                        <a:pt x="524" y="335"/>
                        <a:pt x="526" y="326"/>
                      </a:cubicBezTo>
                      <a:cubicBezTo>
                        <a:pt x="527" y="323"/>
                        <a:pt x="527" y="321"/>
                        <a:pt x="528" y="318"/>
                      </a:cubicBezTo>
                      <a:cubicBezTo>
                        <a:pt x="531" y="303"/>
                        <a:pt x="533" y="288"/>
                        <a:pt x="533" y="273"/>
                      </a:cubicBezTo>
                      <a:cubicBezTo>
                        <a:pt x="533" y="277"/>
                        <a:pt x="532" y="279"/>
                        <a:pt x="531" y="283"/>
                      </a:cubicBezTo>
                      <a:cubicBezTo>
                        <a:pt x="531" y="285"/>
                        <a:pt x="531" y="287"/>
                        <a:pt x="530" y="289"/>
                      </a:cubicBezTo>
                      <a:cubicBezTo>
                        <a:pt x="530" y="289"/>
                        <a:pt x="530" y="287"/>
                        <a:pt x="530" y="286"/>
                      </a:cubicBezTo>
                      <a:cubicBezTo>
                        <a:pt x="530" y="283"/>
                        <a:pt x="530" y="281"/>
                        <a:pt x="530" y="277"/>
                      </a:cubicBezTo>
                      <a:cubicBezTo>
                        <a:pt x="531" y="277"/>
                        <a:pt x="531" y="277"/>
                        <a:pt x="532" y="277"/>
                      </a:cubicBezTo>
                      <a:cubicBezTo>
                        <a:pt x="531" y="277"/>
                        <a:pt x="531" y="277"/>
                        <a:pt x="531" y="277"/>
                      </a:cubicBezTo>
                      <a:cubicBezTo>
                        <a:pt x="531" y="277"/>
                        <a:pt x="531" y="277"/>
                        <a:pt x="530" y="277"/>
                      </a:cubicBezTo>
                      <a:cubicBezTo>
                        <a:pt x="530" y="267"/>
                        <a:pt x="529" y="257"/>
                        <a:pt x="528" y="247"/>
                      </a:cubicBezTo>
                      <a:cubicBezTo>
                        <a:pt x="528" y="247"/>
                        <a:pt x="528" y="247"/>
                        <a:pt x="528" y="247"/>
                      </a:cubicBezTo>
                      <a:cubicBezTo>
                        <a:pt x="528" y="247"/>
                        <a:pt x="528" y="247"/>
                        <a:pt x="527" y="247"/>
                      </a:cubicBezTo>
                      <a:cubicBezTo>
                        <a:pt x="527" y="243"/>
                        <a:pt x="526" y="241"/>
                        <a:pt x="526" y="237"/>
                      </a:cubicBezTo>
                      <a:cubicBezTo>
                        <a:pt x="526" y="237"/>
                        <a:pt x="526" y="237"/>
                        <a:pt x="526" y="237"/>
                      </a:cubicBezTo>
                      <a:cubicBezTo>
                        <a:pt x="526" y="237"/>
                        <a:pt x="526" y="237"/>
                        <a:pt x="526" y="237"/>
                      </a:cubicBezTo>
                      <a:cubicBezTo>
                        <a:pt x="525" y="233"/>
                        <a:pt x="524" y="229"/>
                        <a:pt x="523" y="225"/>
                      </a:cubicBezTo>
                      <a:cubicBezTo>
                        <a:pt x="522" y="221"/>
                        <a:pt x="522" y="219"/>
                        <a:pt x="521" y="216"/>
                      </a:cubicBezTo>
                      <a:cubicBezTo>
                        <a:pt x="525" y="228"/>
                        <a:pt x="529" y="240"/>
                        <a:pt x="532" y="253"/>
                      </a:cubicBezTo>
                      <a:cubicBezTo>
                        <a:pt x="531" y="248"/>
                        <a:pt x="531" y="244"/>
                        <a:pt x="530" y="240"/>
                      </a:cubicBezTo>
                      <a:cubicBezTo>
                        <a:pt x="531" y="241"/>
                        <a:pt x="531" y="242"/>
                        <a:pt x="531" y="243"/>
                      </a:cubicBezTo>
                      <a:cubicBezTo>
                        <a:pt x="531" y="243"/>
                        <a:pt x="531" y="243"/>
                        <a:pt x="531" y="243"/>
                      </a:cubicBezTo>
                      <a:cubicBezTo>
                        <a:pt x="530" y="228"/>
                        <a:pt x="527" y="215"/>
                        <a:pt x="522" y="202"/>
                      </a:cubicBezTo>
                      <a:cubicBezTo>
                        <a:pt x="522" y="201"/>
                        <a:pt x="522" y="199"/>
                        <a:pt x="522" y="199"/>
                      </a:cubicBezTo>
                      <a:cubicBezTo>
                        <a:pt x="519" y="189"/>
                        <a:pt x="514" y="181"/>
                        <a:pt x="509" y="172"/>
                      </a:cubicBezTo>
                      <a:cubicBezTo>
                        <a:pt x="509" y="172"/>
                        <a:pt x="509" y="172"/>
                        <a:pt x="509" y="172"/>
                      </a:cubicBezTo>
                      <a:cubicBezTo>
                        <a:pt x="509" y="171"/>
                        <a:pt x="509" y="171"/>
                        <a:pt x="509" y="171"/>
                      </a:cubicBezTo>
                      <a:cubicBezTo>
                        <a:pt x="508" y="170"/>
                        <a:pt x="507" y="169"/>
                        <a:pt x="507"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5" y="132"/>
                        <a:pt x="494" y="132"/>
                        <a:pt x="493" y="133"/>
                      </a:cubicBezTo>
                      <a:cubicBezTo>
                        <a:pt x="493" y="133"/>
                        <a:pt x="492" y="134"/>
                        <a:pt x="491" y="135"/>
                      </a:cubicBezTo>
                      <a:cubicBezTo>
                        <a:pt x="481" y="115"/>
                        <a:pt x="469" y="97"/>
                        <a:pt x="453" y="81"/>
                      </a:cubicBezTo>
                      <a:cubicBezTo>
                        <a:pt x="452" y="79"/>
                        <a:pt x="450" y="76"/>
                        <a:pt x="448" y="74"/>
                      </a:cubicBezTo>
                      <a:cubicBezTo>
                        <a:pt x="447" y="74"/>
                        <a:pt x="446" y="73"/>
                        <a:pt x="445" y="73"/>
                      </a:cubicBezTo>
                      <a:cubicBezTo>
                        <a:pt x="445" y="72"/>
                        <a:pt x="445" y="71"/>
                        <a:pt x="444" y="71"/>
                      </a:cubicBezTo>
                      <a:cubicBezTo>
                        <a:pt x="441" y="66"/>
                        <a:pt x="437" y="61"/>
                        <a:pt x="431" y="56"/>
                      </a:cubicBezTo>
                      <a:cubicBezTo>
                        <a:pt x="422" y="48"/>
                        <a:pt x="411" y="42"/>
                        <a:pt x="400" y="37"/>
                      </a:cubicBezTo>
                      <a:cubicBezTo>
                        <a:pt x="389" y="32"/>
                        <a:pt x="378" y="27"/>
                        <a:pt x="367" y="22"/>
                      </a:cubicBezTo>
                      <a:close/>
                      <a:moveTo>
                        <a:pt x="371" y="28"/>
                      </a:moveTo>
                      <a:cubicBezTo>
                        <a:pt x="370" y="28"/>
                        <a:pt x="370" y="28"/>
                        <a:pt x="370" y="29"/>
                      </a:cubicBezTo>
                      <a:cubicBezTo>
                        <a:pt x="368" y="34"/>
                        <a:pt x="365" y="40"/>
                        <a:pt x="362" y="45"/>
                      </a:cubicBezTo>
                      <a:cubicBezTo>
                        <a:pt x="362" y="45"/>
                        <a:pt x="362" y="45"/>
                        <a:pt x="362" y="46"/>
                      </a:cubicBezTo>
                      <a:cubicBezTo>
                        <a:pt x="360" y="45"/>
                        <a:pt x="358"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1" y="42"/>
                        <a:pt x="349"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6" y="34"/>
                        <a:pt x="345" y="39"/>
                      </a:cubicBezTo>
                      <a:cubicBezTo>
                        <a:pt x="345" y="39"/>
                        <a:pt x="345" y="39"/>
                        <a:pt x="345" y="40"/>
                      </a:cubicBezTo>
                      <a:cubicBezTo>
                        <a:pt x="342" y="39"/>
                        <a:pt x="340" y="38"/>
                        <a:pt x="337" y="37"/>
                      </a:cubicBezTo>
                      <a:cubicBezTo>
                        <a:pt x="337" y="37"/>
                        <a:pt x="338"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4" y="28"/>
                        <a:pt x="334" y="25"/>
                      </a:cubicBezTo>
                      <a:cubicBezTo>
                        <a:pt x="334" y="25"/>
                        <a:pt x="335" y="24"/>
                        <a:pt x="335" y="23"/>
                      </a:cubicBezTo>
                      <a:cubicBezTo>
                        <a:pt x="335" y="23"/>
                        <a:pt x="335" y="23"/>
                        <a:pt x="335" y="22"/>
                      </a:cubicBezTo>
                      <a:cubicBezTo>
                        <a:pt x="335" y="22"/>
                        <a:pt x="335" y="22"/>
                        <a:pt x="335" y="23"/>
                      </a:cubicBezTo>
                      <a:cubicBezTo>
                        <a:pt x="332" y="27"/>
                        <a:pt x="330" y="31"/>
                        <a:pt x="329" y="35"/>
                      </a:cubicBezTo>
                      <a:cubicBezTo>
                        <a:pt x="322" y="33"/>
                        <a:pt x="315" y="31"/>
                        <a:pt x="308" y="30"/>
                      </a:cubicBezTo>
                      <a:cubicBezTo>
                        <a:pt x="310" y="25"/>
                        <a:pt x="310" y="19"/>
                        <a:pt x="309" y="14"/>
                      </a:cubicBezTo>
                      <a:cubicBezTo>
                        <a:pt x="308" y="14"/>
                        <a:pt x="308" y="14"/>
                        <a:pt x="308" y="15"/>
                      </a:cubicBezTo>
                      <a:cubicBezTo>
                        <a:pt x="307" y="20"/>
                        <a:pt x="307" y="25"/>
                        <a:pt x="307" y="30"/>
                      </a:cubicBezTo>
                      <a:cubicBezTo>
                        <a:pt x="305" y="29"/>
                        <a:pt x="304" y="29"/>
                        <a:pt x="302" y="29"/>
                      </a:cubicBezTo>
                      <a:cubicBezTo>
                        <a:pt x="302" y="23"/>
                        <a:pt x="302" y="17"/>
                        <a:pt x="301" y="12"/>
                      </a:cubicBezTo>
                      <a:cubicBezTo>
                        <a:pt x="301" y="12"/>
                        <a:pt x="301" y="12"/>
                        <a:pt x="301" y="12"/>
                      </a:cubicBezTo>
                      <a:cubicBezTo>
                        <a:pt x="301" y="17"/>
                        <a:pt x="300" y="23"/>
                        <a:pt x="299" y="28"/>
                      </a:cubicBezTo>
                      <a:cubicBezTo>
                        <a:pt x="291" y="27"/>
                        <a:pt x="283" y="26"/>
                        <a:pt x="274" y="26"/>
                      </a:cubicBezTo>
                      <a:cubicBezTo>
                        <a:pt x="274" y="19"/>
                        <a:pt x="274" y="13"/>
                        <a:pt x="274" y="6"/>
                      </a:cubicBezTo>
                      <a:cubicBezTo>
                        <a:pt x="275" y="7"/>
                        <a:pt x="275" y="7"/>
                        <a:pt x="276" y="7"/>
                      </a:cubicBezTo>
                      <a:cubicBezTo>
                        <a:pt x="276" y="9"/>
                        <a:pt x="276" y="11"/>
                        <a:pt x="276" y="13"/>
                      </a:cubicBezTo>
                      <a:cubicBezTo>
                        <a:pt x="276" y="17"/>
                        <a:pt x="276" y="21"/>
                        <a:pt x="276" y="25"/>
                      </a:cubicBezTo>
                      <a:cubicBezTo>
                        <a:pt x="277" y="25"/>
                        <a:pt x="277" y="24"/>
                        <a:pt x="278" y="23"/>
                      </a:cubicBezTo>
                      <a:cubicBezTo>
                        <a:pt x="278" y="23"/>
                        <a:pt x="278" y="22"/>
                        <a:pt x="278" y="22"/>
                      </a:cubicBezTo>
                      <a:cubicBezTo>
                        <a:pt x="278" y="18"/>
                        <a:pt x="278" y="14"/>
                        <a:pt x="278" y="11"/>
                      </a:cubicBezTo>
                      <a:cubicBezTo>
                        <a:pt x="278" y="9"/>
                        <a:pt x="278" y="8"/>
                        <a:pt x="279" y="7"/>
                      </a:cubicBezTo>
                      <a:cubicBezTo>
                        <a:pt x="291" y="7"/>
                        <a:pt x="303" y="9"/>
                        <a:pt x="315" y="10"/>
                      </a:cubicBezTo>
                      <a:cubicBezTo>
                        <a:pt x="316" y="10"/>
                        <a:pt x="317" y="10"/>
                        <a:pt x="319" y="10"/>
                      </a:cubicBezTo>
                      <a:cubicBezTo>
                        <a:pt x="318" y="12"/>
                        <a:pt x="317" y="14"/>
                        <a:pt x="318" y="16"/>
                      </a:cubicBezTo>
                      <a:cubicBezTo>
                        <a:pt x="317" y="16"/>
                        <a:pt x="317" y="17"/>
                        <a:pt x="317" y="17"/>
                      </a:cubicBezTo>
                      <a:cubicBezTo>
                        <a:pt x="317" y="18"/>
                        <a:pt x="316" y="18"/>
                        <a:pt x="316" y="19"/>
                      </a:cubicBezTo>
                      <a:cubicBezTo>
                        <a:pt x="316" y="19"/>
                        <a:pt x="316" y="20"/>
                        <a:pt x="316" y="20"/>
                      </a:cubicBezTo>
                      <a:cubicBezTo>
                        <a:pt x="314" y="24"/>
                        <a:pt x="314" y="27"/>
                        <a:pt x="315" y="29"/>
                      </a:cubicBezTo>
                      <a:cubicBezTo>
                        <a:pt x="316" y="29"/>
                        <a:pt x="316" y="28"/>
                        <a:pt x="316" y="28"/>
                      </a:cubicBezTo>
                      <a:cubicBezTo>
                        <a:pt x="318" y="22"/>
                        <a:pt x="319" y="17"/>
                        <a:pt x="320" y="11"/>
                      </a:cubicBezTo>
                      <a:cubicBezTo>
                        <a:pt x="320" y="11"/>
                        <a:pt x="320" y="11"/>
                        <a:pt x="321" y="11"/>
                      </a:cubicBezTo>
                      <a:cubicBezTo>
                        <a:pt x="335" y="13"/>
                        <a:pt x="349" y="17"/>
                        <a:pt x="362" y="23"/>
                      </a:cubicBezTo>
                      <a:cubicBezTo>
                        <a:pt x="363" y="23"/>
                        <a:pt x="363" y="23"/>
                        <a:pt x="363" y="24"/>
                      </a:cubicBezTo>
                      <a:cubicBezTo>
                        <a:pt x="363" y="24"/>
                        <a:pt x="363" y="24"/>
                        <a:pt x="363" y="24"/>
                      </a:cubicBezTo>
                      <a:cubicBezTo>
                        <a:pt x="364" y="25"/>
                        <a:pt x="364" y="25"/>
                        <a:pt x="364" y="25"/>
                      </a:cubicBezTo>
                      <a:cubicBezTo>
                        <a:pt x="364" y="25"/>
                        <a:pt x="365" y="26"/>
                        <a:pt x="365" y="26"/>
                      </a:cubicBezTo>
                      <a:cubicBezTo>
                        <a:pt x="367" y="27"/>
                        <a:pt x="369" y="27"/>
                        <a:pt x="370" y="27"/>
                      </a:cubicBezTo>
                      <a:cubicBezTo>
                        <a:pt x="371" y="27"/>
                        <a:pt x="371" y="28"/>
                        <a:pt x="371" y="28"/>
                      </a:cubicBezTo>
                      <a:cubicBezTo>
                        <a:pt x="373" y="30"/>
                        <a:pt x="375" y="31"/>
                        <a:pt x="378" y="33"/>
                      </a:cubicBezTo>
                      <a:cubicBezTo>
                        <a:pt x="378" y="33"/>
                        <a:pt x="379" y="34"/>
                        <a:pt x="379" y="34"/>
                      </a:cubicBezTo>
                      <a:cubicBezTo>
                        <a:pt x="384" y="35"/>
                        <a:pt x="389" y="37"/>
                        <a:pt x="394" y="39"/>
                      </a:cubicBezTo>
                      <a:cubicBezTo>
                        <a:pt x="394" y="40"/>
                        <a:pt x="394" y="41"/>
                        <a:pt x="393" y="43"/>
                      </a:cubicBezTo>
                      <a:cubicBezTo>
                        <a:pt x="393" y="43"/>
                        <a:pt x="392" y="44"/>
                        <a:pt x="392" y="44"/>
                      </a:cubicBezTo>
                      <a:cubicBezTo>
                        <a:pt x="389" y="48"/>
                        <a:pt x="386" y="51"/>
                        <a:pt x="384" y="55"/>
                      </a:cubicBezTo>
                      <a:cubicBezTo>
                        <a:pt x="383" y="55"/>
                        <a:pt x="383" y="55"/>
                        <a:pt x="383" y="55"/>
                      </a:cubicBezTo>
                      <a:cubicBezTo>
                        <a:pt x="383" y="53"/>
                        <a:pt x="384" y="51"/>
                        <a:pt x="385" y="48"/>
                      </a:cubicBezTo>
                      <a:cubicBezTo>
                        <a:pt x="385" y="48"/>
                        <a:pt x="385" y="48"/>
                        <a:pt x="386" y="48"/>
                      </a:cubicBezTo>
                      <a:cubicBezTo>
                        <a:pt x="386" y="47"/>
                        <a:pt x="385" y="47"/>
                        <a:pt x="385" y="47"/>
                      </a:cubicBezTo>
                      <a:cubicBezTo>
                        <a:pt x="385" y="46"/>
                        <a:pt x="385" y="45"/>
                        <a:pt x="385" y="44"/>
                      </a:cubicBezTo>
                      <a:cubicBezTo>
                        <a:pt x="385" y="44"/>
                        <a:pt x="385" y="44"/>
                        <a:pt x="384" y="45"/>
                      </a:cubicBezTo>
                      <a:cubicBezTo>
                        <a:pt x="384" y="45"/>
                        <a:pt x="384" y="45"/>
                        <a:pt x="384" y="45"/>
                      </a:cubicBezTo>
                      <a:cubicBezTo>
                        <a:pt x="383" y="45"/>
                        <a:pt x="383" y="44"/>
                        <a:pt x="382" y="44"/>
                      </a:cubicBezTo>
                      <a:cubicBezTo>
                        <a:pt x="382" y="43"/>
                        <a:pt x="382" y="43"/>
                        <a:pt x="382" y="42"/>
                      </a:cubicBezTo>
                      <a:cubicBezTo>
                        <a:pt x="382" y="40"/>
                        <a:pt x="382" y="38"/>
                        <a:pt x="381" y="36"/>
                      </a:cubicBezTo>
                      <a:cubicBezTo>
                        <a:pt x="381" y="36"/>
                        <a:pt x="381" y="36"/>
                        <a:pt x="381"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2" y="51"/>
                        <a:pt x="382" y="52"/>
                      </a:cubicBezTo>
                      <a:cubicBezTo>
                        <a:pt x="381" y="52"/>
                        <a:pt x="381" y="53"/>
                        <a:pt x="381" y="54"/>
                      </a:cubicBezTo>
                      <a:cubicBezTo>
                        <a:pt x="379"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7" y="44"/>
                        <a:pt x="378" y="40"/>
                        <a:pt x="379" y="36"/>
                      </a:cubicBezTo>
                      <a:cubicBezTo>
                        <a:pt x="379" y="36"/>
                        <a:pt x="378" y="36"/>
                        <a:pt x="377" y="37"/>
                      </a:cubicBezTo>
                      <a:cubicBezTo>
                        <a:pt x="375" y="40"/>
                        <a:pt x="373" y="43"/>
                        <a:pt x="372" y="47"/>
                      </a:cubicBezTo>
                      <a:cubicBezTo>
                        <a:pt x="371" y="47"/>
                        <a:pt x="370" y="48"/>
                        <a:pt x="369" y="48"/>
                      </a:cubicBezTo>
                      <a:cubicBezTo>
                        <a:pt x="367" y="47"/>
                        <a:pt x="365" y="47"/>
                        <a:pt x="364" y="46"/>
                      </a:cubicBezTo>
                      <a:cubicBezTo>
                        <a:pt x="364" y="46"/>
                        <a:pt x="364" y="45"/>
                        <a:pt x="364" y="45"/>
                      </a:cubicBezTo>
                      <a:cubicBezTo>
                        <a:pt x="365" y="44"/>
                        <a:pt x="365" y="44"/>
                        <a:pt x="366" y="43"/>
                      </a:cubicBezTo>
                      <a:cubicBezTo>
                        <a:pt x="369" y="38"/>
                        <a:pt x="371" y="33"/>
                        <a:pt x="371" y="28"/>
                      </a:cubicBezTo>
                      <a:close/>
                      <a:moveTo>
                        <a:pt x="350" y="47"/>
                      </a:moveTo>
                      <a:cubicBezTo>
                        <a:pt x="350" y="47"/>
                        <a:pt x="350" y="47"/>
                        <a:pt x="350" y="47"/>
                      </a:cubicBezTo>
                      <a:cubicBezTo>
                        <a:pt x="350" y="47"/>
                        <a:pt x="350" y="47"/>
                        <a:pt x="350" y="47"/>
                      </a:cubicBezTo>
                      <a:cubicBezTo>
                        <a:pt x="354" y="49"/>
                        <a:pt x="357" y="50"/>
                        <a:pt x="360" y="52"/>
                      </a:cubicBezTo>
                      <a:cubicBezTo>
                        <a:pt x="359" y="51"/>
                        <a:pt x="357" y="51"/>
                        <a:pt x="355" y="50"/>
                      </a:cubicBezTo>
                      <a:cubicBezTo>
                        <a:pt x="351" y="49"/>
                        <a:pt x="347" y="47"/>
                        <a:pt x="343" y="46"/>
                      </a:cubicBezTo>
                      <a:cubicBezTo>
                        <a:pt x="343" y="45"/>
                        <a:pt x="344" y="45"/>
                        <a:pt x="344" y="44"/>
                      </a:cubicBezTo>
                      <a:cubicBezTo>
                        <a:pt x="346" y="45"/>
                        <a:pt x="348" y="46"/>
                        <a:pt x="350" y="47"/>
                      </a:cubicBezTo>
                      <a:close/>
                      <a:moveTo>
                        <a:pt x="383" y="56"/>
                      </a:moveTo>
                      <a:cubicBezTo>
                        <a:pt x="383" y="56"/>
                        <a:pt x="383" y="56"/>
                        <a:pt x="383" y="56"/>
                      </a:cubicBezTo>
                      <a:cubicBezTo>
                        <a:pt x="383" y="57"/>
                        <a:pt x="383" y="57"/>
                        <a:pt x="383" y="57"/>
                      </a:cubicBezTo>
                      <a:cubicBezTo>
                        <a:pt x="383" y="56"/>
                        <a:pt x="383" y="56"/>
                        <a:pt x="383" y="56"/>
                      </a:cubicBezTo>
                      <a:close/>
                      <a:moveTo>
                        <a:pt x="403" y="46"/>
                      </a:moveTo>
                      <a:cubicBezTo>
                        <a:pt x="403" y="46"/>
                        <a:pt x="402" y="46"/>
                        <a:pt x="402" y="47"/>
                      </a:cubicBezTo>
                      <a:cubicBezTo>
                        <a:pt x="397" y="51"/>
                        <a:pt x="395" y="56"/>
                        <a:pt x="395" y="61"/>
                      </a:cubicBezTo>
                      <a:cubicBezTo>
                        <a:pt x="392" y="59"/>
                        <a:pt x="389" y="58"/>
                        <a:pt x="386" y="56"/>
                      </a:cubicBezTo>
                      <a:cubicBezTo>
                        <a:pt x="390"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4" y="75"/>
                        <a:pt x="443" y="73"/>
                        <a:pt x="441" y="72"/>
                      </a:cubicBezTo>
                      <a:cubicBezTo>
                        <a:pt x="441" y="72"/>
                        <a:pt x="441" y="72"/>
                        <a:pt x="441" y="72"/>
                      </a:cubicBezTo>
                      <a:cubicBezTo>
                        <a:pt x="441" y="73"/>
                        <a:pt x="443" y="74"/>
                        <a:pt x="444" y="75"/>
                      </a:cubicBezTo>
                      <a:cubicBezTo>
                        <a:pt x="443" y="75"/>
                        <a:pt x="443" y="75"/>
                        <a:pt x="443" y="75"/>
                      </a:cubicBezTo>
                      <a:cubicBezTo>
                        <a:pt x="442" y="75"/>
                        <a:pt x="442" y="75"/>
                        <a:pt x="441" y="75"/>
                      </a:cubicBezTo>
                      <a:cubicBezTo>
                        <a:pt x="441" y="74"/>
                        <a:pt x="441" y="74"/>
                        <a:pt x="441" y="74"/>
                      </a:cubicBezTo>
                      <a:cubicBezTo>
                        <a:pt x="441" y="74"/>
                        <a:pt x="441" y="74"/>
                        <a:pt x="441"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8" y="86"/>
                      </a:cubicBezTo>
                      <a:cubicBezTo>
                        <a:pt x="439" y="83"/>
                        <a:pt x="440" y="80"/>
                        <a:pt x="440" y="77"/>
                      </a:cubicBezTo>
                      <a:cubicBezTo>
                        <a:pt x="440" y="77"/>
                        <a:pt x="441" y="77"/>
                        <a:pt x="441" y="76"/>
                      </a:cubicBezTo>
                      <a:cubicBezTo>
                        <a:pt x="443" y="79"/>
                        <a:pt x="446" y="81"/>
                        <a:pt x="449" y="84"/>
                      </a:cubicBezTo>
                      <a:cubicBezTo>
                        <a:pt x="448" y="84"/>
                        <a:pt x="447" y="85"/>
                        <a:pt x="447" y="85"/>
                      </a:cubicBezTo>
                      <a:cubicBezTo>
                        <a:pt x="444" y="89"/>
                        <a:pt x="442" y="93"/>
                        <a:pt x="441" y="97"/>
                      </a:cubicBezTo>
                      <a:cubicBezTo>
                        <a:pt x="441" y="97"/>
                        <a:pt x="442" y="97"/>
                        <a:pt x="443" y="96"/>
                      </a:cubicBezTo>
                      <a:cubicBezTo>
                        <a:pt x="445" y="92"/>
                        <a:pt x="447" y="89"/>
                        <a:pt x="449" y="85"/>
                      </a:cubicBezTo>
                      <a:cubicBezTo>
                        <a:pt x="453" y="89"/>
                        <a:pt x="457" y="93"/>
                        <a:pt x="460" y="97"/>
                      </a:cubicBezTo>
                      <a:cubicBezTo>
                        <a:pt x="456" y="100"/>
                        <a:pt x="453" y="103"/>
                        <a:pt x="449" y="106"/>
                      </a:cubicBezTo>
                      <a:cubicBezTo>
                        <a:pt x="449" y="106"/>
                        <a:pt x="449" y="106"/>
                        <a:pt x="449" y="106"/>
                      </a:cubicBezTo>
                      <a:cubicBezTo>
                        <a:pt x="446" y="103"/>
                        <a:pt x="443" y="100"/>
                        <a:pt x="441" y="97"/>
                      </a:cubicBezTo>
                      <a:cubicBezTo>
                        <a:pt x="437" y="93"/>
                        <a:pt x="432" y="88"/>
                        <a:pt x="428"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7" y="66"/>
                        <a:pt x="407" y="65"/>
                      </a:cubicBezTo>
                      <a:cubicBezTo>
                        <a:pt x="409" y="60"/>
                        <a:pt x="412"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8" y="178"/>
                        <a:pt x="505" y="171"/>
                      </a:cubicBezTo>
                      <a:cubicBezTo>
                        <a:pt x="505" y="171"/>
                        <a:pt x="505" y="171"/>
                        <a:pt x="505" y="171"/>
                      </a:cubicBezTo>
                      <a:cubicBezTo>
                        <a:pt x="507" y="175"/>
                        <a:pt x="509" y="179"/>
                        <a:pt x="511" y="183"/>
                      </a:cubicBezTo>
                      <a:close/>
                      <a:moveTo>
                        <a:pt x="516" y="201"/>
                      </a:moveTo>
                      <a:cubicBezTo>
                        <a:pt x="516" y="203"/>
                        <a:pt x="517" y="203"/>
                        <a:pt x="517" y="204"/>
                      </a:cubicBezTo>
                      <a:cubicBezTo>
                        <a:pt x="516" y="204"/>
                        <a:pt x="516" y="204"/>
                        <a:pt x="516" y="204"/>
                      </a:cubicBezTo>
                      <a:cubicBezTo>
                        <a:pt x="515" y="199"/>
                        <a:pt x="512" y="195"/>
                        <a:pt x="510" y="189"/>
                      </a:cubicBezTo>
                      <a:cubicBezTo>
                        <a:pt x="510" y="189"/>
                        <a:pt x="511" y="189"/>
                        <a:pt x="511" y="189"/>
                      </a:cubicBezTo>
                      <a:cubicBezTo>
                        <a:pt x="513" y="193"/>
                        <a:pt x="515" y="197"/>
                        <a:pt x="516" y="201"/>
                      </a:cubicBezTo>
                      <a:close/>
                      <a:moveTo>
                        <a:pt x="519" y="205"/>
                      </a:moveTo>
                      <a:cubicBezTo>
                        <a:pt x="520" y="205"/>
                        <a:pt x="520" y="205"/>
                        <a:pt x="520" y="205"/>
                      </a:cubicBezTo>
                      <a:cubicBezTo>
                        <a:pt x="519" y="205"/>
                        <a:pt x="519" y="205"/>
                        <a:pt x="519" y="205"/>
                      </a:cubicBezTo>
                      <a:cubicBezTo>
                        <a:pt x="518" y="201"/>
                        <a:pt x="517" y="197"/>
                        <a:pt x="516" y="193"/>
                      </a:cubicBezTo>
                      <a:cubicBezTo>
                        <a:pt x="517" y="193"/>
                        <a:pt x="517" y="195"/>
                        <a:pt x="517" y="195"/>
                      </a:cubicBezTo>
                      <a:cubicBezTo>
                        <a:pt x="518" y="198"/>
                        <a:pt x="518" y="198"/>
                        <a:pt x="518" y="198"/>
                      </a:cubicBezTo>
                      <a:cubicBezTo>
                        <a:pt x="522" y="209"/>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4" y="205"/>
                        <a:pt x="515" y="205"/>
                      </a:cubicBezTo>
                      <a:cubicBezTo>
                        <a:pt x="517" y="211"/>
                        <a:pt x="518" y="217"/>
                        <a:pt x="519" y="223"/>
                      </a:cubicBezTo>
                      <a:cubicBezTo>
                        <a:pt x="520" y="225"/>
                        <a:pt x="520" y="226"/>
                        <a:pt x="520" y="228"/>
                      </a:cubicBezTo>
                      <a:cubicBezTo>
                        <a:pt x="519" y="227"/>
                        <a:pt x="518" y="227"/>
                        <a:pt x="517" y="227"/>
                      </a:cubicBezTo>
                      <a:cubicBezTo>
                        <a:pt x="517" y="227"/>
                        <a:pt x="517" y="227"/>
                        <a:pt x="517" y="227"/>
                      </a:cubicBezTo>
                      <a:cubicBezTo>
                        <a:pt x="517" y="227"/>
                        <a:pt x="517" y="227"/>
                        <a:pt x="516" y="227"/>
                      </a:cubicBezTo>
                      <a:cubicBezTo>
                        <a:pt x="515" y="226"/>
                        <a:pt x="513" y="225"/>
                        <a:pt x="511" y="225"/>
                      </a:cubicBezTo>
                      <a:cubicBezTo>
                        <a:pt x="505" y="223"/>
                        <a:pt x="501" y="222"/>
                        <a:pt x="496" y="221"/>
                      </a:cubicBezTo>
                      <a:cubicBezTo>
                        <a:pt x="495" y="216"/>
                        <a:pt x="493" y="211"/>
                        <a:pt x="492" y="206"/>
                      </a:cubicBezTo>
                      <a:cubicBezTo>
                        <a:pt x="493" y="208"/>
                        <a:pt x="495" y="211"/>
                        <a:pt x="496" y="212"/>
                      </a:cubicBezTo>
                      <a:cubicBezTo>
                        <a:pt x="496" y="211"/>
                        <a:pt x="496" y="210"/>
                        <a:pt x="496" y="209"/>
                      </a:cubicBezTo>
                      <a:cubicBezTo>
                        <a:pt x="499" y="211"/>
                        <a:pt x="503" y="211"/>
                        <a:pt x="508" y="209"/>
                      </a:cubicBezTo>
                      <a:cubicBezTo>
                        <a:pt x="507" y="209"/>
                        <a:pt x="507" y="209"/>
                        <a:pt x="507" y="209"/>
                      </a:cubicBezTo>
                      <a:cubicBezTo>
                        <a:pt x="503" y="209"/>
                        <a:pt x="499" y="208"/>
                        <a:pt x="496" y="207"/>
                      </a:cubicBezTo>
                      <a:cubicBezTo>
                        <a:pt x="495" y="200"/>
                        <a:pt x="494" y="194"/>
                        <a:pt x="493" y="187"/>
                      </a:cubicBezTo>
                      <a:cubicBezTo>
                        <a:pt x="497" y="189"/>
                        <a:pt x="502" y="190"/>
                        <a:pt x="507" y="190"/>
                      </a:cubicBezTo>
                      <a:cubicBezTo>
                        <a:pt x="507" y="193"/>
                        <a:pt x="507" y="196"/>
                        <a:pt x="508" y="199"/>
                      </a:cubicBezTo>
                      <a:cubicBezTo>
                        <a:pt x="509" y="199"/>
                        <a:pt x="509" y="199"/>
                        <a:pt x="509" y="199"/>
                      </a:cubicBezTo>
                      <a:cubicBezTo>
                        <a:pt x="510" y="198"/>
                        <a:pt x="510" y="198"/>
                        <a:pt x="510" y="197"/>
                      </a:cubicBezTo>
                      <a:cubicBezTo>
                        <a:pt x="510" y="195"/>
                        <a:pt x="509" y="192"/>
                        <a:pt x="509" y="190"/>
                      </a:cubicBezTo>
                      <a:cubicBezTo>
                        <a:pt x="511" y="194"/>
                        <a:pt x="513" y="199"/>
                        <a:pt x="514" y="203"/>
                      </a:cubicBezTo>
                      <a:cubicBezTo>
                        <a:pt x="510" y="202"/>
                        <a:pt x="506" y="199"/>
                        <a:pt x="502" y="196"/>
                      </a:cubicBezTo>
                      <a:cubicBezTo>
                        <a:pt x="500" y="196"/>
                        <a:pt x="500" y="196"/>
                        <a:pt x="501" y="197"/>
                      </a:cubicBezTo>
                      <a:cubicBezTo>
                        <a:pt x="503" y="199"/>
                        <a:pt x="505" y="201"/>
                        <a:pt x="507" y="202"/>
                      </a:cubicBezTo>
                      <a:cubicBezTo>
                        <a:pt x="505" y="201"/>
                        <a:pt x="502" y="199"/>
                        <a:pt x="500" y="198"/>
                      </a:cubicBezTo>
                      <a:cubicBezTo>
                        <a:pt x="499" y="198"/>
                        <a:pt x="499" y="198"/>
                        <a:pt x="499" y="198"/>
                      </a:cubicBezTo>
                      <a:cubicBezTo>
                        <a:pt x="501" y="201"/>
                        <a:pt x="504"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7"/>
                        <a:pt x="521" y="247"/>
                      </a:cubicBezTo>
                      <a:cubicBezTo>
                        <a:pt x="521" y="247"/>
                        <a:pt x="521" y="248"/>
                        <a:pt x="521" y="248"/>
                      </a:cubicBezTo>
                      <a:cubicBezTo>
                        <a:pt x="521" y="253"/>
                        <a:pt x="521" y="257"/>
                        <a:pt x="520" y="261"/>
                      </a:cubicBezTo>
                      <a:cubicBezTo>
                        <a:pt x="516" y="259"/>
                        <a:pt x="511" y="259"/>
                        <a:pt x="506" y="258"/>
                      </a:cubicBezTo>
                      <a:cubicBezTo>
                        <a:pt x="505" y="258"/>
                        <a:pt x="504" y="258"/>
                        <a:pt x="505" y="258"/>
                      </a:cubicBezTo>
                      <a:cubicBezTo>
                        <a:pt x="509" y="262"/>
                        <a:pt x="514" y="263"/>
                        <a:pt x="520" y="261"/>
                      </a:cubicBezTo>
                      <a:cubicBezTo>
                        <a:pt x="520" y="266"/>
                        <a:pt x="520" y="271"/>
                        <a:pt x="520" y="276"/>
                      </a:cubicBezTo>
                      <a:cubicBezTo>
                        <a:pt x="519" y="275"/>
                        <a:pt x="518" y="275"/>
                        <a:pt x="518" y="275"/>
                      </a:cubicBezTo>
                      <a:cubicBezTo>
                        <a:pt x="517" y="272"/>
                        <a:pt x="517" y="269"/>
                        <a:pt x="517" y="266"/>
                      </a:cubicBezTo>
                      <a:cubicBezTo>
                        <a:pt x="516" y="269"/>
                        <a:pt x="515" y="271"/>
                        <a:pt x="515" y="274"/>
                      </a:cubicBezTo>
                      <a:cubicBezTo>
                        <a:pt x="513" y="273"/>
                        <a:pt x="512" y="273"/>
                        <a:pt x="510" y="272"/>
                      </a:cubicBezTo>
                      <a:cubicBezTo>
                        <a:pt x="509" y="272"/>
                        <a:pt x="509" y="272"/>
                        <a:pt x="509" y="272"/>
                      </a:cubicBezTo>
                      <a:cubicBezTo>
                        <a:pt x="511" y="274"/>
                        <a:pt x="513" y="275"/>
                        <a:pt x="515" y="276"/>
                      </a:cubicBezTo>
                      <a:cubicBezTo>
                        <a:pt x="515" y="277"/>
                        <a:pt x="515" y="279"/>
                        <a:pt x="515" y="280"/>
                      </a:cubicBezTo>
                      <a:cubicBezTo>
                        <a:pt x="515" y="281"/>
                        <a:pt x="515" y="283"/>
                        <a:pt x="514" y="285"/>
                      </a:cubicBezTo>
                      <a:cubicBezTo>
                        <a:pt x="510" y="285"/>
                        <a:pt x="506" y="285"/>
                        <a:pt x="502" y="284"/>
                      </a:cubicBezTo>
                      <a:cubicBezTo>
                        <a:pt x="501" y="284"/>
                        <a:pt x="501" y="284"/>
                        <a:pt x="501" y="284"/>
                      </a:cubicBezTo>
                      <a:cubicBezTo>
                        <a:pt x="505" y="287"/>
                        <a:pt x="509" y="289"/>
                        <a:pt x="514" y="289"/>
                      </a:cubicBezTo>
                      <a:cubicBezTo>
                        <a:pt x="514" y="290"/>
                        <a:pt x="514" y="291"/>
                        <a:pt x="514" y="293"/>
                      </a:cubicBezTo>
                      <a:cubicBezTo>
                        <a:pt x="511" y="292"/>
                        <a:pt x="507" y="291"/>
                        <a:pt x="503" y="292"/>
                      </a:cubicBezTo>
                      <a:cubicBezTo>
                        <a:pt x="502" y="292"/>
                        <a:pt x="502" y="292"/>
                        <a:pt x="502" y="292"/>
                      </a:cubicBezTo>
                      <a:cubicBezTo>
                        <a:pt x="506" y="293"/>
                        <a:pt x="510" y="294"/>
                        <a:pt x="514" y="295"/>
                      </a:cubicBezTo>
                      <a:cubicBezTo>
                        <a:pt x="514"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7" y="306"/>
                        <a:pt x="511" y="307"/>
                      </a:cubicBezTo>
                      <a:cubicBezTo>
                        <a:pt x="510" y="310"/>
                        <a:pt x="509" y="313"/>
                        <a:pt x="509" y="316"/>
                      </a:cubicBezTo>
                      <a:cubicBezTo>
                        <a:pt x="505" y="316"/>
                        <a:pt x="501" y="316"/>
                        <a:pt x="497" y="316"/>
                      </a:cubicBezTo>
                      <a:cubicBezTo>
                        <a:pt x="496" y="316"/>
                        <a:pt x="496" y="316"/>
                        <a:pt x="496" y="316"/>
                      </a:cubicBezTo>
                      <a:cubicBezTo>
                        <a:pt x="500" y="316"/>
                        <a:pt x="504" y="317"/>
                        <a:pt x="509" y="317"/>
                      </a:cubicBezTo>
                      <a:cubicBezTo>
                        <a:pt x="508" y="319"/>
                        <a:pt x="508"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90" y="340"/>
                        <a:pt x="491" y="334"/>
                      </a:cubicBezTo>
                      <a:cubicBezTo>
                        <a:pt x="495" y="337"/>
                        <a:pt x="499" y="339"/>
                        <a:pt x="503" y="341"/>
                      </a:cubicBezTo>
                      <a:cubicBezTo>
                        <a:pt x="503" y="341"/>
                        <a:pt x="503" y="340"/>
                        <a:pt x="503" y="340"/>
                      </a:cubicBezTo>
                      <a:cubicBezTo>
                        <a:pt x="499" y="337"/>
                        <a:pt x="495" y="334"/>
                        <a:pt x="491" y="333"/>
                      </a:cubicBezTo>
                      <a:cubicBezTo>
                        <a:pt x="494" y="322"/>
                        <a:pt x="496" y="311"/>
                        <a:pt x="497" y="301"/>
                      </a:cubicBezTo>
                      <a:cubicBezTo>
                        <a:pt x="498" y="292"/>
                        <a:pt x="499" y="283"/>
                        <a:pt x="499" y="275"/>
                      </a:cubicBezTo>
                      <a:cubicBezTo>
                        <a:pt x="500" y="258"/>
                        <a:pt x="499" y="242"/>
                        <a:pt x="497" y="227"/>
                      </a:cubicBezTo>
                      <a:cubicBezTo>
                        <a:pt x="505" y="227"/>
                        <a:pt x="512" y="229"/>
                        <a:pt x="520" y="229"/>
                      </a:cubicBezTo>
                      <a:cubicBezTo>
                        <a:pt x="520" y="231"/>
                        <a:pt x="520" y="233"/>
                        <a:pt x="521" y="236"/>
                      </a:cubicBezTo>
                      <a:cubicBezTo>
                        <a:pt x="515" y="235"/>
                        <a:pt x="509" y="232"/>
                        <a:pt x="504" y="228"/>
                      </a:cubicBezTo>
                      <a:cubicBezTo>
                        <a:pt x="503" y="228"/>
                        <a:pt x="502" y="228"/>
                        <a:pt x="503" y="229"/>
                      </a:cubicBezTo>
                      <a:cubicBezTo>
                        <a:pt x="508" y="233"/>
                        <a:pt x="514" y="236"/>
                        <a:pt x="521" y="237"/>
                      </a:cubicBezTo>
                      <a:close/>
                      <a:moveTo>
                        <a:pt x="431" y="98"/>
                      </a:moveTo>
                      <a:cubicBezTo>
                        <a:pt x="431" y="99"/>
                        <a:pt x="431" y="99"/>
                        <a:pt x="431"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1" y="101"/>
                        <a:pt x="447" y="121"/>
                      </a:cubicBezTo>
                      <a:cubicBezTo>
                        <a:pt x="467" y="145"/>
                        <a:pt x="479" y="171"/>
                        <a:pt x="483" y="201"/>
                      </a:cubicBezTo>
                      <a:cubicBezTo>
                        <a:pt x="483" y="200"/>
                        <a:pt x="483" y="199"/>
                        <a:pt x="483" y="197"/>
                      </a:cubicBezTo>
                      <a:cubicBezTo>
                        <a:pt x="485" y="205"/>
                        <a:pt x="485" y="214"/>
                        <a:pt x="486" y="223"/>
                      </a:cubicBezTo>
                      <a:cubicBezTo>
                        <a:pt x="487" y="223"/>
                        <a:pt x="487" y="223"/>
                        <a:pt x="487" y="223"/>
                      </a:cubicBezTo>
                      <a:cubicBezTo>
                        <a:pt x="488" y="222"/>
                        <a:pt x="488" y="222"/>
                        <a:pt x="488" y="221"/>
                      </a:cubicBezTo>
                      <a:cubicBezTo>
                        <a:pt x="488" y="215"/>
                        <a:pt x="487" y="209"/>
                        <a:pt x="487" y="203"/>
                      </a:cubicBezTo>
                      <a:cubicBezTo>
                        <a:pt x="488" y="207"/>
                        <a:pt x="489" y="213"/>
                        <a:pt x="490" y="218"/>
                      </a:cubicBezTo>
                      <a:cubicBezTo>
                        <a:pt x="490" y="219"/>
                        <a:pt x="490" y="219"/>
                        <a:pt x="490" y="220"/>
                      </a:cubicBezTo>
                      <a:cubicBezTo>
                        <a:pt x="490" y="220"/>
                        <a:pt x="489" y="220"/>
                        <a:pt x="489" y="220"/>
                      </a:cubicBezTo>
                      <a:cubicBezTo>
                        <a:pt x="488" y="220"/>
                        <a:pt x="488" y="220"/>
                        <a:pt x="488" y="220"/>
                      </a:cubicBezTo>
                      <a:cubicBezTo>
                        <a:pt x="489" y="220"/>
                        <a:pt x="490" y="221"/>
                        <a:pt x="490" y="221"/>
                      </a:cubicBezTo>
                      <a:cubicBezTo>
                        <a:pt x="491" y="231"/>
                        <a:pt x="492" y="241"/>
                        <a:pt x="492" y="252"/>
                      </a:cubicBezTo>
                      <a:cubicBezTo>
                        <a:pt x="492" y="251"/>
                        <a:pt x="491" y="249"/>
                        <a:pt x="491" y="248"/>
                      </a:cubicBezTo>
                      <a:cubicBezTo>
                        <a:pt x="489" y="251"/>
                        <a:pt x="489" y="256"/>
                        <a:pt x="490" y="261"/>
                      </a:cubicBezTo>
                      <a:cubicBezTo>
                        <a:pt x="490" y="266"/>
                        <a:pt x="491" y="271"/>
                        <a:pt x="491" y="277"/>
                      </a:cubicBezTo>
                      <a:cubicBezTo>
                        <a:pt x="489" y="301"/>
                        <a:pt x="486" y="325"/>
                        <a:pt x="480" y="349"/>
                      </a:cubicBezTo>
                      <a:cubicBezTo>
                        <a:pt x="479" y="350"/>
                        <a:pt x="478" y="351"/>
                        <a:pt x="477" y="353"/>
                      </a:cubicBezTo>
                      <a:cubicBezTo>
                        <a:pt x="476" y="358"/>
                        <a:pt x="474" y="363"/>
                        <a:pt x="473" y="367"/>
                      </a:cubicBezTo>
                      <a:cubicBezTo>
                        <a:pt x="471" y="367"/>
                        <a:pt x="471" y="368"/>
                        <a:pt x="470" y="368"/>
                      </a:cubicBezTo>
                      <a:cubicBezTo>
                        <a:pt x="470" y="369"/>
                        <a:pt x="471" y="370"/>
                        <a:pt x="471" y="370"/>
                      </a:cubicBezTo>
                      <a:cubicBezTo>
                        <a:pt x="459" y="399"/>
                        <a:pt x="440" y="424"/>
                        <a:pt x="415" y="444"/>
                      </a:cubicBezTo>
                      <a:cubicBezTo>
                        <a:pt x="408" y="449"/>
                        <a:pt x="400" y="453"/>
                        <a:pt x="393" y="458"/>
                      </a:cubicBezTo>
                      <a:cubicBezTo>
                        <a:pt x="388" y="459"/>
                        <a:pt x="384" y="460"/>
                        <a:pt x="380" y="462"/>
                      </a:cubicBezTo>
                      <a:cubicBezTo>
                        <a:pt x="369" y="468"/>
                        <a:pt x="358" y="473"/>
                        <a:pt x="347" y="477"/>
                      </a:cubicBezTo>
                      <a:cubicBezTo>
                        <a:pt x="346" y="475"/>
                        <a:pt x="345" y="473"/>
                        <a:pt x="343" y="470"/>
                      </a:cubicBezTo>
                      <a:cubicBezTo>
                        <a:pt x="343" y="471"/>
                        <a:pt x="343" y="471"/>
                        <a:pt x="343" y="471"/>
                      </a:cubicBezTo>
                      <a:cubicBezTo>
                        <a:pt x="343" y="473"/>
                        <a:pt x="345"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90" y="496"/>
                        <a:pt x="286" y="497"/>
                        <a:pt x="281" y="497"/>
                      </a:cubicBezTo>
                      <a:cubicBezTo>
                        <a:pt x="281" y="497"/>
                        <a:pt x="281" y="497"/>
                        <a:pt x="281" y="496"/>
                      </a:cubicBezTo>
                      <a:cubicBezTo>
                        <a:pt x="281" y="496"/>
                        <a:pt x="281" y="497"/>
                        <a:pt x="281" y="497"/>
                      </a:cubicBezTo>
                      <a:cubicBezTo>
                        <a:pt x="281" y="497"/>
                        <a:pt x="281" y="497"/>
                        <a:pt x="281" y="498"/>
                      </a:cubicBezTo>
                      <a:cubicBezTo>
                        <a:pt x="280" y="498"/>
                        <a:pt x="280" y="498"/>
                        <a:pt x="279" y="498"/>
                      </a:cubicBezTo>
                      <a:cubicBezTo>
                        <a:pt x="275" y="497"/>
                        <a:pt x="270" y="497"/>
                        <a:pt x="265" y="496"/>
                      </a:cubicBezTo>
                      <a:cubicBezTo>
                        <a:pt x="265" y="495"/>
                        <a:pt x="265" y="495"/>
                        <a:pt x="265" y="494"/>
                      </a:cubicBezTo>
                      <a:cubicBezTo>
                        <a:pt x="265" y="494"/>
                        <a:pt x="264" y="494"/>
                        <a:pt x="263" y="494"/>
                      </a:cubicBezTo>
                      <a:cubicBezTo>
                        <a:pt x="262" y="494"/>
                        <a:pt x="262" y="495"/>
                        <a:pt x="261" y="495"/>
                      </a:cubicBezTo>
                      <a:cubicBezTo>
                        <a:pt x="248" y="494"/>
                        <a:pt x="234" y="493"/>
                        <a:pt x="220" y="491"/>
                      </a:cubicBezTo>
                      <a:cubicBezTo>
                        <a:pt x="208" y="491"/>
                        <a:pt x="197" y="489"/>
                        <a:pt x="185" y="487"/>
                      </a:cubicBezTo>
                      <a:cubicBezTo>
                        <a:pt x="185" y="487"/>
                        <a:pt x="185" y="487"/>
                        <a:pt x="185" y="487"/>
                      </a:cubicBezTo>
                      <a:cubicBezTo>
                        <a:pt x="185" y="486"/>
                        <a:pt x="185" y="486"/>
                        <a:pt x="185" y="486"/>
                      </a:cubicBezTo>
                      <a:cubicBezTo>
                        <a:pt x="185" y="486"/>
                        <a:pt x="185" y="486"/>
                        <a:pt x="185" y="487"/>
                      </a:cubicBezTo>
                      <a:cubicBezTo>
                        <a:pt x="180" y="485"/>
                        <a:pt x="175" y="483"/>
                        <a:pt x="170" y="481"/>
                      </a:cubicBezTo>
                      <a:cubicBezTo>
                        <a:pt x="169" y="481"/>
                        <a:pt x="169" y="480"/>
                        <a:pt x="168" y="480"/>
                      </a:cubicBezTo>
                      <a:cubicBezTo>
                        <a:pt x="168" y="480"/>
                        <a:pt x="168" y="480"/>
                        <a:pt x="167" y="480"/>
                      </a:cubicBezTo>
                      <a:cubicBezTo>
                        <a:pt x="162" y="478"/>
                        <a:pt x="156" y="475"/>
                        <a:pt x="151" y="472"/>
                      </a:cubicBezTo>
                      <a:cubicBezTo>
                        <a:pt x="146" y="470"/>
                        <a:pt x="141" y="467"/>
                        <a:pt x="137" y="465"/>
                      </a:cubicBezTo>
                      <a:cubicBezTo>
                        <a:pt x="137" y="465"/>
                        <a:pt x="137" y="464"/>
                        <a:pt x="137" y="464"/>
                      </a:cubicBezTo>
                      <a:cubicBezTo>
                        <a:pt x="137" y="464"/>
                        <a:pt x="137" y="464"/>
                        <a:pt x="137" y="465"/>
                      </a:cubicBezTo>
                      <a:cubicBezTo>
                        <a:pt x="119" y="454"/>
                        <a:pt x="102" y="442"/>
                        <a:pt x="87" y="429"/>
                      </a:cubicBezTo>
                      <a:cubicBezTo>
                        <a:pt x="70" y="411"/>
                        <a:pt x="57" y="391"/>
                        <a:pt x="47" y="369"/>
                      </a:cubicBezTo>
                      <a:cubicBezTo>
                        <a:pt x="46" y="365"/>
                        <a:pt x="45" y="361"/>
                        <a:pt x="44" y="357"/>
                      </a:cubicBezTo>
                      <a:cubicBezTo>
                        <a:pt x="44" y="357"/>
                        <a:pt x="45" y="357"/>
                        <a:pt x="45" y="357"/>
                      </a:cubicBezTo>
                      <a:cubicBezTo>
                        <a:pt x="47" y="360"/>
                        <a:pt x="48" y="363"/>
                        <a:pt x="50" y="365"/>
                      </a:cubicBezTo>
                      <a:cubicBezTo>
                        <a:pt x="50" y="365"/>
                        <a:pt x="51"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4" y="322"/>
                        <a:pt x="31" y="311"/>
                        <a:pt x="30" y="299"/>
                      </a:cubicBezTo>
                      <a:cubicBezTo>
                        <a:pt x="30" y="299"/>
                        <a:pt x="30" y="299"/>
                        <a:pt x="30" y="299"/>
                      </a:cubicBezTo>
                      <a:cubicBezTo>
                        <a:pt x="30" y="299"/>
                        <a:pt x="30" y="299"/>
                        <a:pt x="30" y="299"/>
                      </a:cubicBezTo>
                      <a:cubicBezTo>
                        <a:pt x="29" y="293"/>
                        <a:pt x="28" y="287"/>
                        <a:pt x="28" y="281"/>
                      </a:cubicBezTo>
                      <a:cubicBezTo>
                        <a:pt x="28" y="280"/>
                        <a:pt x="28" y="279"/>
                        <a:pt x="28" y="279"/>
                      </a:cubicBezTo>
                      <a:cubicBezTo>
                        <a:pt x="29" y="285"/>
                        <a:pt x="31" y="293"/>
                        <a:pt x="33" y="299"/>
                      </a:cubicBezTo>
                      <a:cubicBezTo>
                        <a:pt x="31" y="288"/>
                        <a:pt x="29" y="277"/>
                        <a:pt x="29" y="265"/>
                      </a:cubicBezTo>
                      <a:cubicBezTo>
                        <a:pt x="29" y="265"/>
                        <a:pt x="29" y="265"/>
                        <a:pt x="29" y="265"/>
                      </a:cubicBezTo>
                      <a:cubicBezTo>
                        <a:pt x="29" y="245"/>
                        <a:pt x="32" y="225"/>
                        <a:pt x="37" y="207"/>
                      </a:cubicBezTo>
                      <a:cubicBezTo>
                        <a:pt x="37" y="202"/>
                        <a:pt x="39" y="197"/>
                        <a:pt x="41" y="193"/>
                      </a:cubicBezTo>
                      <a:cubicBezTo>
                        <a:pt x="43" y="187"/>
                        <a:pt x="46" y="180"/>
                        <a:pt x="47" y="173"/>
                      </a:cubicBezTo>
                      <a:cubicBezTo>
                        <a:pt x="55" y="155"/>
                        <a:pt x="66" y="139"/>
                        <a:pt x="79" y="124"/>
                      </a:cubicBezTo>
                      <a:cubicBezTo>
                        <a:pt x="77" y="125"/>
                        <a:pt x="75" y="127"/>
                        <a:pt x="73" y="128"/>
                      </a:cubicBezTo>
                      <a:cubicBezTo>
                        <a:pt x="73" y="128"/>
                        <a:pt x="74" y="127"/>
                        <a:pt x="74" y="127"/>
                      </a:cubicBezTo>
                      <a:cubicBezTo>
                        <a:pt x="79" y="120"/>
                        <a:pt x="84" y="113"/>
                        <a:pt x="89" y="106"/>
                      </a:cubicBezTo>
                      <a:cubicBezTo>
                        <a:pt x="91" y="104"/>
                        <a:pt x="91" y="104"/>
                        <a:pt x="91" y="104"/>
                      </a:cubicBezTo>
                      <a:cubicBezTo>
                        <a:pt x="97" y="97"/>
                        <a:pt x="104" y="90"/>
                        <a:pt x="110" y="83"/>
                      </a:cubicBezTo>
                      <a:cubicBezTo>
                        <a:pt x="113" y="82"/>
                        <a:pt x="116" y="80"/>
                        <a:pt x="119"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1" y="44"/>
                        <a:pt x="181" y="43"/>
                      </a:cubicBezTo>
                      <a:cubicBezTo>
                        <a:pt x="185" y="42"/>
                        <a:pt x="189" y="41"/>
                        <a:pt x="193" y="41"/>
                      </a:cubicBezTo>
                      <a:cubicBezTo>
                        <a:pt x="195" y="40"/>
                        <a:pt x="196" y="40"/>
                        <a:pt x="198" y="40"/>
                      </a:cubicBezTo>
                      <a:cubicBezTo>
                        <a:pt x="198" y="40"/>
                        <a:pt x="198" y="40"/>
                        <a:pt x="198" y="40"/>
                      </a:cubicBezTo>
                      <a:cubicBezTo>
                        <a:pt x="198" y="40"/>
                        <a:pt x="199" y="40"/>
                        <a:pt x="199" y="40"/>
                      </a:cubicBezTo>
                      <a:cubicBezTo>
                        <a:pt x="224" y="38"/>
                        <a:pt x="249" y="37"/>
                        <a:pt x="274" y="38"/>
                      </a:cubicBezTo>
                      <a:cubicBezTo>
                        <a:pt x="276" y="39"/>
                        <a:pt x="278" y="39"/>
                        <a:pt x="280" y="39"/>
                      </a:cubicBezTo>
                      <a:cubicBezTo>
                        <a:pt x="280" y="39"/>
                        <a:pt x="279" y="39"/>
                        <a:pt x="279" y="39"/>
                      </a:cubicBezTo>
                      <a:cubicBezTo>
                        <a:pt x="282" y="39"/>
                        <a:pt x="285" y="39"/>
                        <a:pt x="288" y="39"/>
                      </a:cubicBezTo>
                      <a:cubicBezTo>
                        <a:pt x="285" y="39"/>
                        <a:pt x="282" y="38"/>
                        <a:pt x="279" y="38"/>
                      </a:cubicBezTo>
                      <a:cubicBezTo>
                        <a:pt x="279" y="38"/>
                        <a:pt x="279" y="38"/>
                        <a:pt x="278" y="38"/>
                      </a:cubicBezTo>
                      <a:cubicBezTo>
                        <a:pt x="277" y="38"/>
                        <a:pt x="277" y="37"/>
                        <a:pt x="276" y="37"/>
                      </a:cubicBezTo>
                      <a:cubicBezTo>
                        <a:pt x="296" y="39"/>
                        <a:pt x="315" y="43"/>
                        <a:pt x="335" y="50"/>
                      </a:cubicBezTo>
                      <a:cubicBezTo>
                        <a:pt x="335" y="50"/>
                        <a:pt x="335" y="51"/>
                        <a:pt x="335" y="51"/>
                      </a:cubicBezTo>
                      <a:cubicBezTo>
                        <a:pt x="336" y="51"/>
                        <a:pt x="336" y="51"/>
                        <a:pt x="337" y="52"/>
                      </a:cubicBezTo>
                      <a:cubicBezTo>
                        <a:pt x="338" y="52"/>
                        <a:pt x="339" y="53"/>
                        <a:pt x="340" y="53"/>
                      </a:cubicBezTo>
                      <a:cubicBezTo>
                        <a:pt x="341" y="53"/>
                        <a:pt x="341" y="53"/>
                        <a:pt x="342" y="53"/>
                      </a:cubicBezTo>
                      <a:cubicBezTo>
                        <a:pt x="341" y="52"/>
                        <a:pt x="341" y="52"/>
                        <a:pt x="340" y="51"/>
                      </a:cubicBezTo>
                      <a:cubicBezTo>
                        <a:pt x="318" y="43"/>
                        <a:pt x="295" y="36"/>
                        <a:pt x="271" y="33"/>
                      </a:cubicBezTo>
                      <a:cubicBezTo>
                        <a:pt x="290" y="34"/>
                        <a:pt x="307" y="37"/>
                        <a:pt x="325" y="41"/>
                      </a:cubicBezTo>
                      <a:cubicBezTo>
                        <a:pt x="325" y="41"/>
                        <a:pt x="325" y="41"/>
                        <a:pt x="325" y="41"/>
                      </a:cubicBezTo>
                      <a:cubicBezTo>
                        <a:pt x="331" y="42"/>
                        <a:pt x="336" y="44"/>
                        <a:pt x="341" y="46"/>
                      </a:cubicBezTo>
                      <a:cubicBezTo>
                        <a:pt x="340" y="47"/>
                        <a:pt x="340" y="48"/>
                        <a:pt x="340" y="49"/>
                      </a:cubicBezTo>
                      <a:cubicBezTo>
                        <a:pt x="341" y="49"/>
                        <a:pt x="342" y="48"/>
                        <a:pt x="343" y="47"/>
                      </a:cubicBezTo>
                      <a:cubicBezTo>
                        <a:pt x="343" y="47"/>
                        <a:pt x="343" y="47"/>
                        <a:pt x="343" y="47"/>
                      </a:cubicBezTo>
                      <a:cubicBezTo>
                        <a:pt x="360" y="53"/>
                        <a:pt x="376" y="60"/>
                        <a:pt x="391" y="69"/>
                      </a:cubicBezTo>
                      <a:cubicBezTo>
                        <a:pt x="386" y="65"/>
                        <a:pt x="381" y="62"/>
                        <a:pt x="376"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30" y="92"/>
                      </a:cubicBezTo>
                      <a:cubicBezTo>
                        <a:pt x="433" y="95"/>
                        <a:pt x="437" y="98"/>
                        <a:pt x="441" y="101"/>
                      </a:cubicBezTo>
                      <a:cubicBezTo>
                        <a:pt x="443" y="103"/>
                        <a:pt x="445" y="106"/>
                        <a:pt x="447" y="109"/>
                      </a:cubicBezTo>
                      <a:cubicBezTo>
                        <a:pt x="446" y="107"/>
                        <a:pt x="445" y="105"/>
                        <a:pt x="443" y="104"/>
                      </a:cubicBezTo>
                      <a:cubicBezTo>
                        <a:pt x="442" y="106"/>
                        <a:pt x="443" y="108"/>
                        <a:pt x="445" y="111"/>
                      </a:cubicBezTo>
                      <a:cubicBezTo>
                        <a:pt x="452" y="117"/>
                        <a:pt x="458" y="125"/>
                        <a:pt x="463" y="134"/>
                      </a:cubicBezTo>
                      <a:cubicBezTo>
                        <a:pt x="463" y="135"/>
                        <a:pt x="464" y="137"/>
                        <a:pt x="465" y="138"/>
                      </a:cubicBezTo>
                      <a:cubicBezTo>
                        <a:pt x="456" y="124"/>
                        <a:pt x="445" y="110"/>
                        <a:pt x="431" y="98"/>
                      </a:cubicBezTo>
                      <a:close/>
                      <a:moveTo>
                        <a:pt x="463" y="104"/>
                      </a:moveTo>
                      <a:cubicBezTo>
                        <a:pt x="463" y="104"/>
                        <a:pt x="463" y="104"/>
                        <a:pt x="462" y="105"/>
                      </a:cubicBezTo>
                      <a:cubicBezTo>
                        <a:pt x="459" y="107"/>
                        <a:pt x="456" y="109"/>
                        <a:pt x="453" y="111"/>
                      </a:cubicBezTo>
                      <a:cubicBezTo>
                        <a:pt x="452" y="110"/>
                        <a:pt x="451" y="109"/>
                        <a:pt x="450" y="108"/>
                      </a:cubicBezTo>
                      <a:cubicBezTo>
                        <a:pt x="451" y="107"/>
                        <a:pt x="451" y="107"/>
                        <a:pt x="452" y="107"/>
                      </a:cubicBezTo>
                      <a:cubicBezTo>
                        <a:pt x="452" y="106"/>
                        <a:pt x="453" y="106"/>
                        <a:pt x="453" y="105"/>
                      </a:cubicBezTo>
                      <a:cubicBezTo>
                        <a:pt x="457" y="103"/>
                        <a:pt x="459" y="101"/>
                        <a:pt x="461" y="98"/>
                      </a:cubicBezTo>
                      <a:cubicBezTo>
                        <a:pt x="463" y="101"/>
                        <a:pt x="466" y="105"/>
                        <a:pt x="469" y="109"/>
                      </a:cubicBezTo>
                      <a:cubicBezTo>
                        <a:pt x="469" y="109"/>
                        <a:pt x="469" y="109"/>
                        <a:pt x="469" y="109"/>
                      </a:cubicBezTo>
                      <a:cubicBezTo>
                        <a:pt x="466" y="113"/>
                        <a:pt x="463" y="116"/>
                        <a:pt x="459" y="120"/>
                      </a:cubicBezTo>
                      <a:cubicBezTo>
                        <a:pt x="458" y="117"/>
                        <a:pt x="456" y="115"/>
                        <a:pt x="454" y="113"/>
                      </a:cubicBezTo>
                      <a:cubicBezTo>
                        <a:pt x="455" y="113"/>
                        <a:pt x="455" y="113"/>
                        <a:pt x="455" y="113"/>
                      </a:cubicBezTo>
                      <a:cubicBezTo>
                        <a:pt x="459" y="111"/>
                        <a:pt x="462" y="108"/>
                        <a:pt x="463" y="104"/>
                      </a:cubicBezTo>
                      <a:close/>
                      <a:moveTo>
                        <a:pt x="463"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3" y="132"/>
                        <a:pt x="484" y="135"/>
                        <a:pt x="485" y="138"/>
                      </a:cubicBezTo>
                      <a:cubicBezTo>
                        <a:pt x="483" y="139"/>
                        <a:pt x="480" y="139"/>
                        <a:pt x="478" y="140"/>
                      </a:cubicBezTo>
                      <a:cubicBezTo>
                        <a:pt x="478" y="141"/>
                        <a:pt x="478" y="141"/>
                        <a:pt x="478" y="141"/>
                      </a:cubicBezTo>
                      <a:cubicBezTo>
                        <a:pt x="481" y="141"/>
                        <a:pt x="484" y="141"/>
                        <a:pt x="486" y="141"/>
                      </a:cubicBezTo>
                      <a:cubicBezTo>
                        <a:pt x="489" y="146"/>
                        <a:pt x="491" y="151"/>
                        <a:pt x="494" y="156"/>
                      </a:cubicBezTo>
                      <a:cubicBezTo>
                        <a:pt x="495" y="159"/>
                        <a:pt x="497" y="161"/>
                        <a:pt x="499" y="164"/>
                      </a:cubicBezTo>
                      <a:cubicBezTo>
                        <a:pt x="496" y="163"/>
                        <a:pt x="494" y="163"/>
                        <a:pt x="492" y="162"/>
                      </a:cubicBezTo>
                      <a:cubicBezTo>
                        <a:pt x="491" y="162"/>
                        <a:pt x="490" y="162"/>
                        <a:pt x="491" y="162"/>
                      </a:cubicBezTo>
                      <a:cubicBezTo>
                        <a:pt x="493" y="165"/>
                        <a:pt x="496" y="166"/>
                        <a:pt x="499" y="166"/>
                      </a:cubicBezTo>
                      <a:cubicBezTo>
                        <a:pt x="500" y="167"/>
                        <a:pt x="501" y="169"/>
                        <a:pt x="502" y="170"/>
                      </a:cubicBezTo>
                      <a:cubicBezTo>
                        <a:pt x="502" y="170"/>
                        <a:pt x="502" y="170"/>
                        <a:pt x="502" y="170"/>
                      </a:cubicBezTo>
                      <a:cubicBezTo>
                        <a:pt x="496" y="169"/>
                        <a:pt x="491" y="167"/>
                        <a:pt x="485" y="165"/>
                      </a:cubicBezTo>
                      <a:cubicBezTo>
                        <a:pt x="483" y="159"/>
                        <a:pt x="480" y="153"/>
                        <a:pt x="477" y="147"/>
                      </a:cubicBezTo>
                      <a:cubicBezTo>
                        <a:pt x="475" y="144"/>
                        <a:pt x="473" y="140"/>
                        <a:pt x="470" y="137"/>
                      </a:cubicBezTo>
                      <a:cubicBezTo>
                        <a:pt x="473" y="136"/>
                        <a:pt x="475" y="135"/>
                        <a:pt x="476" y="133"/>
                      </a:cubicBezTo>
                      <a:cubicBezTo>
                        <a:pt x="476" y="132"/>
                        <a:pt x="476" y="132"/>
                        <a:pt x="476" y="131"/>
                      </a:cubicBezTo>
                      <a:cubicBezTo>
                        <a:pt x="476" y="131"/>
                        <a:pt x="476" y="130"/>
                        <a:pt x="476" y="130"/>
                      </a:cubicBezTo>
                      <a:cubicBezTo>
                        <a:pt x="477" y="129"/>
                        <a:pt x="477" y="128"/>
                        <a:pt x="478" y="127"/>
                      </a:cubicBezTo>
                      <a:cubicBezTo>
                        <a:pt x="478" y="126"/>
                        <a:pt x="478" y="126"/>
                        <a:pt x="478"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4" y="130"/>
                      </a:cubicBezTo>
                      <a:cubicBezTo>
                        <a:pt x="473" y="131"/>
                        <a:pt x="473" y="132"/>
                        <a:pt x="473" y="133"/>
                      </a:cubicBezTo>
                      <a:cubicBezTo>
                        <a:pt x="472" y="133"/>
                        <a:pt x="471" y="135"/>
                        <a:pt x="469" y="136"/>
                      </a:cubicBezTo>
                      <a:cubicBezTo>
                        <a:pt x="469" y="135"/>
                        <a:pt x="469" y="135"/>
                        <a:pt x="469" y="135"/>
                      </a:cubicBezTo>
                      <a:cubicBezTo>
                        <a:pt x="467" y="131"/>
                        <a:pt x="465" y="128"/>
                        <a:pt x="463" y="125"/>
                      </a:cubicBezTo>
                      <a:close/>
                      <a:moveTo>
                        <a:pt x="460" y="121"/>
                      </a:moveTo>
                      <a:cubicBezTo>
                        <a:pt x="462" y="119"/>
                        <a:pt x="465" y="117"/>
                        <a:pt x="467" y="115"/>
                      </a:cubicBezTo>
                      <a:cubicBezTo>
                        <a:pt x="466" y="118"/>
                        <a:pt x="464" y="121"/>
                        <a:pt x="461" y="122"/>
                      </a:cubicBezTo>
                      <a:cubicBezTo>
                        <a:pt x="461" y="122"/>
                        <a:pt x="460" y="121"/>
                        <a:pt x="460" y="121"/>
                      </a:cubicBezTo>
                      <a:close/>
                      <a:moveTo>
                        <a:pt x="466" y="135"/>
                      </a:moveTo>
                      <a:cubicBezTo>
                        <a:pt x="466" y="136"/>
                        <a:pt x="467"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6" y="135"/>
                      </a:cubicBezTo>
                      <a:close/>
                      <a:moveTo>
                        <a:pt x="395" y="62"/>
                      </a:moveTo>
                      <a:cubicBezTo>
                        <a:pt x="395" y="62"/>
                        <a:pt x="395" y="63"/>
                        <a:pt x="395" y="63"/>
                      </a:cubicBezTo>
                      <a:cubicBezTo>
                        <a:pt x="391" y="61"/>
                        <a:pt x="388" y="59"/>
                        <a:pt x="385" y="57"/>
                      </a:cubicBezTo>
                      <a:cubicBezTo>
                        <a:pt x="385" y="57"/>
                        <a:pt x="385" y="57"/>
                        <a:pt x="385" y="57"/>
                      </a:cubicBezTo>
                      <a:cubicBezTo>
                        <a:pt x="389" y="59"/>
                        <a:pt x="392" y="60"/>
                        <a:pt x="395" y="62"/>
                      </a:cubicBezTo>
                      <a:close/>
                      <a:moveTo>
                        <a:pt x="396" y="64"/>
                      </a:moveTo>
                      <a:cubicBezTo>
                        <a:pt x="396" y="63"/>
                        <a:pt x="396" y="63"/>
                        <a:pt x="396" y="63"/>
                      </a:cubicBezTo>
                      <a:cubicBezTo>
                        <a:pt x="401" y="65"/>
                        <a:pt x="405" y="69"/>
                        <a:pt x="410" y="72"/>
                      </a:cubicBezTo>
                      <a:cubicBezTo>
                        <a:pt x="415" y="76"/>
                        <a:pt x="421" y="80"/>
                        <a:pt x="425" y="85"/>
                      </a:cubicBezTo>
                      <a:cubicBezTo>
                        <a:pt x="425" y="85"/>
                        <a:pt x="425" y="85"/>
                        <a:pt x="425" y="85"/>
                      </a:cubicBezTo>
                      <a:cubicBezTo>
                        <a:pt x="416" y="77"/>
                        <a:pt x="406" y="70"/>
                        <a:pt x="396" y="64"/>
                      </a:cubicBezTo>
                      <a:close/>
                      <a:moveTo>
                        <a:pt x="426" y="86"/>
                      </a:moveTo>
                      <a:cubicBezTo>
                        <a:pt x="426" y="86"/>
                        <a:pt x="426" y="86"/>
                        <a:pt x="427" y="86"/>
                      </a:cubicBezTo>
                      <a:cubicBezTo>
                        <a:pt x="428" y="87"/>
                        <a:pt x="429" y="89"/>
                        <a:pt x="431" y="90"/>
                      </a:cubicBezTo>
                      <a:cubicBezTo>
                        <a:pt x="429" y="89"/>
                        <a:pt x="428" y="87"/>
                        <a:pt x="426" y="86"/>
                      </a:cubicBezTo>
                      <a:close/>
                      <a:moveTo>
                        <a:pt x="505" y="171"/>
                      </a:moveTo>
                      <a:cubicBezTo>
                        <a:pt x="505" y="171"/>
                        <a:pt x="505" y="171"/>
                        <a:pt x="505" y="171"/>
                      </a:cubicBezTo>
                      <a:cubicBezTo>
                        <a:pt x="504" y="170"/>
                        <a:pt x="504" y="169"/>
                        <a:pt x="504" y="169"/>
                      </a:cubicBezTo>
                      <a:cubicBezTo>
                        <a:pt x="504" y="169"/>
                        <a:pt x="505" y="170"/>
                        <a:pt x="505" y="171"/>
                      </a:cubicBezTo>
                      <a:cubicBezTo>
                        <a:pt x="505" y="171"/>
                        <a:pt x="505" y="171"/>
                        <a:pt x="505" y="171"/>
                      </a:cubicBezTo>
                      <a:close/>
                      <a:moveTo>
                        <a:pt x="502" y="171"/>
                      </a:moveTo>
                      <a:cubicBezTo>
                        <a:pt x="503" y="173"/>
                        <a:pt x="503" y="174"/>
                        <a:pt x="503" y="176"/>
                      </a:cubicBezTo>
                      <a:cubicBezTo>
                        <a:pt x="503" y="175"/>
                        <a:pt x="502" y="173"/>
                        <a:pt x="501" y="172"/>
                      </a:cubicBezTo>
                      <a:cubicBezTo>
                        <a:pt x="501" y="172"/>
                        <a:pt x="501" y="172"/>
                        <a:pt x="501" y="172"/>
                      </a:cubicBezTo>
                      <a:cubicBezTo>
                        <a:pt x="502" y="175"/>
                        <a:pt x="503" y="177"/>
                        <a:pt x="504" y="179"/>
                      </a:cubicBezTo>
                      <a:cubicBezTo>
                        <a:pt x="505" y="182"/>
                        <a:pt x="506" y="185"/>
                        <a:pt x="506" y="189"/>
                      </a:cubicBezTo>
                      <a:cubicBezTo>
                        <a:pt x="501" y="188"/>
                        <a:pt x="497" y="187"/>
                        <a:pt x="493" y="186"/>
                      </a:cubicBezTo>
                      <a:cubicBezTo>
                        <a:pt x="491" y="179"/>
                        <a:pt x="489" y="173"/>
                        <a:pt x="486" y="167"/>
                      </a:cubicBezTo>
                      <a:cubicBezTo>
                        <a:pt x="491" y="169"/>
                        <a:pt x="497" y="171"/>
                        <a:pt x="502" y="171"/>
                      </a:cubicBezTo>
                      <a:close/>
                      <a:moveTo>
                        <a:pt x="508" y="185"/>
                      </a:moveTo>
                      <a:cubicBezTo>
                        <a:pt x="508" y="183"/>
                        <a:pt x="507" y="182"/>
                        <a:pt x="507" y="181"/>
                      </a:cubicBezTo>
                      <a:cubicBezTo>
                        <a:pt x="508" y="183"/>
                        <a:pt x="509" y="186"/>
                        <a:pt x="511" y="189"/>
                      </a:cubicBezTo>
                      <a:cubicBezTo>
                        <a:pt x="511" y="189"/>
                        <a:pt x="510" y="189"/>
                        <a:pt x="510" y="189"/>
                      </a:cubicBezTo>
                      <a:cubicBezTo>
                        <a:pt x="509" y="187"/>
                        <a:pt x="509" y="186"/>
                        <a:pt x="508" y="185"/>
                      </a:cubicBezTo>
                      <a:close/>
                      <a:moveTo>
                        <a:pt x="497" y="225"/>
                      </a:moveTo>
                      <a:cubicBezTo>
                        <a:pt x="496" y="225"/>
                        <a:pt x="496" y="224"/>
                        <a:pt x="496" y="223"/>
                      </a:cubicBezTo>
                      <a:cubicBezTo>
                        <a:pt x="498" y="223"/>
                        <a:pt x="500" y="224"/>
                        <a:pt x="502" y="225"/>
                      </a:cubicBezTo>
                      <a:cubicBezTo>
                        <a:pt x="500" y="225"/>
                        <a:pt x="498" y="225"/>
                        <a:pt x="497" y="225"/>
                      </a:cubicBezTo>
                      <a:close/>
                      <a:moveTo>
                        <a:pt x="493" y="305"/>
                      </a:moveTo>
                      <a:cubicBezTo>
                        <a:pt x="493" y="306"/>
                        <a:pt x="493" y="307"/>
                        <a:pt x="493" y="309"/>
                      </a:cubicBezTo>
                      <a:cubicBezTo>
                        <a:pt x="493" y="308"/>
                        <a:pt x="493" y="307"/>
                        <a:pt x="493" y="305"/>
                      </a:cubicBezTo>
                      <a:cubicBezTo>
                        <a:pt x="493" y="303"/>
                        <a:pt x="494" y="301"/>
                        <a:pt x="494" y="298"/>
                      </a:cubicBezTo>
                      <a:cubicBezTo>
                        <a:pt x="494" y="300"/>
                        <a:pt x="493" y="302"/>
                        <a:pt x="493" y="305"/>
                      </a:cubicBezTo>
                      <a:close/>
                      <a:moveTo>
                        <a:pt x="503" y="353"/>
                      </a:moveTo>
                      <a:cubicBezTo>
                        <a:pt x="503" y="353"/>
                        <a:pt x="503" y="353"/>
                        <a:pt x="503" y="353"/>
                      </a:cubicBezTo>
                      <a:cubicBezTo>
                        <a:pt x="503" y="354"/>
                        <a:pt x="502" y="355"/>
                        <a:pt x="502" y="355"/>
                      </a:cubicBezTo>
                      <a:cubicBezTo>
                        <a:pt x="502" y="355"/>
                        <a:pt x="503" y="354"/>
                        <a:pt x="503" y="353"/>
                      </a:cubicBezTo>
                      <a:close/>
                      <a:moveTo>
                        <a:pt x="503" y="352"/>
                      </a:moveTo>
                      <a:cubicBezTo>
                        <a:pt x="503" y="351"/>
                        <a:pt x="503" y="351"/>
                        <a:pt x="503" y="351"/>
                      </a:cubicBezTo>
                      <a:cubicBezTo>
                        <a:pt x="505" y="346"/>
                        <a:pt x="506" y="341"/>
                        <a:pt x="508" y="336"/>
                      </a:cubicBezTo>
                      <a:cubicBezTo>
                        <a:pt x="507" y="341"/>
                        <a:pt x="505" y="346"/>
                        <a:pt x="504" y="351"/>
                      </a:cubicBezTo>
                      <a:cubicBezTo>
                        <a:pt x="503" y="351"/>
                        <a:pt x="503" y="351"/>
                        <a:pt x="503" y="352"/>
                      </a:cubicBezTo>
                      <a:close/>
                      <a:moveTo>
                        <a:pt x="507" y="351"/>
                      </a:moveTo>
                      <a:cubicBezTo>
                        <a:pt x="507" y="351"/>
                        <a:pt x="507" y="352"/>
                        <a:pt x="507" y="352"/>
                      </a:cubicBezTo>
                      <a:cubicBezTo>
                        <a:pt x="506" y="356"/>
                        <a:pt x="504" y="360"/>
                        <a:pt x="503" y="364"/>
                      </a:cubicBezTo>
                      <a:cubicBezTo>
                        <a:pt x="502" y="364"/>
                        <a:pt x="502" y="363"/>
                        <a:pt x="502" y="363"/>
                      </a:cubicBezTo>
                      <a:cubicBezTo>
                        <a:pt x="502" y="363"/>
                        <a:pt x="503" y="362"/>
                        <a:pt x="503" y="361"/>
                      </a:cubicBezTo>
                      <a:cubicBezTo>
                        <a:pt x="504" y="358"/>
                        <a:pt x="506" y="354"/>
                        <a:pt x="507" y="351"/>
                      </a:cubicBezTo>
                      <a:close/>
                      <a:moveTo>
                        <a:pt x="421" y="447"/>
                      </a:moveTo>
                      <a:cubicBezTo>
                        <a:pt x="421" y="447"/>
                        <a:pt x="421" y="447"/>
                        <a:pt x="421" y="446"/>
                      </a:cubicBezTo>
                      <a:cubicBezTo>
                        <a:pt x="427" y="442"/>
                        <a:pt x="433" y="438"/>
                        <a:pt x="438" y="433"/>
                      </a:cubicBezTo>
                      <a:cubicBezTo>
                        <a:pt x="437" y="434"/>
                        <a:pt x="437" y="435"/>
                        <a:pt x="436" y="435"/>
                      </a:cubicBezTo>
                      <a:cubicBezTo>
                        <a:pt x="440" y="434"/>
                        <a:pt x="444" y="432"/>
                        <a:pt x="447" y="429"/>
                      </a:cubicBezTo>
                      <a:cubicBezTo>
                        <a:pt x="448" y="432"/>
                        <a:pt x="451" y="434"/>
                        <a:pt x="453" y="436"/>
                      </a:cubicBezTo>
                      <a:cubicBezTo>
                        <a:pt x="451" y="440"/>
                        <a:pt x="447" y="443"/>
                        <a:pt x="444" y="447"/>
                      </a:cubicBezTo>
                      <a:cubicBezTo>
                        <a:pt x="443" y="446"/>
                        <a:pt x="441" y="445"/>
                        <a:pt x="439" y="444"/>
                      </a:cubicBezTo>
                      <a:cubicBezTo>
                        <a:pt x="439" y="444"/>
                        <a:pt x="439" y="444"/>
                        <a:pt x="439" y="444"/>
                      </a:cubicBezTo>
                      <a:cubicBezTo>
                        <a:pt x="438" y="445"/>
                        <a:pt x="438" y="445"/>
                        <a:pt x="438" y="445"/>
                      </a:cubicBezTo>
                      <a:cubicBezTo>
                        <a:pt x="439" y="445"/>
                        <a:pt x="439" y="446"/>
                        <a:pt x="440" y="447"/>
                      </a:cubicBezTo>
                      <a:cubicBezTo>
                        <a:pt x="441" y="447"/>
                        <a:pt x="442" y="448"/>
                        <a:pt x="443" y="448"/>
                      </a:cubicBezTo>
                      <a:cubicBezTo>
                        <a:pt x="442" y="449"/>
                        <a:pt x="441" y="449"/>
                        <a:pt x="440" y="451"/>
                      </a:cubicBezTo>
                      <a:cubicBezTo>
                        <a:pt x="437" y="448"/>
                        <a:pt x="433" y="446"/>
                        <a:pt x="430" y="444"/>
                      </a:cubicBezTo>
                      <a:cubicBezTo>
                        <a:pt x="429" y="445"/>
                        <a:pt x="429" y="445"/>
                        <a:pt x="429" y="445"/>
                      </a:cubicBezTo>
                      <a:cubicBezTo>
                        <a:pt x="432" y="447"/>
                        <a:pt x="435" y="449"/>
                        <a:pt x="439" y="452"/>
                      </a:cubicBezTo>
                      <a:cubicBezTo>
                        <a:pt x="437" y="453"/>
                        <a:pt x="436" y="454"/>
                        <a:pt x="435" y="455"/>
                      </a:cubicBezTo>
                      <a:cubicBezTo>
                        <a:pt x="430" y="453"/>
                        <a:pt x="425" y="450"/>
                        <a:pt x="421" y="447"/>
                      </a:cubicBezTo>
                      <a:close/>
                      <a:moveTo>
                        <a:pt x="501" y="365"/>
                      </a:moveTo>
                      <a:cubicBezTo>
                        <a:pt x="501" y="365"/>
                        <a:pt x="502" y="365"/>
                        <a:pt x="502" y="365"/>
                      </a:cubicBezTo>
                      <a:cubicBezTo>
                        <a:pt x="501"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4" y="367"/>
                        <a:pt x="493" y="368"/>
                        <a:pt x="493" y="369"/>
                      </a:cubicBezTo>
                      <a:cubicBezTo>
                        <a:pt x="490" y="368"/>
                        <a:pt x="488" y="366"/>
                        <a:pt x="485" y="364"/>
                      </a:cubicBezTo>
                      <a:cubicBezTo>
                        <a:pt x="483" y="364"/>
                        <a:pt x="483" y="365"/>
                        <a:pt x="485" y="366"/>
                      </a:cubicBezTo>
                      <a:cubicBezTo>
                        <a:pt x="488" y="367"/>
                        <a:pt x="490" y="369"/>
                        <a:pt x="492" y="371"/>
                      </a:cubicBezTo>
                      <a:cubicBezTo>
                        <a:pt x="490" y="376"/>
                        <a:pt x="489" y="380"/>
                        <a:pt x="488" y="383"/>
                      </a:cubicBezTo>
                      <a:cubicBezTo>
                        <a:pt x="487" y="383"/>
                        <a:pt x="486" y="382"/>
                        <a:pt x="485" y="381"/>
                      </a:cubicBezTo>
                      <a:cubicBezTo>
                        <a:pt x="485" y="380"/>
                        <a:pt x="485" y="379"/>
                        <a:pt x="485" y="378"/>
                      </a:cubicBezTo>
                      <a:cubicBezTo>
                        <a:pt x="485" y="379"/>
                        <a:pt x="485" y="380"/>
                        <a:pt x="484" y="381"/>
                      </a:cubicBezTo>
                      <a:cubicBezTo>
                        <a:pt x="483" y="380"/>
                        <a:pt x="482" y="379"/>
                        <a:pt x="481" y="378"/>
                      </a:cubicBezTo>
                      <a:cubicBezTo>
                        <a:pt x="480" y="378"/>
                        <a:pt x="480" y="378"/>
                        <a:pt x="481"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80" y="393"/>
                        <a:pt x="479" y="395"/>
                        <a:pt x="478" y="398"/>
                      </a:cubicBezTo>
                      <a:cubicBezTo>
                        <a:pt x="477" y="397"/>
                        <a:pt x="477" y="397"/>
                        <a:pt x="477" y="397"/>
                      </a:cubicBezTo>
                      <a:cubicBezTo>
                        <a:pt x="476" y="394"/>
                        <a:pt x="475" y="393"/>
                        <a:pt x="472" y="392"/>
                      </a:cubicBezTo>
                      <a:cubicBezTo>
                        <a:pt x="471" y="392"/>
                        <a:pt x="471" y="392"/>
                        <a:pt x="471" y="392"/>
                      </a:cubicBezTo>
                      <a:cubicBezTo>
                        <a:pt x="473" y="395"/>
                        <a:pt x="475" y="397"/>
                        <a:pt x="477" y="399"/>
                      </a:cubicBezTo>
                      <a:cubicBezTo>
                        <a:pt x="476" y="401"/>
                        <a:pt x="475" y="403"/>
                        <a:pt x="474" y="406"/>
                      </a:cubicBezTo>
                      <a:cubicBezTo>
                        <a:pt x="472" y="404"/>
                        <a:pt x="469" y="401"/>
                        <a:pt x="467" y="398"/>
                      </a:cubicBezTo>
                      <a:cubicBezTo>
                        <a:pt x="467" y="398"/>
                        <a:pt x="467" y="398"/>
                        <a:pt x="467" y="398"/>
                      </a:cubicBezTo>
                      <a:cubicBezTo>
                        <a:pt x="471" y="390"/>
                        <a:pt x="475" y="383"/>
                        <a:pt x="478" y="374"/>
                      </a:cubicBezTo>
                      <a:cubicBezTo>
                        <a:pt x="481" y="367"/>
                        <a:pt x="483" y="360"/>
                        <a:pt x="486" y="353"/>
                      </a:cubicBezTo>
                      <a:cubicBezTo>
                        <a:pt x="489" y="355"/>
                        <a:pt x="493" y="359"/>
                        <a:pt x="496" y="362"/>
                      </a:cubicBezTo>
                      <a:close/>
                      <a:moveTo>
                        <a:pt x="499" y="376"/>
                      </a:moveTo>
                      <a:cubicBezTo>
                        <a:pt x="499" y="376"/>
                        <a:pt x="499" y="376"/>
                        <a:pt x="499" y="376"/>
                      </a:cubicBezTo>
                      <a:cubicBezTo>
                        <a:pt x="499" y="375"/>
                        <a:pt x="500" y="375"/>
                        <a:pt x="500" y="374"/>
                      </a:cubicBezTo>
                      <a:cubicBezTo>
                        <a:pt x="500" y="375"/>
                        <a:pt x="500" y="375"/>
                        <a:pt x="499" y="376"/>
                      </a:cubicBezTo>
                      <a:close/>
                      <a:moveTo>
                        <a:pt x="498" y="378"/>
                      </a:moveTo>
                      <a:cubicBezTo>
                        <a:pt x="498" y="378"/>
                        <a:pt x="498" y="378"/>
                        <a:pt x="499" y="379"/>
                      </a:cubicBezTo>
                      <a:cubicBezTo>
                        <a:pt x="497" y="382"/>
                        <a:pt x="496" y="385"/>
                        <a:pt x="495" y="389"/>
                      </a:cubicBezTo>
                      <a:cubicBezTo>
                        <a:pt x="494" y="388"/>
                        <a:pt x="493" y="387"/>
                        <a:pt x="493" y="387"/>
                      </a:cubicBezTo>
                      <a:cubicBezTo>
                        <a:pt x="495" y="384"/>
                        <a:pt x="496" y="381"/>
                        <a:pt x="498" y="378"/>
                      </a:cubicBezTo>
                      <a:close/>
                      <a:moveTo>
                        <a:pt x="472" y="377"/>
                      </a:moveTo>
                      <a:cubicBezTo>
                        <a:pt x="473" y="377"/>
                        <a:pt x="473" y="376"/>
                        <a:pt x="473" y="376"/>
                      </a:cubicBezTo>
                      <a:cubicBezTo>
                        <a:pt x="467" y="390"/>
                        <a:pt x="460" y="403"/>
                        <a:pt x="451" y="416"/>
                      </a:cubicBezTo>
                      <a:cubicBezTo>
                        <a:pt x="449" y="418"/>
                        <a:pt x="446" y="420"/>
                        <a:pt x="443" y="423"/>
                      </a:cubicBezTo>
                      <a:cubicBezTo>
                        <a:pt x="454" y="409"/>
                        <a:pt x="464" y="394"/>
                        <a:pt x="472" y="377"/>
                      </a:cubicBezTo>
                      <a:close/>
                      <a:moveTo>
                        <a:pt x="487" y="387"/>
                      </a:moveTo>
                      <a:cubicBezTo>
                        <a:pt x="488" y="387"/>
                        <a:pt x="488" y="386"/>
                        <a:pt x="488" y="386"/>
                      </a:cubicBezTo>
                      <a:cubicBezTo>
                        <a:pt x="488" y="386"/>
                        <a:pt x="488" y="386"/>
                        <a:pt x="488" y="386"/>
                      </a:cubicBezTo>
                      <a:cubicBezTo>
                        <a:pt x="487" y="388"/>
                        <a:pt x="487" y="390"/>
                        <a:pt x="486" y="392"/>
                      </a:cubicBezTo>
                      <a:cubicBezTo>
                        <a:pt x="485" y="391"/>
                        <a:pt x="484" y="391"/>
                        <a:pt x="483" y="390"/>
                      </a:cubicBezTo>
                      <a:cubicBezTo>
                        <a:pt x="483" y="387"/>
                        <a:pt x="484" y="385"/>
                        <a:pt x="485" y="382"/>
                      </a:cubicBezTo>
                      <a:cubicBezTo>
                        <a:pt x="485" y="383"/>
                        <a:pt x="487" y="384"/>
                        <a:pt x="487" y="385"/>
                      </a:cubicBezTo>
                      <a:cubicBezTo>
                        <a:pt x="487" y="386"/>
                        <a:pt x="487" y="387"/>
                        <a:pt x="487" y="387"/>
                      </a:cubicBezTo>
                      <a:close/>
                      <a:moveTo>
                        <a:pt x="479" y="401"/>
                      </a:moveTo>
                      <a:cubicBezTo>
                        <a:pt x="479" y="401"/>
                        <a:pt x="480" y="401"/>
                        <a:pt x="480" y="401"/>
                      </a:cubicBezTo>
                      <a:cubicBezTo>
                        <a:pt x="479" y="402"/>
                        <a:pt x="479" y="402"/>
                        <a:pt x="479" y="403"/>
                      </a:cubicBezTo>
                      <a:cubicBezTo>
                        <a:pt x="479" y="402"/>
                        <a:pt x="479" y="401"/>
                        <a:pt x="479" y="401"/>
                      </a:cubicBezTo>
                      <a:close/>
                      <a:moveTo>
                        <a:pt x="484" y="396"/>
                      </a:moveTo>
                      <a:cubicBezTo>
                        <a:pt x="483" y="397"/>
                        <a:pt x="482" y="399"/>
                        <a:pt x="481" y="400"/>
                      </a:cubicBezTo>
                      <a:cubicBezTo>
                        <a:pt x="481" y="400"/>
                        <a:pt x="480" y="399"/>
                        <a:pt x="480" y="399"/>
                      </a:cubicBezTo>
                      <a:cubicBezTo>
                        <a:pt x="481" y="397"/>
                        <a:pt x="481" y="394"/>
                        <a:pt x="482" y="391"/>
                      </a:cubicBezTo>
                      <a:cubicBezTo>
                        <a:pt x="483" y="392"/>
                        <a:pt x="484" y="393"/>
                        <a:pt x="485" y="394"/>
                      </a:cubicBezTo>
                      <a:cubicBezTo>
                        <a:pt x="485" y="395"/>
                        <a:pt x="484" y="395"/>
                        <a:pt x="484" y="396"/>
                      </a:cubicBezTo>
                      <a:close/>
                      <a:moveTo>
                        <a:pt x="483" y="402"/>
                      </a:moveTo>
                      <a:cubicBezTo>
                        <a:pt x="484" y="400"/>
                        <a:pt x="485" y="398"/>
                        <a:pt x="486" y="396"/>
                      </a:cubicBezTo>
                      <a:cubicBezTo>
                        <a:pt x="487" y="396"/>
                        <a:pt x="487" y="396"/>
                        <a:pt x="487" y="396"/>
                      </a:cubicBezTo>
                      <a:cubicBezTo>
                        <a:pt x="488" y="397"/>
                        <a:pt x="489" y="398"/>
                        <a:pt x="489" y="399"/>
                      </a:cubicBezTo>
                      <a:cubicBezTo>
                        <a:pt x="489" y="401"/>
                        <a:pt x="488" y="402"/>
                        <a:pt x="487" y="404"/>
                      </a:cubicBezTo>
                      <a:cubicBezTo>
                        <a:pt x="486" y="403"/>
                        <a:pt x="485" y="403"/>
                        <a:pt x="483" y="402"/>
                      </a:cubicBezTo>
                      <a:close/>
                      <a:moveTo>
                        <a:pt x="491" y="389"/>
                      </a:moveTo>
                      <a:cubicBezTo>
                        <a:pt x="492" y="389"/>
                        <a:pt x="493" y="390"/>
                        <a:pt x="493" y="391"/>
                      </a:cubicBezTo>
                      <a:cubicBezTo>
                        <a:pt x="493" y="393"/>
                        <a:pt x="492" y="395"/>
                        <a:pt x="491" y="396"/>
                      </a:cubicBezTo>
                      <a:cubicBezTo>
                        <a:pt x="490" y="395"/>
                        <a:pt x="489" y="395"/>
                        <a:pt x="488" y="394"/>
                      </a:cubicBezTo>
                      <a:cubicBezTo>
                        <a:pt x="489" y="392"/>
                        <a:pt x="490" y="391"/>
                        <a:pt x="491" y="389"/>
                      </a:cubicBezTo>
                      <a:close/>
                      <a:moveTo>
                        <a:pt x="496" y="389"/>
                      </a:moveTo>
                      <a:cubicBezTo>
                        <a:pt x="497" y="386"/>
                        <a:pt x="499" y="383"/>
                        <a:pt x="500" y="379"/>
                      </a:cubicBezTo>
                      <a:cubicBezTo>
                        <a:pt x="501" y="379"/>
                        <a:pt x="501" y="379"/>
                        <a:pt x="501" y="379"/>
                      </a:cubicBezTo>
                      <a:cubicBezTo>
                        <a:pt x="499" y="383"/>
                        <a:pt x="498" y="386"/>
                        <a:pt x="496" y="389"/>
                      </a:cubicBezTo>
                      <a:cubicBezTo>
                        <a:pt x="496" y="389"/>
                        <a:pt x="496" y="389"/>
                        <a:pt x="496" y="389"/>
                      </a:cubicBezTo>
                      <a:close/>
                      <a:moveTo>
                        <a:pt x="496" y="395"/>
                      </a:moveTo>
                      <a:cubicBezTo>
                        <a:pt x="496" y="395"/>
                        <a:pt x="496" y="395"/>
                        <a:pt x="496" y="394"/>
                      </a:cubicBezTo>
                      <a:cubicBezTo>
                        <a:pt x="496" y="395"/>
                        <a:pt x="495" y="396"/>
                        <a:pt x="495" y="397"/>
                      </a:cubicBezTo>
                      <a:cubicBezTo>
                        <a:pt x="495" y="397"/>
                        <a:pt x="494" y="398"/>
                        <a:pt x="494"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2" y="399"/>
                        <a:pt x="492" y="399"/>
                        <a:pt x="493" y="399"/>
                      </a:cubicBezTo>
                      <a:cubicBezTo>
                        <a:pt x="493" y="399"/>
                        <a:pt x="493" y="399"/>
                        <a:pt x="493" y="399"/>
                      </a:cubicBezTo>
                      <a:cubicBezTo>
                        <a:pt x="492" y="401"/>
                        <a:pt x="491" y="403"/>
                        <a:pt x="489" y="405"/>
                      </a:cubicBezTo>
                      <a:cubicBezTo>
                        <a:pt x="489" y="405"/>
                        <a:pt x="489" y="405"/>
                        <a:pt x="488" y="405"/>
                      </a:cubicBezTo>
                      <a:cubicBezTo>
                        <a:pt x="489" y="403"/>
                        <a:pt x="490" y="401"/>
                        <a:pt x="491" y="399"/>
                      </a:cubicBezTo>
                      <a:close/>
                      <a:moveTo>
                        <a:pt x="467" y="412"/>
                      </a:moveTo>
                      <a:cubicBezTo>
                        <a:pt x="465" y="411"/>
                        <a:pt x="463" y="409"/>
                        <a:pt x="462" y="408"/>
                      </a:cubicBezTo>
                      <a:cubicBezTo>
                        <a:pt x="463" y="405"/>
                        <a:pt x="465" y="401"/>
                        <a:pt x="467" y="399"/>
                      </a:cubicBezTo>
                      <a:cubicBezTo>
                        <a:pt x="468" y="402"/>
                        <a:pt x="471" y="405"/>
                        <a:pt x="473" y="408"/>
                      </a:cubicBezTo>
                      <a:cubicBezTo>
                        <a:pt x="473" y="408"/>
                        <a:pt x="473" y="409"/>
                        <a:pt x="473" y="409"/>
                      </a:cubicBezTo>
                      <a:cubicBezTo>
                        <a:pt x="471" y="411"/>
                        <a:pt x="470" y="413"/>
                        <a:pt x="468" y="414"/>
                      </a:cubicBezTo>
                      <a:cubicBezTo>
                        <a:pt x="468" y="414"/>
                        <a:pt x="467" y="414"/>
                        <a:pt x="467" y="414"/>
                      </a:cubicBezTo>
                      <a:cubicBezTo>
                        <a:pt x="467" y="413"/>
                        <a:pt x="467" y="413"/>
                        <a:pt x="467" y="412"/>
                      </a:cubicBezTo>
                      <a:close/>
                      <a:moveTo>
                        <a:pt x="461" y="409"/>
                      </a:moveTo>
                      <a:cubicBezTo>
                        <a:pt x="463" y="412"/>
                        <a:pt x="465"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7" y="417"/>
                        <a:pt x="457" y="417"/>
                        <a:pt x="457" y="417"/>
                      </a:cubicBezTo>
                      <a:cubicBezTo>
                        <a:pt x="458" y="418"/>
                        <a:pt x="460" y="419"/>
                        <a:pt x="461" y="421"/>
                      </a:cubicBezTo>
                      <a:cubicBezTo>
                        <a:pt x="459" y="422"/>
                        <a:pt x="458" y="424"/>
                        <a:pt x="456" y="425"/>
                      </a:cubicBezTo>
                      <a:cubicBezTo>
                        <a:pt x="457" y="425"/>
                        <a:pt x="457" y="425"/>
                        <a:pt x="458" y="425"/>
                      </a:cubicBezTo>
                      <a:cubicBezTo>
                        <a:pt x="459" y="423"/>
                        <a:pt x="461" y="422"/>
                        <a:pt x="462" y="421"/>
                      </a:cubicBezTo>
                      <a:cubicBezTo>
                        <a:pt x="462" y="422"/>
                        <a:pt x="463" y="422"/>
                        <a:pt x="463" y="423"/>
                      </a:cubicBezTo>
                      <a:cubicBezTo>
                        <a:pt x="463" y="423"/>
                        <a:pt x="464" y="423"/>
                        <a:pt x="464" y="423"/>
                      </a:cubicBezTo>
                      <a:cubicBezTo>
                        <a:pt x="465" y="423"/>
                        <a:pt x="466" y="424"/>
                        <a:pt x="467" y="424"/>
                      </a:cubicBezTo>
                      <a:cubicBezTo>
                        <a:pt x="465" y="427"/>
                        <a:pt x="464" y="430"/>
                        <a:pt x="463" y="433"/>
                      </a:cubicBezTo>
                      <a:cubicBezTo>
                        <a:pt x="462" y="434"/>
                        <a:pt x="462" y="435"/>
                        <a:pt x="461" y="436"/>
                      </a:cubicBezTo>
                      <a:cubicBezTo>
                        <a:pt x="464" y="432"/>
                        <a:pt x="467" y="428"/>
                        <a:pt x="469" y="424"/>
                      </a:cubicBezTo>
                      <a:cubicBezTo>
                        <a:pt x="469" y="425"/>
                        <a:pt x="469" y="425"/>
                        <a:pt x="470" y="425"/>
                      </a:cubicBezTo>
                      <a:cubicBezTo>
                        <a:pt x="467" y="430"/>
                        <a:pt x="463" y="434"/>
                        <a:pt x="460" y="439"/>
                      </a:cubicBezTo>
                      <a:cubicBezTo>
                        <a:pt x="459" y="438"/>
                        <a:pt x="459" y="438"/>
                        <a:pt x="458" y="437"/>
                      </a:cubicBezTo>
                      <a:cubicBezTo>
                        <a:pt x="458" y="437"/>
                        <a:pt x="458" y="437"/>
                        <a:pt x="458" y="437"/>
                      </a:cubicBezTo>
                      <a:cubicBezTo>
                        <a:pt x="457" y="436"/>
                        <a:pt x="456" y="436"/>
                        <a:pt x="456" y="435"/>
                      </a:cubicBezTo>
                      <a:cubicBezTo>
                        <a:pt x="458" y="431"/>
                        <a:pt x="461" y="427"/>
                        <a:pt x="463" y="423"/>
                      </a:cubicBezTo>
                      <a:cubicBezTo>
                        <a:pt x="461" y="427"/>
                        <a:pt x="458" y="431"/>
                        <a:pt x="455" y="434"/>
                      </a:cubicBezTo>
                      <a:cubicBezTo>
                        <a:pt x="453" y="432"/>
                        <a:pt x="450" y="430"/>
                        <a:pt x="447" y="428"/>
                      </a:cubicBezTo>
                      <a:cubicBezTo>
                        <a:pt x="450" y="426"/>
                        <a:pt x="452" y="424"/>
                        <a:pt x="454" y="421"/>
                      </a:cubicBezTo>
                      <a:cubicBezTo>
                        <a:pt x="455" y="419"/>
                        <a:pt x="455" y="418"/>
                        <a:pt x="456" y="417"/>
                      </a:cubicBezTo>
                      <a:close/>
                      <a:moveTo>
                        <a:pt x="468" y="416"/>
                      </a:moveTo>
                      <a:cubicBezTo>
                        <a:pt x="469" y="416"/>
                        <a:pt x="469" y="417"/>
                        <a:pt x="470" y="417"/>
                      </a:cubicBezTo>
                      <a:cubicBezTo>
                        <a:pt x="469" y="418"/>
                        <a:pt x="469" y="420"/>
                        <a:pt x="468" y="421"/>
                      </a:cubicBezTo>
                      <a:cubicBezTo>
                        <a:pt x="467" y="421"/>
                        <a:pt x="466" y="421"/>
                        <a:pt x="465" y="421"/>
                      </a:cubicBezTo>
                      <a:cubicBezTo>
                        <a:pt x="465" y="421"/>
                        <a:pt x="465" y="421"/>
                        <a:pt x="464" y="421"/>
                      </a:cubicBezTo>
                      <a:cubicBezTo>
                        <a:pt x="464" y="421"/>
                        <a:pt x="464" y="420"/>
                        <a:pt x="463" y="420"/>
                      </a:cubicBezTo>
                      <a:cubicBezTo>
                        <a:pt x="465" y="419"/>
                        <a:pt x="467" y="417"/>
                        <a:pt x="468" y="416"/>
                      </a:cubicBezTo>
                      <a:close/>
                      <a:moveTo>
                        <a:pt x="443" y="452"/>
                      </a:moveTo>
                      <a:cubicBezTo>
                        <a:pt x="443" y="451"/>
                        <a:pt x="444" y="450"/>
                        <a:pt x="445" y="449"/>
                      </a:cubicBezTo>
                      <a:cubicBezTo>
                        <a:pt x="446" y="449"/>
                        <a:pt x="447" y="449"/>
                        <a:pt x="447" y="449"/>
                      </a:cubicBezTo>
                      <a:cubicBezTo>
                        <a:pt x="447" y="449"/>
                        <a:pt x="447" y="448"/>
                        <a:pt x="447" y="448"/>
                      </a:cubicBezTo>
                      <a:cubicBezTo>
                        <a:pt x="446" y="448"/>
                        <a:pt x="446" y="448"/>
                        <a:pt x="446" y="448"/>
                      </a:cubicBezTo>
                      <a:cubicBezTo>
                        <a:pt x="449" y="444"/>
                        <a:pt x="452" y="440"/>
                        <a:pt x="455" y="437"/>
                      </a:cubicBezTo>
                      <a:cubicBezTo>
                        <a:pt x="455" y="437"/>
                        <a:pt x="455" y="437"/>
                        <a:pt x="455" y="437"/>
                      </a:cubicBezTo>
                      <a:cubicBezTo>
                        <a:pt x="455" y="437"/>
                        <a:pt x="455" y="437"/>
                        <a:pt x="456" y="438"/>
                      </a:cubicBezTo>
                      <a:cubicBezTo>
                        <a:pt x="456" y="438"/>
                        <a:pt x="456" y="439"/>
                        <a:pt x="456" y="439"/>
                      </a:cubicBezTo>
                      <a:cubicBezTo>
                        <a:pt x="456" y="439"/>
                        <a:pt x="457" y="439"/>
                        <a:pt x="457" y="440"/>
                      </a:cubicBezTo>
                      <a:cubicBezTo>
                        <a:pt x="453" y="443"/>
                        <a:pt x="449" y="447"/>
                        <a:pt x="445" y="452"/>
                      </a:cubicBezTo>
                      <a:cubicBezTo>
                        <a:pt x="445" y="452"/>
                        <a:pt x="444" y="452"/>
                        <a:pt x="444" y="452"/>
                      </a:cubicBezTo>
                      <a:cubicBezTo>
                        <a:pt x="443" y="452"/>
                        <a:pt x="443" y="452"/>
                        <a:pt x="443" y="452"/>
                      </a:cubicBezTo>
                      <a:close/>
                      <a:moveTo>
                        <a:pt x="469" y="432"/>
                      </a:moveTo>
                      <a:cubicBezTo>
                        <a:pt x="468" y="433"/>
                        <a:pt x="467" y="434"/>
                        <a:pt x="465" y="436"/>
                      </a:cubicBezTo>
                      <a:cubicBezTo>
                        <a:pt x="467" y="433"/>
                        <a:pt x="468" y="431"/>
                        <a:pt x="469" y="428"/>
                      </a:cubicBezTo>
                      <a:cubicBezTo>
                        <a:pt x="470" y="427"/>
                        <a:pt x="471" y="426"/>
                        <a:pt x="471" y="425"/>
                      </a:cubicBezTo>
                      <a:cubicBezTo>
                        <a:pt x="472" y="424"/>
                        <a:pt x="472" y="423"/>
                        <a:pt x="473" y="422"/>
                      </a:cubicBezTo>
                      <a:cubicBezTo>
                        <a:pt x="475" y="421"/>
                        <a:pt x="476" y="421"/>
                        <a:pt x="478" y="419"/>
                      </a:cubicBezTo>
                      <a:cubicBezTo>
                        <a:pt x="475" y="424"/>
                        <a:pt x="473" y="428"/>
                        <a:pt x="469" y="432"/>
                      </a:cubicBezTo>
                      <a:close/>
                      <a:moveTo>
                        <a:pt x="458" y="440"/>
                      </a:moveTo>
                      <a:cubicBezTo>
                        <a:pt x="458" y="440"/>
                        <a:pt x="458" y="440"/>
                        <a:pt x="459" y="440"/>
                      </a:cubicBezTo>
                      <a:cubicBezTo>
                        <a:pt x="457" y="442"/>
                        <a:pt x="456" y="443"/>
                        <a:pt x="455" y="444"/>
                      </a:cubicBezTo>
                      <a:cubicBezTo>
                        <a:pt x="455" y="445"/>
                        <a:pt x="455" y="445"/>
                        <a:pt x="455" y="445"/>
                      </a:cubicBezTo>
                      <a:cubicBezTo>
                        <a:pt x="456" y="443"/>
                        <a:pt x="457" y="441"/>
                        <a:pt x="458" y="440"/>
                      </a:cubicBezTo>
                      <a:close/>
                      <a:moveTo>
                        <a:pt x="483" y="403"/>
                      </a:moveTo>
                      <a:cubicBezTo>
                        <a:pt x="483" y="404"/>
                        <a:pt x="485" y="405"/>
                        <a:pt x="486" y="406"/>
                      </a:cubicBezTo>
                      <a:cubicBezTo>
                        <a:pt x="485" y="408"/>
                        <a:pt x="484" y="410"/>
                        <a:pt x="483" y="411"/>
                      </a:cubicBezTo>
                      <a:cubicBezTo>
                        <a:pt x="481" y="411"/>
                        <a:pt x="481" y="410"/>
                        <a:pt x="479" y="410"/>
                      </a:cubicBezTo>
                      <a:cubicBezTo>
                        <a:pt x="481" y="407"/>
                        <a:pt x="481" y="405"/>
                        <a:pt x="483" y="403"/>
                      </a:cubicBezTo>
                      <a:close/>
                      <a:moveTo>
                        <a:pt x="485" y="410"/>
                      </a:moveTo>
                      <a:cubicBezTo>
                        <a:pt x="486" y="409"/>
                        <a:pt x="487" y="408"/>
                        <a:pt x="487" y="407"/>
                      </a:cubicBezTo>
                      <a:cubicBezTo>
                        <a:pt x="487" y="407"/>
                        <a:pt x="488" y="407"/>
                        <a:pt x="488" y="407"/>
                      </a:cubicBezTo>
                      <a:cubicBezTo>
                        <a:pt x="487" y="408"/>
                        <a:pt x="486" y="409"/>
                        <a:pt x="485" y="410"/>
                      </a:cubicBezTo>
                      <a:close/>
                      <a:moveTo>
                        <a:pt x="476" y="410"/>
                      </a:moveTo>
                      <a:cubicBezTo>
                        <a:pt x="476" y="410"/>
                        <a:pt x="477" y="410"/>
                        <a:pt x="477" y="411"/>
                      </a:cubicBezTo>
                      <a:cubicBezTo>
                        <a:pt x="477" y="413"/>
                        <a:pt x="475" y="415"/>
                        <a:pt x="474" y="417"/>
                      </a:cubicBezTo>
                      <a:cubicBezTo>
                        <a:pt x="474" y="417"/>
                        <a:pt x="473" y="417"/>
                        <a:pt x="473" y="416"/>
                      </a:cubicBezTo>
                      <a:cubicBezTo>
                        <a:pt x="474" y="414"/>
                        <a:pt x="475" y="412"/>
                        <a:pt x="476" y="410"/>
                      </a:cubicBezTo>
                      <a:close/>
                      <a:moveTo>
                        <a:pt x="471" y="413"/>
                      </a:moveTo>
                      <a:cubicBezTo>
                        <a:pt x="471" y="414"/>
                        <a:pt x="471" y="415"/>
                        <a:pt x="471" y="415"/>
                      </a:cubicBezTo>
                      <a:cubicBezTo>
                        <a:pt x="470" y="415"/>
                        <a:pt x="470" y="415"/>
                        <a:pt x="469" y="415"/>
                      </a:cubicBezTo>
                      <a:cubicBezTo>
                        <a:pt x="470" y="414"/>
                        <a:pt x="471" y="414"/>
                        <a:pt x="471" y="413"/>
                      </a:cubicBezTo>
                      <a:close/>
                      <a:moveTo>
                        <a:pt x="479" y="407"/>
                      </a:moveTo>
                      <a:cubicBezTo>
                        <a:pt x="479" y="408"/>
                        <a:pt x="479" y="408"/>
                        <a:pt x="478" y="409"/>
                      </a:cubicBezTo>
                      <a:cubicBezTo>
                        <a:pt x="478" y="409"/>
                        <a:pt x="477" y="408"/>
                        <a:pt x="477" y="408"/>
                      </a:cubicBezTo>
                      <a:cubicBezTo>
                        <a:pt x="477" y="407"/>
                        <a:pt x="477" y="407"/>
                        <a:pt x="477" y="407"/>
                      </a:cubicBezTo>
                      <a:cubicBezTo>
                        <a:pt x="478" y="406"/>
                        <a:pt x="480" y="404"/>
                        <a:pt x="481" y="403"/>
                      </a:cubicBezTo>
                      <a:cubicBezTo>
                        <a:pt x="480" y="404"/>
                        <a:pt x="479" y="406"/>
                        <a:pt x="479" y="407"/>
                      </a:cubicBezTo>
                      <a:close/>
                      <a:moveTo>
                        <a:pt x="472" y="418"/>
                      </a:moveTo>
                      <a:cubicBezTo>
                        <a:pt x="473" y="418"/>
                        <a:pt x="473" y="418"/>
                        <a:pt x="474" y="418"/>
                      </a:cubicBezTo>
                      <a:cubicBezTo>
                        <a:pt x="473" y="420"/>
                        <a:pt x="472" y="421"/>
                        <a:pt x="471" y="423"/>
                      </a:cubicBezTo>
                      <a:cubicBezTo>
                        <a:pt x="471" y="423"/>
                        <a:pt x="470" y="423"/>
                        <a:pt x="470" y="422"/>
                      </a:cubicBezTo>
                      <a:cubicBezTo>
                        <a:pt x="471" y="421"/>
                        <a:pt x="471" y="419"/>
                        <a:pt x="472" y="418"/>
                      </a:cubicBezTo>
                      <a:close/>
                      <a:moveTo>
                        <a:pt x="473" y="421"/>
                      </a:moveTo>
                      <a:cubicBezTo>
                        <a:pt x="474" y="421"/>
                        <a:pt x="474" y="419"/>
                        <a:pt x="475" y="419"/>
                      </a:cubicBezTo>
                      <a:cubicBezTo>
                        <a:pt x="475" y="419"/>
                        <a:pt x="476" y="419"/>
                        <a:pt x="477" y="419"/>
                      </a:cubicBezTo>
                      <a:cubicBezTo>
                        <a:pt x="475" y="420"/>
                        <a:pt x="474" y="421"/>
                        <a:pt x="473" y="421"/>
                      </a:cubicBezTo>
                      <a:close/>
                      <a:moveTo>
                        <a:pt x="477" y="418"/>
                      </a:moveTo>
                      <a:cubicBezTo>
                        <a:pt x="477" y="418"/>
                        <a:pt x="476" y="417"/>
                        <a:pt x="475" y="417"/>
                      </a:cubicBezTo>
                      <a:cubicBezTo>
                        <a:pt x="477" y="415"/>
                        <a:pt x="477" y="413"/>
                        <a:pt x="479" y="411"/>
                      </a:cubicBezTo>
                      <a:cubicBezTo>
                        <a:pt x="479" y="412"/>
                        <a:pt x="481" y="413"/>
                        <a:pt x="482" y="413"/>
                      </a:cubicBezTo>
                      <a:cubicBezTo>
                        <a:pt x="481" y="414"/>
                        <a:pt x="481" y="415"/>
                        <a:pt x="481" y="415"/>
                      </a:cubicBezTo>
                      <a:cubicBezTo>
                        <a:pt x="479" y="416"/>
                        <a:pt x="478" y="417"/>
                        <a:pt x="477" y="418"/>
                      </a:cubicBezTo>
                      <a:close/>
                      <a:moveTo>
                        <a:pt x="482" y="417"/>
                      </a:moveTo>
                      <a:cubicBezTo>
                        <a:pt x="482" y="416"/>
                        <a:pt x="483" y="416"/>
                        <a:pt x="484" y="415"/>
                      </a:cubicBezTo>
                      <a:cubicBezTo>
                        <a:pt x="482" y="417"/>
                        <a:pt x="481" y="419"/>
                        <a:pt x="479" y="422"/>
                      </a:cubicBezTo>
                      <a:cubicBezTo>
                        <a:pt x="480" y="420"/>
                        <a:pt x="481" y="419"/>
                        <a:pt x="482" y="417"/>
                      </a:cubicBezTo>
                      <a:close/>
                      <a:moveTo>
                        <a:pt x="518" y="277"/>
                      </a:moveTo>
                      <a:cubicBezTo>
                        <a:pt x="518" y="277"/>
                        <a:pt x="519" y="277"/>
                        <a:pt x="519" y="277"/>
                      </a:cubicBezTo>
                      <a:cubicBezTo>
                        <a:pt x="519" y="281"/>
                        <a:pt x="519" y="283"/>
                        <a:pt x="519" y="286"/>
                      </a:cubicBezTo>
                      <a:cubicBezTo>
                        <a:pt x="519" y="286"/>
                        <a:pt x="518" y="286"/>
                        <a:pt x="518" y="286"/>
                      </a:cubicBezTo>
                      <a:cubicBezTo>
                        <a:pt x="518" y="283"/>
                        <a:pt x="518" y="280"/>
                        <a:pt x="518" y="277"/>
                      </a:cubicBezTo>
                      <a:close/>
                      <a:moveTo>
                        <a:pt x="525" y="277"/>
                      </a:moveTo>
                      <a:cubicBezTo>
                        <a:pt x="525" y="275"/>
                        <a:pt x="525" y="273"/>
                        <a:pt x="525" y="270"/>
                      </a:cubicBezTo>
                      <a:cubicBezTo>
                        <a:pt x="525" y="271"/>
                        <a:pt x="525" y="271"/>
                        <a:pt x="525" y="271"/>
                      </a:cubicBezTo>
                      <a:cubicBezTo>
                        <a:pt x="525" y="269"/>
                        <a:pt x="525" y="268"/>
                        <a:pt x="525" y="266"/>
                      </a:cubicBezTo>
                      <a:cubicBezTo>
                        <a:pt x="525" y="269"/>
                        <a:pt x="526" y="273"/>
                        <a:pt x="526" y="277"/>
                      </a:cubicBezTo>
                      <a:lnTo>
                        <a:pt x="525" y="277"/>
                      </a:lnTo>
                      <a:close/>
                      <a:moveTo>
                        <a:pt x="525" y="278"/>
                      </a:moveTo>
                      <a:cubicBezTo>
                        <a:pt x="526" y="278"/>
                        <a:pt x="526" y="278"/>
                        <a:pt x="526" y="278"/>
                      </a:cubicBezTo>
                      <a:cubicBezTo>
                        <a:pt x="526" y="290"/>
                        <a:pt x="526" y="301"/>
                        <a:pt x="525" y="313"/>
                      </a:cubicBezTo>
                      <a:cubicBezTo>
                        <a:pt x="525" y="314"/>
                        <a:pt x="524" y="315"/>
                        <a:pt x="524" y="315"/>
                      </a:cubicBezTo>
                      <a:cubicBezTo>
                        <a:pt x="523" y="321"/>
                        <a:pt x="521" y="327"/>
                        <a:pt x="519" y="333"/>
                      </a:cubicBezTo>
                      <a:cubicBezTo>
                        <a:pt x="521" y="325"/>
                        <a:pt x="522" y="316"/>
                        <a:pt x="523" y="307"/>
                      </a:cubicBezTo>
                      <a:cubicBezTo>
                        <a:pt x="524" y="307"/>
                        <a:pt x="524" y="307"/>
                        <a:pt x="524" y="307"/>
                      </a:cubicBezTo>
                      <a:cubicBezTo>
                        <a:pt x="523" y="307"/>
                        <a:pt x="523" y="307"/>
                        <a:pt x="523" y="307"/>
                      </a:cubicBezTo>
                      <a:cubicBezTo>
                        <a:pt x="525" y="297"/>
                        <a:pt x="525" y="287"/>
                        <a:pt x="525" y="278"/>
                      </a:cubicBezTo>
                      <a:close/>
                      <a:moveTo>
                        <a:pt x="517" y="289"/>
                      </a:moveTo>
                      <a:cubicBezTo>
                        <a:pt x="518" y="289"/>
                        <a:pt x="518" y="289"/>
                        <a:pt x="519" y="289"/>
                      </a:cubicBezTo>
                      <a:cubicBezTo>
                        <a:pt x="519" y="291"/>
                        <a:pt x="519" y="293"/>
                        <a:pt x="518" y="295"/>
                      </a:cubicBezTo>
                      <a:cubicBezTo>
                        <a:pt x="518" y="294"/>
                        <a:pt x="517" y="294"/>
                        <a:pt x="517" y="294"/>
                      </a:cubicBezTo>
                      <a:cubicBezTo>
                        <a:pt x="517" y="293"/>
                        <a:pt x="517" y="291"/>
                        <a:pt x="517" y="289"/>
                      </a:cubicBezTo>
                      <a:close/>
                      <a:moveTo>
                        <a:pt x="517" y="296"/>
                      </a:moveTo>
                      <a:cubicBezTo>
                        <a:pt x="517" y="296"/>
                        <a:pt x="518" y="296"/>
                        <a:pt x="518" y="296"/>
                      </a:cubicBezTo>
                      <a:cubicBezTo>
                        <a:pt x="518" y="299"/>
                        <a:pt x="517" y="303"/>
                        <a:pt x="517" y="306"/>
                      </a:cubicBezTo>
                      <a:cubicBezTo>
                        <a:pt x="517" y="306"/>
                        <a:pt x="517" y="306"/>
                        <a:pt x="516" y="306"/>
                      </a:cubicBezTo>
                      <a:cubicBezTo>
                        <a:pt x="517" y="302"/>
                        <a:pt x="517" y="299"/>
                        <a:pt x="517" y="296"/>
                      </a:cubicBezTo>
                      <a:close/>
                      <a:moveTo>
                        <a:pt x="516" y="307"/>
                      </a:moveTo>
                      <a:cubicBezTo>
                        <a:pt x="516" y="307"/>
                        <a:pt x="517" y="307"/>
                        <a:pt x="517" y="307"/>
                      </a:cubicBezTo>
                      <a:cubicBezTo>
                        <a:pt x="517" y="310"/>
                        <a:pt x="516" y="313"/>
                        <a:pt x="516" y="317"/>
                      </a:cubicBezTo>
                      <a:cubicBezTo>
                        <a:pt x="515" y="316"/>
                        <a:pt x="515" y="316"/>
                        <a:pt x="515" y="316"/>
                      </a:cubicBezTo>
                      <a:cubicBezTo>
                        <a:pt x="515" y="313"/>
                        <a:pt x="516" y="310"/>
                        <a:pt x="516" y="307"/>
                      </a:cubicBezTo>
                      <a:close/>
                      <a:moveTo>
                        <a:pt x="513" y="307"/>
                      </a:moveTo>
                      <a:cubicBezTo>
                        <a:pt x="513" y="307"/>
                        <a:pt x="513" y="307"/>
                        <a:pt x="513" y="307"/>
                      </a:cubicBezTo>
                      <a:cubicBezTo>
                        <a:pt x="513" y="309"/>
                        <a:pt x="513" y="310"/>
                        <a:pt x="512" y="312"/>
                      </a:cubicBezTo>
                      <a:cubicBezTo>
                        <a:pt x="513" y="310"/>
                        <a:pt x="513" y="309"/>
                        <a:pt x="513" y="307"/>
                      </a:cubicBezTo>
                      <a:close/>
                      <a:moveTo>
                        <a:pt x="516" y="317"/>
                      </a:moveTo>
                      <a:cubicBezTo>
                        <a:pt x="515" y="320"/>
                        <a:pt x="515" y="323"/>
                        <a:pt x="514" y="326"/>
                      </a:cubicBezTo>
                      <a:cubicBezTo>
                        <a:pt x="514" y="326"/>
                        <a:pt x="514" y="326"/>
                        <a:pt x="514" y="327"/>
                      </a:cubicBezTo>
                      <a:cubicBezTo>
                        <a:pt x="513" y="328"/>
                        <a:pt x="513" y="329"/>
                        <a:pt x="513" y="330"/>
                      </a:cubicBezTo>
                      <a:cubicBezTo>
                        <a:pt x="513" y="332"/>
                        <a:pt x="512" y="333"/>
                        <a:pt x="511" y="335"/>
                      </a:cubicBezTo>
                      <a:cubicBezTo>
                        <a:pt x="513" y="329"/>
                        <a:pt x="514" y="323"/>
                        <a:pt x="515" y="317"/>
                      </a:cubicBezTo>
                      <a:cubicBezTo>
                        <a:pt x="515" y="317"/>
                        <a:pt x="515" y="317"/>
                        <a:pt x="516" y="317"/>
                      </a:cubicBezTo>
                      <a:close/>
                      <a:moveTo>
                        <a:pt x="105" y="56"/>
                      </a:moveTo>
                      <a:cubicBezTo>
                        <a:pt x="105" y="56"/>
                        <a:pt x="105" y="56"/>
                        <a:pt x="105" y="56"/>
                      </a:cubicBezTo>
                      <a:cubicBezTo>
                        <a:pt x="104" y="55"/>
                        <a:pt x="104" y="55"/>
                        <a:pt x="103" y="54"/>
                      </a:cubicBezTo>
                      <a:cubicBezTo>
                        <a:pt x="103" y="54"/>
                        <a:pt x="103" y="55"/>
                        <a:pt x="103" y="55"/>
                      </a:cubicBezTo>
                      <a:cubicBezTo>
                        <a:pt x="102" y="55"/>
                        <a:pt x="103" y="56"/>
                        <a:pt x="103" y="56"/>
                      </a:cubicBezTo>
                      <a:cubicBezTo>
                        <a:pt x="103" y="57"/>
                        <a:pt x="103" y="58"/>
                        <a:pt x="104" y="59"/>
                      </a:cubicBezTo>
                      <a:cubicBezTo>
                        <a:pt x="105" y="59"/>
                        <a:pt x="105" y="60"/>
                        <a:pt x="106" y="60"/>
                      </a:cubicBezTo>
                      <a:cubicBezTo>
                        <a:pt x="109" y="66"/>
                        <a:pt x="113" y="71"/>
                        <a:pt x="118" y="73"/>
                      </a:cubicBezTo>
                      <a:cubicBezTo>
                        <a:pt x="103" y="86"/>
                        <a:pt x="89" y="101"/>
                        <a:pt x="77" y="117"/>
                      </a:cubicBezTo>
                      <a:cubicBezTo>
                        <a:pt x="74" y="119"/>
                        <a:pt x="72" y="123"/>
                        <a:pt x="70" y="125"/>
                      </a:cubicBezTo>
                      <a:cubicBezTo>
                        <a:pt x="63" y="123"/>
                        <a:pt x="57" y="120"/>
                        <a:pt x="51" y="116"/>
                      </a:cubicBezTo>
                      <a:cubicBezTo>
                        <a:pt x="51" y="116"/>
                        <a:pt x="50" y="116"/>
                        <a:pt x="49" y="116"/>
                      </a:cubicBezTo>
                      <a:cubicBezTo>
                        <a:pt x="49" y="116"/>
                        <a:pt x="48" y="116"/>
                        <a:pt x="48" y="116"/>
                      </a:cubicBezTo>
                      <a:cubicBezTo>
                        <a:pt x="48" y="117"/>
                        <a:pt x="48" y="118"/>
                        <a:pt x="48" y="118"/>
                      </a:cubicBezTo>
                      <a:cubicBezTo>
                        <a:pt x="55" y="121"/>
                        <a:pt x="62" y="123"/>
                        <a:pt x="68" y="127"/>
                      </a:cubicBezTo>
                      <a:cubicBezTo>
                        <a:pt x="68" y="127"/>
                        <a:pt x="69" y="127"/>
                        <a:pt x="69" y="127"/>
                      </a:cubicBezTo>
                      <a:cubicBezTo>
                        <a:pt x="66" y="132"/>
                        <a:pt x="63" y="137"/>
                        <a:pt x="60" y="141"/>
                      </a:cubicBezTo>
                      <a:cubicBezTo>
                        <a:pt x="60" y="141"/>
                        <a:pt x="60" y="142"/>
                        <a:pt x="60" y="142"/>
                      </a:cubicBezTo>
                      <a:cubicBezTo>
                        <a:pt x="57" y="147"/>
                        <a:pt x="53" y="151"/>
                        <a:pt x="50" y="156"/>
                      </a:cubicBezTo>
                      <a:cubicBezTo>
                        <a:pt x="40" y="172"/>
                        <a:pt x="33" y="189"/>
                        <a:pt x="31" y="207"/>
                      </a:cubicBezTo>
                      <a:cubicBezTo>
                        <a:pt x="25" y="206"/>
                        <a:pt x="19" y="206"/>
                        <a:pt x="13" y="206"/>
                      </a:cubicBezTo>
                      <a:cubicBezTo>
                        <a:pt x="13" y="206"/>
                        <a:pt x="13" y="206"/>
                        <a:pt x="13" y="206"/>
                      </a:cubicBezTo>
                      <a:cubicBezTo>
                        <a:pt x="13" y="206"/>
                        <a:pt x="12" y="206"/>
                        <a:pt x="12" y="207"/>
                      </a:cubicBezTo>
                      <a:cubicBezTo>
                        <a:pt x="11" y="207"/>
                        <a:pt x="11" y="207"/>
                        <a:pt x="11" y="208"/>
                      </a:cubicBezTo>
                      <a:cubicBezTo>
                        <a:pt x="11" y="203"/>
                        <a:pt x="12" y="199"/>
                        <a:pt x="12" y="195"/>
                      </a:cubicBezTo>
                      <a:cubicBezTo>
                        <a:pt x="13" y="195"/>
                        <a:pt x="13" y="194"/>
                        <a:pt x="14" y="193"/>
                      </a:cubicBezTo>
                      <a:cubicBezTo>
                        <a:pt x="14" y="193"/>
                        <a:pt x="14" y="193"/>
                        <a:pt x="14" y="192"/>
                      </a:cubicBezTo>
                      <a:cubicBezTo>
                        <a:pt x="14" y="192"/>
                        <a:pt x="14" y="191"/>
                        <a:pt x="14" y="191"/>
                      </a:cubicBezTo>
                      <a:cubicBezTo>
                        <a:pt x="14" y="190"/>
                        <a:pt x="14" y="190"/>
                        <a:pt x="14" y="189"/>
                      </a:cubicBezTo>
                      <a:cubicBezTo>
                        <a:pt x="15" y="189"/>
                        <a:pt x="15" y="188"/>
                        <a:pt x="16" y="187"/>
                      </a:cubicBezTo>
                      <a:cubicBezTo>
                        <a:pt x="16" y="187"/>
                        <a:pt x="16" y="187"/>
                        <a:pt x="16" y="186"/>
                      </a:cubicBezTo>
                      <a:cubicBezTo>
                        <a:pt x="22"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8" y="180"/>
                        <a:pt x="18" y="179"/>
                        <a:pt x="18" y="179"/>
                      </a:cubicBezTo>
                      <a:cubicBezTo>
                        <a:pt x="18" y="178"/>
                        <a:pt x="18" y="177"/>
                        <a:pt x="18" y="176"/>
                      </a:cubicBezTo>
                      <a:cubicBezTo>
                        <a:pt x="18" y="174"/>
                        <a:pt x="18" y="173"/>
                        <a:pt x="18" y="171"/>
                      </a:cubicBezTo>
                      <a:cubicBezTo>
                        <a:pt x="20" y="168"/>
                        <a:pt x="22" y="165"/>
                        <a:pt x="24" y="162"/>
                      </a:cubicBezTo>
                      <a:cubicBezTo>
                        <a:pt x="26" y="158"/>
                        <a:pt x="28" y="153"/>
                        <a:pt x="29" y="149"/>
                      </a:cubicBezTo>
                      <a:cubicBezTo>
                        <a:pt x="29" y="148"/>
                        <a:pt x="30" y="147"/>
                        <a:pt x="31" y="145"/>
                      </a:cubicBezTo>
                      <a:cubicBezTo>
                        <a:pt x="37" y="148"/>
                        <a:pt x="44" y="149"/>
                        <a:pt x="52" y="149"/>
                      </a:cubicBezTo>
                      <a:cubicBezTo>
                        <a:pt x="51" y="149"/>
                        <a:pt x="51" y="149"/>
                        <a:pt x="51" y="149"/>
                      </a:cubicBezTo>
                      <a:cubicBezTo>
                        <a:pt x="45" y="147"/>
                        <a:pt x="38"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70" y="117"/>
                        <a:pt x="70" y="117"/>
                        <a:pt x="70" y="118"/>
                      </a:cubicBezTo>
                      <a:cubicBezTo>
                        <a:pt x="71" y="118"/>
                        <a:pt x="71" y="119"/>
                        <a:pt x="72" y="119"/>
                      </a:cubicBezTo>
                      <a:cubicBezTo>
                        <a:pt x="73"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4" y="107"/>
                        <a:pt x="71" y="109"/>
                        <a:pt x="78" y="111"/>
                      </a:cubicBezTo>
                      <a:cubicBezTo>
                        <a:pt x="77" y="111"/>
                        <a:pt x="77" y="111"/>
                        <a:pt x="77" y="111"/>
                      </a:cubicBezTo>
                      <a:cubicBezTo>
                        <a:pt x="71" y="107"/>
                        <a:pt x="65" y="105"/>
                        <a:pt x="58" y="101"/>
                      </a:cubicBezTo>
                      <a:cubicBezTo>
                        <a:pt x="61" y="99"/>
                        <a:pt x="63" y="96"/>
                        <a:pt x="65" y="93"/>
                      </a:cubicBezTo>
                      <a:cubicBezTo>
                        <a:pt x="68" y="97"/>
                        <a:pt x="72"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1" y="88"/>
                        <a:pt x="74" y="85"/>
                        <a:pt x="78" y="81"/>
                      </a:cubicBezTo>
                      <a:cubicBezTo>
                        <a:pt x="79" y="81"/>
                        <a:pt x="79" y="80"/>
                        <a:pt x="79" y="79"/>
                      </a:cubicBezTo>
                      <a:cubicBezTo>
                        <a:pt x="83" y="83"/>
                        <a:pt x="86" y="86"/>
                        <a:pt x="90" y="89"/>
                      </a:cubicBezTo>
                      <a:cubicBezTo>
                        <a:pt x="91" y="89"/>
                        <a:pt x="91" y="89"/>
                        <a:pt x="91" y="88"/>
                      </a:cubicBezTo>
                      <a:cubicBezTo>
                        <a:pt x="91" y="88"/>
                        <a:pt x="91" y="88"/>
                        <a:pt x="91" y="87"/>
                      </a:cubicBezTo>
                      <a:cubicBezTo>
                        <a:pt x="90" y="87"/>
                        <a:pt x="90" y="86"/>
                        <a:pt x="89" y="86"/>
                      </a:cubicBezTo>
                      <a:cubicBezTo>
                        <a:pt x="87" y="83"/>
                        <a:pt x="83" y="81"/>
                        <a:pt x="80" y="78"/>
                      </a:cubicBezTo>
                      <a:cubicBezTo>
                        <a:pt x="81" y="75"/>
                        <a:pt x="83" y="73"/>
                        <a:pt x="85" y="70"/>
                      </a:cubicBezTo>
                      <a:cubicBezTo>
                        <a:pt x="92" y="61"/>
                        <a:pt x="100" y="53"/>
                        <a:pt x="108" y="47"/>
                      </a:cubicBezTo>
                      <a:cubicBezTo>
                        <a:pt x="109" y="49"/>
                        <a:pt x="110" y="51"/>
                        <a:pt x="111" y="53"/>
                      </a:cubicBezTo>
                      <a:cubicBezTo>
                        <a:pt x="111" y="53"/>
                        <a:pt x="111" y="53"/>
                        <a:pt x="111" y="53"/>
                      </a:cubicBezTo>
                      <a:cubicBezTo>
                        <a:pt x="112" y="56"/>
                        <a:pt x="114" y="60"/>
                        <a:pt x="116" y="63"/>
                      </a:cubicBezTo>
                      <a:cubicBezTo>
                        <a:pt x="117" y="63"/>
                        <a:pt x="118" y="63"/>
                        <a:pt x="119" y="63"/>
                      </a:cubicBezTo>
                      <a:cubicBezTo>
                        <a:pt x="120" y="63"/>
                        <a:pt x="121" y="64"/>
                        <a:pt x="122" y="65"/>
                      </a:cubicBezTo>
                      <a:cubicBezTo>
                        <a:pt x="123" y="65"/>
                        <a:pt x="125" y="65"/>
                        <a:pt x="126" y="65"/>
                      </a:cubicBezTo>
                      <a:cubicBezTo>
                        <a:pt x="125" y="65"/>
                        <a:pt x="125" y="65"/>
                        <a:pt x="125" y="65"/>
                      </a:cubicBezTo>
                      <a:cubicBezTo>
                        <a:pt x="118" y="60"/>
                        <a:pt x="113" y="54"/>
                        <a:pt x="109" y="46"/>
                      </a:cubicBezTo>
                      <a:cubicBezTo>
                        <a:pt x="111" y="45"/>
                        <a:pt x="112" y="44"/>
                        <a:pt x="113" y="43"/>
                      </a:cubicBezTo>
                      <a:cubicBezTo>
                        <a:pt x="116" y="45"/>
                        <a:pt x="118" y="48"/>
                        <a:pt x="121" y="51"/>
                      </a:cubicBezTo>
                      <a:cubicBezTo>
                        <a:pt x="122" y="55"/>
                        <a:pt x="125" y="56"/>
                        <a:pt x="127" y="56"/>
                      </a:cubicBezTo>
                      <a:cubicBezTo>
                        <a:pt x="127" y="56"/>
                        <a:pt x="127" y="56"/>
                        <a:pt x="127" y="55"/>
                      </a:cubicBezTo>
                      <a:cubicBezTo>
                        <a:pt x="127" y="55"/>
                        <a:pt x="127" y="55"/>
                        <a:pt x="128" y="55"/>
                      </a:cubicBezTo>
                      <a:cubicBezTo>
                        <a:pt x="128" y="55"/>
                        <a:pt x="127" y="55"/>
                        <a:pt x="127" y="54"/>
                      </a:cubicBezTo>
                      <a:cubicBezTo>
                        <a:pt x="123" y="50"/>
                        <a:pt x="119" y="46"/>
                        <a:pt x="114" y="43"/>
                      </a:cubicBezTo>
                      <a:cubicBezTo>
                        <a:pt x="122" y="38"/>
                        <a:pt x="130" y="33"/>
                        <a:pt x="139" y="30"/>
                      </a:cubicBezTo>
                      <a:cubicBezTo>
                        <a:pt x="141" y="35"/>
                        <a:pt x="143" y="39"/>
                        <a:pt x="144" y="43"/>
                      </a:cubicBezTo>
                      <a:cubicBezTo>
                        <a:pt x="145"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5" y="41"/>
                      </a:cubicBezTo>
                      <a:cubicBezTo>
                        <a:pt x="155" y="40"/>
                        <a:pt x="155" y="39"/>
                        <a:pt x="156" y="39"/>
                      </a:cubicBezTo>
                      <a:cubicBezTo>
                        <a:pt x="156" y="38"/>
                        <a:pt x="156" y="38"/>
                        <a:pt x="155" y="37"/>
                      </a:cubicBezTo>
                      <a:cubicBezTo>
                        <a:pt x="155" y="36"/>
                        <a:pt x="155" y="35"/>
                        <a:pt x="154" y="34"/>
                      </a:cubicBezTo>
                      <a:cubicBezTo>
                        <a:pt x="154" y="34"/>
                        <a:pt x="154" y="33"/>
                        <a:pt x="154" y="33"/>
                      </a:cubicBezTo>
                      <a:cubicBezTo>
                        <a:pt x="154" y="32"/>
                        <a:pt x="153" y="31"/>
                        <a:pt x="153" y="30"/>
                      </a:cubicBezTo>
                      <a:cubicBezTo>
                        <a:pt x="153" y="29"/>
                        <a:pt x="152" y="29"/>
                        <a:pt x="151" y="28"/>
                      </a:cubicBezTo>
                      <a:cubicBezTo>
                        <a:pt x="151" y="28"/>
                        <a:pt x="151" y="28"/>
                        <a:pt x="151" y="28"/>
                      </a:cubicBezTo>
                      <a:cubicBezTo>
                        <a:pt x="155" y="27"/>
                        <a:pt x="158" y="26"/>
                        <a:pt x="161" y="24"/>
                      </a:cubicBezTo>
                      <a:cubicBezTo>
                        <a:pt x="161" y="26"/>
                        <a:pt x="162" y="29"/>
                        <a:pt x="163" y="31"/>
                      </a:cubicBezTo>
                      <a:cubicBezTo>
                        <a:pt x="165" y="36"/>
                        <a:pt x="168" y="39"/>
                        <a:pt x="170" y="40"/>
                      </a:cubicBezTo>
                      <a:cubicBezTo>
                        <a:pt x="159" y="43"/>
                        <a:pt x="149" y="49"/>
                        <a:pt x="139" y="56"/>
                      </a:cubicBezTo>
                      <a:cubicBezTo>
                        <a:pt x="132" y="61"/>
                        <a:pt x="125" y="67"/>
                        <a:pt x="119"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6" y="57"/>
                        <a:pt x="105" y="56"/>
                        <a:pt x="105" y="56"/>
                      </a:cubicBezTo>
                      <a:close/>
                      <a:moveTo>
                        <a:pt x="140" y="30"/>
                      </a:moveTo>
                      <a:cubicBezTo>
                        <a:pt x="141" y="30"/>
                        <a:pt x="142" y="29"/>
                        <a:pt x="142" y="29"/>
                      </a:cubicBezTo>
                      <a:cubicBezTo>
                        <a:pt x="143" y="29"/>
                        <a:pt x="143" y="29"/>
                        <a:pt x="144" y="29"/>
                      </a:cubicBezTo>
                      <a:cubicBezTo>
                        <a:pt x="144" y="33"/>
                        <a:pt x="145" y="36"/>
                        <a:pt x="145" y="39"/>
                      </a:cubicBezTo>
                      <a:cubicBezTo>
                        <a:pt x="144" y="36"/>
                        <a:pt x="142" y="33"/>
                        <a:pt x="140" y="30"/>
                      </a:cubicBezTo>
                      <a:close/>
                      <a:moveTo>
                        <a:pt x="168" y="19"/>
                      </a:moveTo>
                      <a:cubicBezTo>
                        <a:pt x="171" y="19"/>
                        <a:pt x="173" y="19"/>
                        <a:pt x="175" y="18"/>
                      </a:cubicBezTo>
                      <a:cubicBezTo>
                        <a:pt x="177" y="25"/>
                        <a:pt x="178" y="31"/>
                        <a:pt x="179" y="37"/>
                      </a:cubicBezTo>
                      <a:cubicBezTo>
                        <a:pt x="179" y="37"/>
                        <a:pt x="179" y="37"/>
                        <a:pt x="178" y="37"/>
                      </a:cubicBezTo>
                      <a:cubicBezTo>
                        <a:pt x="178" y="32"/>
                        <a:pt x="177"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2"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6" y="20"/>
                      </a:cubicBezTo>
                      <a:cubicBezTo>
                        <a:pt x="185" y="19"/>
                        <a:pt x="185" y="17"/>
                        <a:pt x="185" y="16"/>
                      </a:cubicBezTo>
                      <a:cubicBezTo>
                        <a:pt x="186" y="16"/>
                        <a:pt x="187" y="15"/>
                        <a:pt x="189" y="15"/>
                      </a:cubicBezTo>
                      <a:cubicBezTo>
                        <a:pt x="190" y="22"/>
                        <a:pt x="194" y="27"/>
                        <a:pt x="199" y="31"/>
                      </a:cubicBezTo>
                      <a:cubicBezTo>
                        <a:pt x="199" y="31"/>
                        <a:pt x="199" y="30"/>
                        <a:pt x="199" y="30"/>
                      </a:cubicBezTo>
                      <a:cubicBezTo>
                        <a:pt x="195" y="25"/>
                        <a:pt x="193" y="20"/>
                        <a:pt x="191" y="14"/>
                      </a:cubicBezTo>
                      <a:cubicBezTo>
                        <a:pt x="191" y="14"/>
                        <a:pt x="192" y="14"/>
                        <a:pt x="193" y="13"/>
                      </a:cubicBezTo>
                      <a:cubicBezTo>
                        <a:pt x="194" y="13"/>
                        <a:pt x="195" y="13"/>
                        <a:pt x="197" y="12"/>
                      </a:cubicBezTo>
                      <a:cubicBezTo>
                        <a:pt x="197" y="17"/>
                        <a:pt x="200" y="23"/>
                        <a:pt x="204" y="27"/>
                      </a:cubicBezTo>
                      <a:cubicBezTo>
                        <a:pt x="204" y="27"/>
                        <a:pt x="205" y="26"/>
                        <a:pt x="205" y="25"/>
                      </a:cubicBezTo>
                      <a:cubicBezTo>
                        <a:pt x="204" y="25"/>
                        <a:pt x="204" y="24"/>
                        <a:pt x="203" y="23"/>
                      </a:cubicBezTo>
                      <a:cubicBezTo>
                        <a:pt x="201" y="20"/>
                        <a:pt x="199" y="16"/>
                        <a:pt x="198" y="11"/>
                      </a:cubicBezTo>
                      <a:cubicBezTo>
                        <a:pt x="212" y="7"/>
                        <a:pt x="226" y="5"/>
                        <a:pt x="241" y="5"/>
                      </a:cubicBezTo>
                      <a:cubicBezTo>
                        <a:pt x="244" y="5"/>
                        <a:pt x="247" y="5"/>
                        <a:pt x="250" y="5"/>
                      </a:cubicBezTo>
                      <a:cubicBezTo>
                        <a:pt x="250" y="11"/>
                        <a:pt x="250" y="17"/>
                        <a:pt x="250" y="23"/>
                      </a:cubicBezTo>
                      <a:cubicBezTo>
                        <a:pt x="251" y="23"/>
                        <a:pt x="251" y="22"/>
                        <a:pt x="252" y="21"/>
                      </a:cubicBezTo>
                      <a:cubicBezTo>
                        <a:pt x="252" y="21"/>
                        <a:pt x="252" y="20"/>
                        <a:pt x="252" y="20"/>
                      </a:cubicBezTo>
                      <a:cubicBezTo>
                        <a:pt x="252" y="15"/>
                        <a:pt x="252" y="10"/>
                        <a:pt x="252" y="5"/>
                      </a:cubicBezTo>
                      <a:cubicBezTo>
                        <a:pt x="254" y="5"/>
                        <a:pt x="257"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8" y="26"/>
                        <a:pt x="237" y="27"/>
                        <a:pt x="236" y="27"/>
                      </a:cubicBezTo>
                      <a:cubicBezTo>
                        <a:pt x="235" y="27"/>
                        <a:pt x="234" y="28"/>
                        <a:pt x="233" y="28"/>
                      </a:cubicBezTo>
                      <a:cubicBezTo>
                        <a:pt x="232" y="24"/>
                        <a:pt x="231" y="20"/>
                        <a:pt x="229" y="16"/>
                      </a:cubicBezTo>
                      <a:cubicBezTo>
                        <a:pt x="228" y="16"/>
                        <a:pt x="228" y="16"/>
                        <a:pt x="228" y="17"/>
                      </a:cubicBezTo>
                      <a:cubicBezTo>
                        <a:pt x="228" y="21"/>
                        <a:pt x="230" y="25"/>
                        <a:pt x="233" y="29"/>
                      </a:cubicBezTo>
                      <a:cubicBezTo>
                        <a:pt x="233" y="29"/>
                        <a:pt x="232" y="29"/>
                        <a:pt x="232" y="29"/>
                      </a:cubicBezTo>
                      <a:cubicBezTo>
                        <a:pt x="232" y="29"/>
                        <a:pt x="233" y="29"/>
                        <a:pt x="233" y="29"/>
                      </a:cubicBezTo>
                      <a:cubicBezTo>
                        <a:pt x="233" y="29"/>
                        <a:pt x="234" y="29"/>
                        <a:pt x="234" y="29"/>
                      </a:cubicBezTo>
                      <a:cubicBezTo>
                        <a:pt x="231" y="30"/>
                        <a:pt x="229" y="31"/>
                        <a:pt x="226" y="31"/>
                      </a:cubicBezTo>
                      <a:cubicBezTo>
                        <a:pt x="225" y="31"/>
                        <a:pt x="224" y="32"/>
                        <a:pt x="223" y="33"/>
                      </a:cubicBezTo>
                      <a:cubicBezTo>
                        <a:pt x="222" y="33"/>
                        <a:pt x="221" y="33"/>
                        <a:pt x="220" y="33"/>
                      </a:cubicBezTo>
                      <a:cubicBezTo>
                        <a:pt x="207" y="32"/>
                        <a:pt x="194" y="33"/>
                        <a:pt x="182" y="36"/>
                      </a:cubicBezTo>
                      <a:cubicBezTo>
                        <a:pt x="182" y="36"/>
                        <a:pt x="182" y="36"/>
                        <a:pt x="182" y="36"/>
                      </a:cubicBezTo>
                      <a:cubicBezTo>
                        <a:pt x="180" y="30"/>
                        <a:pt x="178" y="24"/>
                        <a:pt x="176" y="18"/>
                      </a:cubicBezTo>
                      <a:cubicBezTo>
                        <a:pt x="178" y="18"/>
                        <a:pt x="181" y="17"/>
                        <a:pt x="183" y="17"/>
                      </a:cubicBezTo>
                      <a:cubicBezTo>
                        <a:pt x="183" y="19"/>
                        <a:pt x="184" y="21"/>
                        <a:pt x="184" y="23"/>
                      </a:cubicBezTo>
                      <a:cubicBezTo>
                        <a:pt x="185" y="25"/>
                        <a:pt x="187" y="27"/>
                        <a:pt x="189" y="27"/>
                      </a:cubicBezTo>
                      <a:cubicBezTo>
                        <a:pt x="189"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2" y="6"/>
                      </a:cubicBezTo>
                      <a:cubicBezTo>
                        <a:pt x="271" y="13"/>
                        <a:pt x="271" y="20"/>
                        <a:pt x="273" y="25"/>
                      </a:cubicBezTo>
                      <a:cubicBezTo>
                        <a:pt x="269" y="25"/>
                        <a:pt x="265" y="25"/>
                        <a:pt x="261" y="25"/>
                      </a:cubicBezTo>
                      <a:cubicBezTo>
                        <a:pt x="261" y="25"/>
                        <a:pt x="260" y="25"/>
                        <a:pt x="260" y="26"/>
                      </a:cubicBezTo>
                      <a:close/>
                      <a:moveTo>
                        <a:pt x="265" y="29"/>
                      </a:moveTo>
                      <a:cubicBezTo>
                        <a:pt x="265" y="28"/>
                        <a:pt x="266" y="28"/>
                        <a:pt x="267"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7" y="33"/>
                      </a:cubicBezTo>
                      <a:cubicBezTo>
                        <a:pt x="291" y="32"/>
                        <a:pt x="285" y="31"/>
                        <a:pt x="280" y="31"/>
                      </a:cubicBezTo>
                      <a:cubicBezTo>
                        <a:pt x="275" y="30"/>
                        <a:pt x="270"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6" y="29"/>
                      </a:cubicBezTo>
                      <a:cubicBezTo>
                        <a:pt x="243" y="29"/>
                        <a:pt x="239" y="30"/>
                        <a:pt x="236" y="31"/>
                      </a:cubicBezTo>
                      <a:cubicBezTo>
                        <a:pt x="233" y="31"/>
                        <a:pt x="230" y="31"/>
                        <a:pt x="227" y="32"/>
                      </a:cubicBezTo>
                      <a:cubicBezTo>
                        <a:pt x="233" y="31"/>
                        <a:pt x="239" y="29"/>
                        <a:pt x="245" y="29"/>
                      </a:cubicBezTo>
                      <a:close/>
                      <a:moveTo>
                        <a:pt x="322" y="38"/>
                      </a:moveTo>
                      <a:cubicBezTo>
                        <a:pt x="320" y="38"/>
                        <a:pt x="317" y="37"/>
                        <a:pt x="315" y="37"/>
                      </a:cubicBezTo>
                      <a:cubicBezTo>
                        <a:pt x="314" y="36"/>
                        <a:pt x="313" y="36"/>
                        <a:pt x="311" y="35"/>
                      </a:cubicBezTo>
                      <a:cubicBezTo>
                        <a:pt x="315" y="36"/>
                        <a:pt x="319" y="37"/>
                        <a:pt x="322" y="38"/>
                      </a:cubicBezTo>
                      <a:close/>
                      <a:moveTo>
                        <a:pt x="325" y="40"/>
                      </a:moveTo>
                      <a:cubicBezTo>
                        <a:pt x="325" y="39"/>
                        <a:pt x="324" y="39"/>
                        <a:pt x="324" y="39"/>
                      </a:cubicBezTo>
                      <a:cubicBezTo>
                        <a:pt x="330" y="40"/>
                        <a:pt x="336" y="41"/>
                        <a:pt x="342" y="43"/>
                      </a:cubicBezTo>
                      <a:cubicBezTo>
                        <a:pt x="341" y="44"/>
                        <a:pt x="341" y="45"/>
                        <a:pt x="341" y="45"/>
                      </a:cubicBezTo>
                      <a:cubicBezTo>
                        <a:pt x="336" y="43"/>
                        <a:pt x="331"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8" y="222"/>
                        <a:pt x="8" y="221"/>
                        <a:pt x="8" y="221"/>
                      </a:cubicBezTo>
                      <a:cubicBezTo>
                        <a:pt x="9" y="217"/>
                        <a:pt x="9" y="213"/>
                        <a:pt x="10" y="209"/>
                      </a:cubicBezTo>
                      <a:cubicBezTo>
                        <a:pt x="17" y="208"/>
                        <a:pt x="24" y="207"/>
                        <a:pt x="31" y="207"/>
                      </a:cubicBezTo>
                      <a:cubicBezTo>
                        <a:pt x="29" y="213"/>
                        <a:pt x="29" y="219"/>
                        <a:pt x="29" y="225"/>
                      </a:cubicBezTo>
                      <a:cubicBezTo>
                        <a:pt x="27" y="232"/>
                        <a:pt x="26" y="239"/>
                        <a:pt x="25" y="248"/>
                      </a:cubicBezTo>
                      <a:cubicBezTo>
                        <a:pt x="24" y="252"/>
                        <a:pt x="24" y="256"/>
                        <a:pt x="24" y="260"/>
                      </a:cubicBezTo>
                      <a:cubicBezTo>
                        <a:pt x="17" y="265"/>
                        <a:pt x="10" y="267"/>
                        <a:pt x="4" y="266"/>
                      </a:cubicBezTo>
                      <a:cubicBezTo>
                        <a:pt x="4" y="252"/>
                        <a:pt x="5" y="238"/>
                        <a:pt x="6" y="224"/>
                      </a:cubicBezTo>
                      <a:close/>
                      <a:moveTo>
                        <a:pt x="24" y="263"/>
                      </a:moveTo>
                      <a:cubicBezTo>
                        <a:pt x="23" y="263"/>
                        <a:pt x="23" y="264"/>
                        <a:pt x="23" y="265"/>
                      </a:cubicBezTo>
                      <a:cubicBezTo>
                        <a:pt x="21" y="267"/>
                        <a:pt x="19" y="269"/>
                        <a:pt x="16" y="271"/>
                      </a:cubicBezTo>
                      <a:cubicBezTo>
                        <a:pt x="12" y="271"/>
                        <a:pt x="8" y="272"/>
                        <a:pt x="4" y="272"/>
                      </a:cubicBezTo>
                      <a:cubicBezTo>
                        <a:pt x="4" y="271"/>
                        <a:pt x="4" y="269"/>
                        <a:pt x="4" y="267"/>
                      </a:cubicBezTo>
                      <a:cubicBezTo>
                        <a:pt x="12" y="269"/>
                        <a:pt x="19" y="267"/>
                        <a:pt x="24" y="263"/>
                      </a:cubicBezTo>
                      <a:close/>
                      <a:moveTo>
                        <a:pt x="10" y="274"/>
                      </a:moveTo>
                      <a:cubicBezTo>
                        <a:pt x="9" y="275"/>
                        <a:pt x="7" y="275"/>
                        <a:pt x="6" y="276"/>
                      </a:cubicBezTo>
                      <a:cubicBezTo>
                        <a:pt x="7" y="277"/>
                        <a:pt x="8" y="277"/>
                        <a:pt x="9" y="277"/>
                      </a:cubicBezTo>
                      <a:cubicBezTo>
                        <a:pt x="10" y="277"/>
                        <a:pt x="11" y="277"/>
                        <a:pt x="11" y="276"/>
                      </a:cubicBezTo>
                      <a:cubicBezTo>
                        <a:pt x="13" y="275"/>
                        <a:pt x="14" y="275"/>
                        <a:pt x="15" y="274"/>
                      </a:cubicBezTo>
                      <a:cubicBezTo>
                        <a:pt x="18" y="273"/>
                        <a:pt x="21" y="273"/>
                        <a:pt x="23" y="270"/>
                      </a:cubicBezTo>
                      <a:cubicBezTo>
                        <a:pt x="23" y="275"/>
                        <a:pt x="23" y="280"/>
                        <a:pt x="24" y="285"/>
                      </a:cubicBezTo>
                      <a:cubicBezTo>
                        <a:pt x="24" y="287"/>
                        <a:pt x="24" y="290"/>
                        <a:pt x="25" y="293"/>
                      </a:cubicBezTo>
                      <a:cubicBezTo>
                        <a:pt x="25" y="293"/>
                        <a:pt x="25" y="294"/>
                        <a:pt x="25" y="295"/>
                      </a:cubicBezTo>
                      <a:cubicBezTo>
                        <a:pt x="25" y="296"/>
                        <a:pt x="25" y="297"/>
                        <a:pt x="25" y="298"/>
                      </a:cubicBezTo>
                      <a:cubicBezTo>
                        <a:pt x="24" y="298"/>
                        <a:pt x="23" y="298"/>
                        <a:pt x="23" y="298"/>
                      </a:cubicBezTo>
                      <a:cubicBezTo>
                        <a:pt x="23" y="298"/>
                        <a:pt x="23" y="298"/>
                        <a:pt x="23" y="298"/>
                      </a:cubicBezTo>
                      <a:cubicBezTo>
                        <a:pt x="21" y="299"/>
                        <a:pt x="19" y="299"/>
                        <a:pt x="17" y="300"/>
                      </a:cubicBezTo>
                      <a:cubicBezTo>
                        <a:pt x="15" y="301"/>
                        <a:pt x="14" y="301"/>
                        <a:pt x="12" y="302"/>
                      </a:cubicBezTo>
                      <a:cubicBezTo>
                        <a:pt x="13" y="303"/>
                        <a:pt x="14" y="303"/>
                        <a:pt x="15" y="303"/>
                      </a:cubicBezTo>
                      <a:cubicBezTo>
                        <a:pt x="18" y="302"/>
                        <a:pt x="21" y="301"/>
                        <a:pt x="24" y="300"/>
                      </a:cubicBezTo>
                      <a:cubicBezTo>
                        <a:pt x="24" y="301"/>
                        <a:pt x="24" y="302"/>
                        <a:pt x="25"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7" y="297"/>
                      </a:cubicBezTo>
                      <a:cubicBezTo>
                        <a:pt x="5" y="289"/>
                        <a:pt x="5" y="281"/>
                        <a:pt x="4" y="273"/>
                      </a:cubicBezTo>
                      <a:cubicBezTo>
                        <a:pt x="7" y="273"/>
                        <a:pt x="9"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9" y="328"/>
                        <a:pt x="18" y="328"/>
                        <a:pt x="18" y="328"/>
                      </a:cubicBezTo>
                      <a:cubicBezTo>
                        <a:pt x="17" y="329"/>
                        <a:pt x="15" y="330"/>
                        <a:pt x="14" y="331"/>
                      </a:cubicBezTo>
                      <a:cubicBezTo>
                        <a:pt x="11" y="332"/>
                        <a:pt x="10" y="333"/>
                        <a:pt x="10" y="335"/>
                      </a:cubicBezTo>
                      <a:cubicBezTo>
                        <a:pt x="10" y="329"/>
                        <a:pt x="9" y="323"/>
                        <a:pt x="9" y="317"/>
                      </a:cubicBezTo>
                      <a:cubicBezTo>
                        <a:pt x="15" y="316"/>
                        <a:pt x="20" y="314"/>
                        <a:pt x="26" y="312"/>
                      </a:cubicBezTo>
                      <a:cubicBezTo>
                        <a:pt x="26" y="314"/>
                        <a:pt x="27" y="316"/>
                        <a:pt x="27" y="318"/>
                      </a:cubicBezTo>
                      <a:cubicBezTo>
                        <a:pt x="28" y="324"/>
                        <a:pt x="29" y="330"/>
                        <a:pt x="31" y="336"/>
                      </a:cubicBezTo>
                      <a:cubicBezTo>
                        <a:pt x="30" y="336"/>
                        <a:pt x="29" y="336"/>
                        <a:pt x="29" y="336"/>
                      </a:cubicBezTo>
                      <a:cubicBezTo>
                        <a:pt x="28" y="336"/>
                        <a:pt x="28" y="337"/>
                        <a:pt x="27" y="337"/>
                      </a:cubicBezTo>
                      <a:cubicBezTo>
                        <a:pt x="27"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1" y="339"/>
                        <a:pt x="31" y="339"/>
                      </a:cubicBezTo>
                      <a:cubicBezTo>
                        <a:pt x="33" y="345"/>
                        <a:pt x="35" y="351"/>
                        <a:pt x="37" y="357"/>
                      </a:cubicBezTo>
                      <a:cubicBezTo>
                        <a:pt x="36" y="358"/>
                        <a:pt x="35" y="358"/>
                        <a:pt x="34" y="359"/>
                      </a:cubicBezTo>
                      <a:cubicBezTo>
                        <a:pt x="33" y="359"/>
                        <a:pt x="33" y="359"/>
                        <a:pt x="33" y="359"/>
                      </a:cubicBezTo>
                      <a:cubicBezTo>
                        <a:pt x="33" y="359"/>
                        <a:pt x="33" y="359"/>
                        <a:pt x="33" y="359"/>
                      </a:cubicBezTo>
                      <a:cubicBezTo>
                        <a:pt x="33" y="358"/>
                        <a:pt x="32" y="358"/>
                        <a:pt x="31" y="358"/>
                      </a:cubicBezTo>
                      <a:cubicBezTo>
                        <a:pt x="26" y="362"/>
                        <a:pt x="21" y="365"/>
                        <a:pt x="16"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6"/>
                        <a:pt x="10" y="337"/>
                        <a:pt x="10" y="337"/>
                      </a:cubicBezTo>
                      <a:cubicBezTo>
                        <a:pt x="11" y="337"/>
                        <a:pt x="11" y="337"/>
                        <a:pt x="12" y="337"/>
                      </a:cubicBezTo>
                      <a:cubicBezTo>
                        <a:pt x="13" y="336"/>
                        <a:pt x="13" y="335"/>
                        <a:pt x="14" y="334"/>
                      </a:cubicBezTo>
                      <a:cubicBezTo>
                        <a:pt x="17" y="331"/>
                        <a:pt x="21" y="329"/>
                        <a:pt x="26" y="329"/>
                      </a:cubicBezTo>
                      <a:cubicBezTo>
                        <a:pt x="25" y="329"/>
                        <a:pt x="25" y="329"/>
                        <a:pt x="25" y="329"/>
                      </a:cubicBezTo>
                      <a:cubicBezTo>
                        <a:pt x="23" y="328"/>
                        <a:pt x="21" y="328"/>
                        <a:pt x="19" y="328"/>
                      </a:cubicBezTo>
                      <a:close/>
                      <a:moveTo>
                        <a:pt x="20" y="371"/>
                      </a:moveTo>
                      <a:cubicBezTo>
                        <a:pt x="19" y="372"/>
                        <a:pt x="18" y="373"/>
                        <a:pt x="17" y="374"/>
                      </a:cubicBezTo>
                      <a:cubicBezTo>
                        <a:pt x="17" y="373"/>
                        <a:pt x="16" y="371"/>
                        <a:pt x="16" y="370"/>
                      </a:cubicBezTo>
                      <a:cubicBezTo>
                        <a:pt x="17" y="369"/>
                        <a:pt x="18" y="369"/>
                        <a:pt x="19" y="369"/>
                      </a:cubicBezTo>
                      <a:cubicBezTo>
                        <a:pt x="19" y="369"/>
                        <a:pt x="18" y="369"/>
                        <a:pt x="18" y="370"/>
                      </a:cubicBezTo>
                      <a:cubicBezTo>
                        <a:pt x="19" y="370"/>
                        <a:pt x="19" y="371"/>
                        <a:pt x="20"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1" y="367"/>
                        <a:pt x="41" y="368"/>
                        <a:pt x="42" y="369"/>
                      </a:cubicBezTo>
                      <a:cubicBezTo>
                        <a:pt x="36" y="372"/>
                        <a:pt x="30" y="376"/>
                        <a:pt x="26" y="381"/>
                      </a:cubicBezTo>
                      <a:cubicBezTo>
                        <a:pt x="27" y="382"/>
                        <a:pt x="27" y="382"/>
                        <a:pt x="27" y="383"/>
                      </a:cubicBezTo>
                      <a:cubicBezTo>
                        <a:pt x="25" y="383"/>
                        <a:pt x="24" y="384"/>
                        <a:pt x="22" y="384"/>
                      </a:cubicBezTo>
                      <a:cubicBezTo>
                        <a:pt x="23" y="386"/>
                        <a:pt x="25" y="387"/>
                        <a:pt x="28" y="385"/>
                      </a:cubicBezTo>
                      <a:cubicBezTo>
                        <a:pt x="33" y="383"/>
                        <a:pt x="37" y="380"/>
                        <a:pt x="42" y="377"/>
                      </a:cubicBezTo>
                      <a:cubicBezTo>
                        <a:pt x="38" y="376"/>
                        <a:pt x="36" y="375"/>
                        <a:pt x="37" y="374"/>
                      </a:cubicBezTo>
                      <a:cubicBezTo>
                        <a:pt x="38" y="373"/>
                        <a:pt x="40" y="373"/>
                        <a:pt x="41" y="372"/>
                      </a:cubicBezTo>
                      <a:cubicBezTo>
                        <a:pt x="42" y="373"/>
                        <a:pt x="43" y="374"/>
                        <a:pt x="43" y="373"/>
                      </a:cubicBezTo>
                      <a:cubicBezTo>
                        <a:pt x="45" y="375"/>
                        <a:pt x="45" y="378"/>
                        <a:pt x="45" y="381"/>
                      </a:cubicBezTo>
                      <a:cubicBezTo>
                        <a:pt x="49" y="386"/>
                        <a:pt x="51" y="391"/>
                        <a:pt x="53" y="397"/>
                      </a:cubicBezTo>
                      <a:cubicBezTo>
                        <a:pt x="55" y="398"/>
                        <a:pt x="56" y="400"/>
                        <a:pt x="56" y="402"/>
                      </a:cubicBezTo>
                      <a:cubicBezTo>
                        <a:pt x="59" y="405"/>
                        <a:pt x="61" y="408"/>
                        <a:pt x="64" y="412"/>
                      </a:cubicBezTo>
                      <a:cubicBezTo>
                        <a:pt x="65" y="413"/>
                        <a:pt x="66" y="415"/>
                        <a:pt x="67" y="416"/>
                      </a:cubicBezTo>
                      <a:cubicBezTo>
                        <a:pt x="73" y="425"/>
                        <a:pt x="79" y="432"/>
                        <a:pt x="87" y="437"/>
                      </a:cubicBezTo>
                      <a:cubicBezTo>
                        <a:pt x="87" y="437"/>
                        <a:pt x="87" y="438"/>
                        <a:pt x="87" y="438"/>
                      </a:cubicBezTo>
                      <a:cubicBezTo>
                        <a:pt x="86" y="438"/>
                        <a:pt x="86" y="438"/>
                        <a:pt x="85" y="439"/>
                      </a:cubicBezTo>
                      <a:cubicBezTo>
                        <a:pt x="83" y="441"/>
                        <a:pt x="81" y="445"/>
                        <a:pt x="80" y="449"/>
                      </a:cubicBezTo>
                      <a:cubicBezTo>
                        <a:pt x="79" y="450"/>
                        <a:pt x="78" y="451"/>
                        <a:pt x="77" y="453"/>
                      </a:cubicBezTo>
                      <a:cubicBezTo>
                        <a:pt x="77" y="453"/>
                        <a:pt x="76" y="453"/>
                        <a:pt x="75" y="454"/>
                      </a:cubicBezTo>
                      <a:cubicBezTo>
                        <a:pt x="73" y="452"/>
                        <a:pt x="70" y="450"/>
                        <a:pt x="68" y="448"/>
                      </a:cubicBezTo>
                      <a:cubicBezTo>
                        <a:pt x="72" y="442"/>
                        <a:pt x="75" y="436"/>
                        <a:pt x="77" y="430"/>
                      </a:cubicBezTo>
                      <a:cubicBezTo>
                        <a:pt x="77" y="430"/>
                        <a:pt x="77" y="430"/>
                        <a:pt x="76" y="431"/>
                      </a:cubicBezTo>
                      <a:cubicBezTo>
                        <a:pt x="71" y="436"/>
                        <a:pt x="68"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7" y="440"/>
                      </a:cubicBezTo>
                      <a:cubicBezTo>
                        <a:pt x="61" y="434"/>
                        <a:pt x="65" y="428"/>
                        <a:pt x="69" y="422"/>
                      </a:cubicBezTo>
                      <a:cubicBezTo>
                        <a:pt x="69" y="422"/>
                        <a:pt x="69" y="422"/>
                        <a:pt x="69" y="422"/>
                      </a:cubicBezTo>
                      <a:cubicBezTo>
                        <a:pt x="63" y="427"/>
                        <a:pt x="58" y="433"/>
                        <a:pt x="55" y="439"/>
                      </a:cubicBezTo>
                      <a:cubicBezTo>
                        <a:pt x="54" y="439"/>
                        <a:pt x="54" y="438"/>
                        <a:pt x="54" y="438"/>
                      </a:cubicBezTo>
                      <a:cubicBezTo>
                        <a:pt x="54" y="437"/>
                        <a:pt x="53" y="437"/>
                        <a:pt x="53" y="436"/>
                      </a:cubicBezTo>
                      <a:cubicBezTo>
                        <a:pt x="54"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5"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9"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7" y="401"/>
                        <a:pt x="25" y="397"/>
                      </a:cubicBezTo>
                      <a:cubicBezTo>
                        <a:pt x="23" y="391"/>
                        <a:pt x="21" y="385"/>
                        <a:pt x="18" y="380"/>
                      </a:cubicBezTo>
                      <a:close/>
                      <a:moveTo>
                        <a:pt x="31" y="219"/>
                      </a:moveTo>
                      <a:cubicBezTo>
                        <a:pt x="31" y="217"/>
                        <a:pt x="31" y="215"/>
                        <a:pt x="31" y="214"/>
                      </a:cubicBezTo>
                      <a:cubicBezTo>
                        <a:pt x="32" y="211"/>
                        <a:pt x="33" y="208"/>
                        <a:pt x="34" y="205"/>
                      </a:cubicBezTo>
                      <a:cubicBezTo>
                        <a:pt x="34" y="205"/>
                        <a:pt x="34" y="204"/>
                        <a:pt x="35" y="203"/>
                      </a:cubicBezTo>
                      <a:cubicBezTo>
                        <a:pt x="33" y="209"/>
                        <a:pt x="32" y="215"/>
                        <a:pt x="31" y="221"/>
                      </a:cubicBezTo>
                      <a:cubicBezTo>
                        <a:pt x="31" y="219"/>
                        <a:pt x="31" y="217"/>
                        <a:pt x="31" y="216"/>
                      </a:cubicBezTo>
                      <a:cubicBezTo>
                        <a:pt x="31" y="217"/>
                        <a:pt x="31" y="218"/>
                        <a:pt x="31" y="219"/>
                      </a:cubicBezTo>
                      <a:close/>
                      <a:moveTo>
                        <a:pt x="35" y="339"/>
                      </a:moveTo>
                      <a:cubicBezTo>
                        <a:pt x="35" y="339"/>
                        <a:pt x="36" y="339"/>
                        <a:pt x="35" y="338"/>
                      </a:cubicBezTo>
                      <a:cubicBezTo>
                        <a:pt x="35" y="338"/>
                        <a:pt x="35" y="338"/>
                        <a:pt x="35" y="338"/>
                      </a:cubicBezTo>
                      <a:cubicBezTo>
                        <a:pt x="33" y="332"/>
                        <a:pt x="32" y="327"/>
                        <a:pt x="31" y="321"/>
                      </a:cubicBezTo>
                      <a:cubicBezTo>
                        <a:pt x="33" y="328"/>
                        <a:pt x="35" y="335"/>
                        <a:pt x="38" y="343"/>
                      </a:cubicBezTo>
                      <a:cubicBezTo>
                        <a:pt x="39" y="346"/>
                        <a:pt x="39" y="349"/>
                        <a:pt x="40" y="353"/>
                      </a:cubicBezTo>
                      <a:cubicBezTo>
                        <a:pt x="39" y="351"/>
                        <a:pt x="39" y="349"/>
                        <a:pt x="38" y="348"/>
                      </a:cubicBezTo>
                      <a:cubicBezTo>
                        <a:pt x="38" y="347"/>
                        <a:pt x="37" y="347"/>
                        <a:pt x="37" y="346"/>
                      </a:cubicBezTo>
                      <a:cubicBezTo>
                        <a:pt x="37" y="347"/>
                        <a:pt x="37" y="347"/>
                        <a:pt x="37" y="347"/>
                      </a:cubicBezTo>
                      <a:cubicBezTo>
                        <a:pt x="37" y="346"/>
                        <a:pt x="37" y="345"/>
                        <a:pt x="36" y="343"/>
                      </a:cubicBezTo>
                      <a:cubicBezTo>
                        <a:pt x="36" y="343"/>
                        <a:pt x="36" y="342"/>
                        <a:pt x="36" y="342"/>
                      </a:cubicBezTo>
                      <a:cubicBezTo>
                        <a:pt x="36" y="341"/>
                        <a:pt x="36" y="341"/>
                        <a:pt x="36"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3"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3" y="425"/>
                        <a:pt x="80" y="423"/>
                        <a:pt x="78" y="421"/>
                      </a:cubicBezTo>
                      <a:cubicBezTo>
                        <a:pt x="78" y="421"/>
                        <a:pt x="78" y="421"/>
                        <a:pt x="78" y="421"/>
                      </a:cubicBezTo>
                      <a:cubicBezTo>
                        <a:pt x="77" y="420"/>
                        <a:pt x="76" y="419"/>
                        <a:pt x="75" y="419"/>
                      </a:cubicBezTo>
                      <a:cubicBezTo>
                        <a:pt x="74" y="418"/>
                        <a:pt x="73" y="417"/>
                        <a:pt x="72" y="416"/>
                      </a:cubicBezTo>
                      <a:cubicBezTo>
                        <a:pt x="66" y="408"/>
                        <a:pt x="60" y="401"/>
                        <a:pt x="55" y="393"/>
                      </a:cubicBezTo>
                      <a:cubicBezTo>
                        <a:pt x="54" y="390"/>
                        <a:pt x="52" y="387"/>
                        <a:pt x="51" y="383"/>
                      </a:cubicBezTo>
                      <a:close/>
                      <a:moveTo>
                        <a:pt x="50" y="439"/>
                      </a:moveTo>
                      <a:cubicBezTo>
                        <a:pt x="51" y="439"/>
                        <a:pt x="51" y="440"/>
                        <a:pt x="51" y="440"/>
                      </a:cubicBezTo>
                      <a:cubicBezTo>
                        <a:pt x="52" y="441"/>
                        <a:pt x="53" y="441"/>
                        <a:pt x="53" y="441"/>
                      </a:cubicBezTo>
                      <a:cubicBezTo>
                        <a:pt x="53" y="442"/>
                        <a:pt x="53" y="442"/>
                        <a:pt x="53" y="442"/>
                      </a:cubicBezTo>
                      <a:cubicBezTo>
                        <a:pt x="51" y="441"/>
                        <a:pt x="49" y="439"/>
                        <a:pt x="48" y="437"/>
                      </a:cubicBezTo>
                      <a:cubicBezTo>
                        <a:pt x="49"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4" y="449"/>
                      </a:cubicBezTo>
                      <a:cubicBezTo>
                        <a:pt x="105" y="450"/>
                        <a:pt x="107" y="451"/>
                        <a:pt x="108" y="453"/>
                      </a:cubicBezTo>
                      <a:cubicBezTo>
                        <a:pt x="108" y="453"/>
                        <a:pt x="108" y="453"/>
                        <a:pt x="108" y="453"/>
                      </a:cubicBezTo>
                      <a:cubicBezTo>
                        <a:pt x="103" y="458"/>
                        <a:pt x="99" y="463"/>
                        <a:pt x="95" y="467"/>
                      </a:cubicBezTo>
                      <a:cubicBezTo>
                        <a:pt x="90" y="464"/>
                        <a:pt x="85" y="460"/>
                        <a:pt x="79" y="457"/>
                      </a:cubicBezTo>
                      <a:cubicBezTo>
                        <a:pt x="79" y="456"/>
                        <a:pt x="79" y="456"/>
                        <a:pt x="79" y="456"/>
                      </a:cubicBezTo>
                      <a:cubicBezTo>
                        <a:pt x="80" y="455"/>
                        <a:pt x="81" y="453"/>
                        <a:pt x="81" y="451"/>
                      </a:cubicBezTo>
                      <a:cubicBezTo>
                        <a:pt x="85" y="447"/>
                        <a:pt x="87" y="443"/>
                        <a:pt x="89" y="438"/>
                      </a:cubicBezTo>
                      <a:cubicBezTo>
                        <a:pt x="90" y="439"/>
                        <a:pt x="91" y="439"/>
                        <a:pt x="92" y="439"/>
                      </a:cubicBezTo>
                      <a:close/>
                      <a:moveTo>
                        <a:pt x="88" y="434"/>
                      </a:moveTo>
                      <a:cubicBezTo>
                        <a:pt x="88" y="434"/>
                        <a:pt x="88" y="434"/>
                        <a:pt x="88" y="434"/>
                      </a:cubicBezTo>
                      <a:cubicBezTo>
                        <a:pt x="89" y="435"/>
                        <a:pt x="90" y="435"/>
                        <a:pt x="90" y="435"/>
                      </a:cubicBezTo>
                      <a:cubicBezTo>
                        <a:pt x="90" y="435"/>
                        <a:pt x="89" y="435"/>
                        <a:pt x="88" y="434"/>
                      </a:cubicBezTo>
                      <a:close/>
                      <a:moveTo>
                        <a:pt x="312" y="494"/>
                      </a:moveTo>
                      <a:cubicBezTo>
                        <a:pt x="312" y="495"/>
                        <a:pt x="312" y="496"/>
                        <a:pt x="312" y="497"/>
                      </a:cubicBezTo>
                      <a:cubicBezTo>
                        <a:pt x="309" y="500"/>
                        <a:pt x="307" y="503"/>
                        <a:pt x="304" y="505"/>
                      </a:cubicBezTo>
                      <a:cubicBezTo>
                        <a:pt x="303" y="504"/>
                        <a:pt x="303" y="503"/>
                        <a:pt x="303" y="502"/>
                      </a:cubicBezTo>
                      <a:cubicBezTo>
                        <a:pt x="302" y="502"/>
                        <a:pt x="302" y="502"/>
                        <a:pt x="302" y="503"/>
                      </a:cubicBezTo>
                      <a:cubicBezTo>
                        <a:pt x="302" y="504"/>
                        <a:pt x="302" y="506"/>
                        <a:pt x="302" y="507"/>
                      </a:cubicBezTo>
                      <a:cubicBezTo>
                        <a:pt x="300" y="508"/>
                        <a:pt x="299" y="510"/>
                        <a:pt x="297" y="511"/>
                      </a:cubicBezTo>
                      <a:cubicBezTo>
                        <a:pt x="297" y="511"/>
                        <a:pt x="297" y="512"/>
                        <a:pt x="297" y="512"/>
                      </a:cubicBezTo>
                      <a:cubicBezTo>
                        <a:pt x="295" y="514"/>
                        <a:pt x="293" y="515"/>
                        <a:pt x="292" y="517"/>
                      </a:cubicBezTo>
                      <a:cubicBezTo>
                        <a:pt x="292" y="517"/>
                        <a:pt x="292" y="517"/>
                        <a:pt x="292" y="517"/>
                      </a:cubicBezTo>
                      <a:cubicBezTo>
                        <a:pt x="292" y="516"/>
                        <a:pt x="292" y="516"/>
                        <a:pt x="292" y="516"/>
                      </a:cubicBezTo>
                      <a:cubicBezTo>
                        <a:pt x="292" y="510"/>
                        <a:pt x="292" y="505"/>
                        <a:pt x="292" y="500"/>
                      </a:cubicBezTo>
                      <a:cubicBezTo>
                        <a:pt x="292" y="500"/>
                        <a:pt x="293" y="500"/>
                        <a:pt x="294" y="499"/>
                      </a:cubicBezTo>
                      <a:cubicBezTo>
                        <a:pt x="293" y="504"/>
                        <a:pt x="294" y="509"/>
                        <a:pt x="295" y="513"/>
                      </a:cubicBezTo>
                      <a:cubicBezTo>
                        <a:pt x="295" y="513"/>
                        <a:pt x="295" y="513"/>
                        <a:pt x="295" y="512"/>
                      </a:cubicBezTo>
                      <a:cubicBezTo>
                        <a:pt x="296" y="508"/>
                        <a:pt x="296" y="503"/>
                        <a:pt x="296" y="499"/>
                      </a:cubicBezTo>
                      <a:cubicBezTo>
                        <a:pt x="301" y="497"/>
                        <a:pt x="307"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4" y="495"/>
                        <a:pt x="314" y="494"/>
                        <a:pt x="313" y="493"/>
                      </a:cubicBezTo>
                      <a:close/>
                      <a:moveTo>
                        <a:pt x="322" y="497"/>
                      </a:moveTo>
                      <a:cubicBezTo>
                        <a:pt x="322" y="497"/>
                        <a:pt x="322" y="498"/>
                        <a:pt x="322" y="499"/>
                      </a:cubicBezTo>
                      <a:cubicBezTo>
                        <a:pt x="320" y="501"/>
                        <a:pt x="317" y="504"/>
                        <a:pt x="315" y="507"/>
                      </a:cubicBezTo>
                      <a:cubicBezTo>
                        <a:pt x="315" y="504"/>
                        <a:pt x="315" y="501"/>
                        <a:pt x="314" y="498"/>
                      </a:cubicBezTo>
                      <a:cubicBezTo>
                        <a:pt x="317" y="496"/>
                        <a:pt x="319" y="493"/>
                        <a:pt x="321" y="491"/>
                      </a:cubicBezTo>
                      <a:cubicBezTo>
                        <a:pt x="321" y="491"/>
                        <a:pt x="321" y="491"/>
                        <a:pt x="321" y="491"/>
                      </a:cubicBezTo>
                      <a:cubicBezTo>
                        <a:pt x="325" y="489"/>
                        <a:pt x="330" y="487"/>
                        <a:pt x="335" y="485"/>
                      </a:cubicBezTo>
                      <a:cubicBezTo>
                        <a:pt x="331" y="489"/>
                        <a:pt x="327" y="493"/>
                        <a:pt x="323" y="497"/>
                      </a:cubicBezTo>
                      <a:cubicBezTo>
                        <a:pt x="323" y="497"/>
                        <a:pt x="323" y="496"/>
                        <a:pt x="323" y="496"/>
                      </a:cubicBezTo>
                      <a:cubicBezTo>
                        <a:pt x="322" y="496"/>
                        <a:pt x="322" y="496"/>
                        <a:pt x="322" y="497"/>
                      </a:cubicBezTo>
                      <a:close/>
                      <a:moveTo>
                        <a:pt x="340" y="483"/>
                      </a:moveTo>
                      <a:cubicBezTo>
                        <a:pt x="342" y="483"/>
                        <a:pt x="345" y="482"/>
                        <a:pt x="347" y="481"/>
                      </a:cubicBezTo>
                      <a:cubicBezTo>
                        <a:pt x="347" y="481"/>
                        <a:pt x="347" y="482"/>
                        <a:pt x="348" y="483"/>
                      </a:cubicBezTo>
                      <a:cubicBezTo>
                        <a:pt x="346" y="484"/>
                        <a:pt x="344" y="486"/>
                        <a:pt x="343" y="487"/>
                      </a:cubicBezTo>
                      <a:cubicBezTo>
                        <a:pt x="343"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2" y="496"/>
                        <a:pt x="353" y="495"/>
                      </a:cubicBezTo>
                      <a:cubicBezTo>
                        <a:pt x="353" y="495"/>
                        <a:pt x="354" y="494"/>
                        <a:pt x="355" y="493"/>
                      </a:cubicBezTo>
                      <a:cubicBezTo>
                        <a:pt x="355" y="495"/>
                        <a:pt x="356" y="495"/>
                        <a:pt x="357" y="496"/>
                      </a:cubicBezTo>
                      <a:cubicBezTo>
                        <a:pt x="349" y="500"/>
                        <a:pt x="341" y="504"/>
                        <a:pt x="333" y="507"/>
                      </a:cubicBezTo>
                      <a:cubicBezTo>
                        <a:pt x="333" y="505"/>
                        <a:pt x="333" y="503"/>
                        <a:pt x="332" y="501"/>
                      </a:cubicBezTo>
                      <a:cubicBezTo>
                        <a:pt x="335" y="497"/>
                        <a:pt x="339" y="494"/>
                        <a:pt x="342" y="491"/>
                      </a:cubicBezTo>
                      <a:cubicBezTo>
                        <a:pt x="342" y="492"/>
                        <a:pt x="342" y="492"/>
                        <a:pt x="342" y="493"/>
                      </a:cubicBezTo>
                      <a:cubicBezTo>
                        <a:pt x="342" y="493"/>
                        <a:pt x="343" y="494"/>
                        <a:pt x="343" y="494"/>
                      </a:cubicBezTo>
                      <a:cubicBezTo>
                        <a:pt x="344" y="498"/>
                        <a:pt x="346" y="500"/>
                        <a:pt x="348" y="500"/>
                      </a:cubicBezTo>
                      <a:cubicBezTo>
                        <a:pt x="348" y="500"/>
                        <a:pt x="348" y="499"/>
                        <a:pt x="348" y="499"/>
                      </a:cubicBezTo>
                      <a:cubicBezTo>
                        <a:pt x="347" y="497"/>
                        <a:pt x="346" y="495"/>
                        <a:pt x="344" y="493"/>
                      </a:cubicBezTo>
                      <a:cubicBezTo>
                        <a:pt x="344" y="492"/>
                        <a:pt x="344" y="492"/>
                        <a:pt x="344" y="491"/>
                      </a:cubicBezTo>
                      <a:cubicBezTo>
                        <a:pt x="344" y="491"/>
                        <a:pt x="344" y="490"/>
                        <a:pt x="343" y="490"/>
                      </a:cubicBezTo>
                      <a:close/>
                      <a:moveTo>
                        <a:pt x="337" y="485"/>
                      </a:moveTo>
                      <a:cubicBezTo>
                        <a:pt x="337" y="484"/>
                        <a:pt x="338" y="484"/>
                        <a:pt x="339" y="484"/>
                      </a:cubicBezTo>
                      <a:cubicBezTo>
                        <a:pt x="339" y="486"/>
                        <a:pt x="339" y="487"/>
                        <a:pt x="341" y="489"/>
                      </a:cubicBezTo>
                      <a:cubicBezTo>
                        <a:pt x="338"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8" y="500"/>
                        <a:pt x="328" y="502"/>
                        <a:pt x="327" y="503"/>
                      </a:cubicBezTo>
                      <a:cubicBezTo>
                        <a:pt x="326" y="504"/>
                        <a:pt x="325" y="506"/>
                        <a:pt x="324" y="507"/>
                      </a:cubicBezTo>
                      <a:cubicBezTo>
                        <a:pt x="324" y="507"/>
                        <a:pt x="325" y="507"/>
                        <a:pt x="325" y="507"/>
                      </a:cubicBezTo>
                      <a:cubicBezTo>
                        <a:pt x="326" y="506"/>
                        <a:pt x="327" y="505"/>
                        <a:pt x="327" y="505"/>
                      </a:cubicBezTo>
                      <a:cubicBezTo>
                        <a:pt x="327" y="506"/>
                        <a:pt x="328" y="508"/>
                        <a:pt x="328" y="509"/>
                      </a:cubicBezTo>
                      <a:cubicBezTo>
                        <a:pt x="327" y="510"/>
                        <a:pt x="325" y="510"/>
                        <a:pt x="324" y="511"/>
                      </a:cubicBezTo>
                      <a:cubicBezTo>
                        <a:pt x="324" y="507"/>
                        <a:pt x="324" y="504"/>
                        <a:pt x="324" y="500"/>
                      </a:cubicBezTo>
                      <a:cubicBezTo>
                        <a:pt x="328" y="494"/>
                        <a:pt x="333" y="489"/>
                        <a:pt x="337" y="485"/>
                      </a:cubicBezTo>
                      <a:close/>
                      <a:moveTo>
                        <a:pt x="330" y="501"/>
                      </a:moveTo>
                      <a:cubicBezTo>
                        <a:pt x="329" y="500"/>
                        <a:pt x="329" y="499"/>
                        <a:pt x="329" y="499"/>
                      </a:cubicBezTo>
                      <a:cubicBezTo>
                        <a:pt x="329" y="499"/>
                        <a:pt x="329" y="500"/>
                        <a:pt x="330"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4" y="512"/>
                        <a:pt x="304" y="510"/>
                        <a:pt x="304" y="508"/>
                      </a:cubicBezTo>
                      <a:cubicBezTo>
                        <a:pt x="307" y="506"/>
                        <a:pt x="309" y="503"/>
                        <a:pt x="312" y="500"/>
                      </a:cubicBezTo>
                      <a:cubicBezTo>
                        <a:pt x="313" y="503"/>
                        <a:pt x="313" y="506"/>
                        <a:pt x="314" y="509"/>
                      </a:cubicBezTo>
                      <a:cubicBezTo>
                        <a:pt x="313" y="511"/>
                        <a:pt x="312" y="512"/>
                        <a:pt x="311" y="514"/>
                      </a:cubicBezTo>
                      <a:cubicBezTo>
                        <a:pt x="308" y="514"/>
                        <a:pt x="306" y="515"/>
                        <a:pt x="303" y="515"/>
                      </a:cubicBezTo>
                      <a:cubicBezTo>
                        <a:pt x="303" y="515"/>
                        <a:pt x="303" y="515"/>
                        <a:pt x="303" y="514"/>
                      </a:cubicBezTo>
                      <a:close/>
                      <a:moveTo>
                        <a:pt x="296" y="519"/>
                      </a:moveTo>
                      <a:cubicBezTo>
                        <a:pt x="294" y="519"/>
                        <a:pt x="293" y="519"/>
                        <a:pt x="291" y="519"/>
                      </a:cubicBezTo>
                      <a:cubicBezTo>
                        <a:pt x="289" y="519"/>
                        <a:pt x="287" y="519"/>
                        <a:pt x="285" y="520"/>
                      </a:cubicBezTo>
                      <a:cubicBezTo>
                        <a:pt x="287"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6" y="519"/>
                      </a:cubicBezTo>
                      <a:close/>
                      <a:moveTo>
                        <a:pt x="305" y="521"/>
                      </a:moveTo>
                      <a:cubicBezTo>
                        <a:pt x="305" y="521"/>
                        <a:pt x="305" y="521"/>
                        <a:pt x="306" y="521"/>
                      </a:cubicBezTo>
                      <a:cubicBezTo>
                        <a:pt x="301" y="522"/>
                        <a:pt x="296" y="523"/>
                        <a:pt x="290" y="524"/>
                      </a:cubicBezTo>
                      <a:cubicBezTo>
                        <a:pt x="285" y="524"/>
                        <a:pt x="281" y="525"/>
                        <a:pt x="276" y="525"/>
                      </a:cubicBezTo>
                      <a:cubicBezTo>
                        <a:pt x="279" y="525"/>
                        <a:pt x="281" y="524"/>
                        <a:pt x="283" y="524"/>
                      </a:cubicBezTo>
                      <a:cubicBezTo>
                        <a:pt x="287" y="523"/>
                        <a:pt x="290" y="522"/>
                        <a:pt x="293" y="522"/>
                      </a:cubicBezTo>
                      <a:cubicBezTo>
                        <a:pt x="297" y="521"/>
                        <a:pt x="301" y="521"/>
                        <a:pt x="305" y="521"/>
                      </a:cubicBezTo>
                      <a:close/>
                      <a:moveTo>
                        <a:pt x="302" y="525"/>
                      </a:moveTo>
                      <a:cubicBezTo>
                        <a:pt x="303" y="524"/>
                        <a:pt x="305" y="524"/>
                        <a:pt x="305" y="523"/>
                      </a:cubicBezTo>
                      <a:cubicBezTo>
                        <a:pt x="311" y="522"/>
                        <a:pt x="316" y="521"/>
                        <a:pt x="321" y="519"/>
                      </a:cubicBezTo>
                      <a:cubicBezTo>
                        <a:pt x="321" y="519"/>
                        <a:pt x="321" y="519"/>
                        <a:pt x="322" y="519"/>
                      </a:cubicBezTo>
                      <a:cubicBezTo>
                        <a:pt x="322" y="519"/>
                        <a:pt x="322" y="519"/>
                        <a:pt x="323" y="519"/>
                      </a:cubicBezTo>
                      <a:cubicBezTo>
                        <a:pt x="323" y="519"/>
                        <a:pt x="323" y="519"/>
                        <a:pt x="323" y="520"/>
                      </a:cubicBezTo>
                      <a:cubicBezTo>
                        <a:pt x="316" y="522"/>
                        <a:pt x="309" y="523"/>
                        <a:pt x="302" y="525"/>
                      </a:cubicBezTo>
                      <a:close/>
                      <a:moveTo>
                        <a:pt x="290" y="512"/>
                      </a:moveTo>
                      <a:cubicBezTo>
                        <a:pt x="290" y="514"/>
                        <a:pt x="290" y="515"/>
                        <a:pt x="290" y="517"/>
                      </a:cubicBezTo>
                      <a:cubicBezTo>
                        <a:pt x="287" y="517"/>
                        <a:pt x="285" y="517"/>
                        <a:pt x="282" y="517"/>
                      </a:cubicBezTo>
                      <a:cubicBezTo>
                        <a:pt x="282" y="517"/>
                        <a:pt x="282" y="517"/>
                        <a:pt x="282" y="517"/>
                      </a:cubicBezTo>
                      <a:cubicBezTo>
                        <a:pt x="282" y="517"/>
                        <a:pt x="282" y="516"/>
                        <a:pt x="282" y="516"/>
                      </a:cubicBezTo>
                      <a:cubicBezTo>
                        <a:pt x="285" y="515"/>
                        <a:pt x="287" y="513"/>
                        <a:pt x="290" y="512"/>
                      </a:cubicBezTo>
                      <a:close/>
                      <a:moveTo>
                        <a:pt x="303" y="515"/>
                      </a:moveTo>
                      <a:cubicBezTo>
                        <a:pt x="300" y="516"/>
                        <a:pt x="297" y="516"/>
                        <a:pt x="295" y="516"/>
                      </a:cubicBezTo>
                      <a:cubicBezTo>
                        <a:pt x="297" y="514"/>
                        <a:pt x="299" y="512"/>
                        <a:pt x="302" y="510"/>
                      </a:cubicBezTo>
                      <a:cubicBezTo>
                        <a:pt x="302" y="512"/>
                        <a:pt x="302" y="513"/>
                        <a:pt x="303" y="515"/>
                      </a:cubicBezTo>
                      <a:close/>
                      <a:moveTo>
                        <a:pt x="280" y="502"/>
                      </a:moveTo>
                      <a:cubicBezTo>
                        <a:pt x="280" y="505"/>
                        <a:pt x="280" y="509"/>
                        <a:pt x="280" y="512"/>
                      </a:cubicBezTo>
                      <a:cubicBezTo>
                        <a:pt x="278" y="512"/>
                        <a:pt x="277" y="513"/>
                        <a:pt x="275" y="513"/>
                      </a:cubicBezTo>
                      <a:cubicBezTo>
                        <a:pt x="274" y="514"/>
                        <a:pt x="273" y="514"/>
                        <a:pt x="273" y="514"/>
                      </a:cubicBezTo>
                      <a:cubicBezTo>
                        <a:pt x="272" y="511"/>
                        <a:pt x="272" y="507"/>
                        <a:pt x="271" y="504"/>
                      </a:cubicBezTo>
                      <a:cubicBezTo>
                        <a:pt x="275" y="503"/>
                        <a:pt x="277" y="503"/>
                        <a:pt x="280" y="502"/>
                      </a:cubicBezTo>
                      <a:close/>
                      <a:moveTo>
                        <a:pt x="269" y="504"/>
                      </a:moveTo>
                      <a:cubicBezTo>
                        <a:pt x="269" y="505"/>
                        <a:pt x="268" y="505"/>
                        <a:pt x="268" y="506"/>
                      </a:cubicBezTo>
                      <a:cubicBezTo>
                        <a:pt x="269" y="509"/>
                        <a:pt x="270" y="512"/>
                        <a:pt x="270" y="516"/>
                      </a:cubicBezTo>
                      <a:cubicBezTo>
                        <a:pt x="268" y="516"/>
                        <a:pt x="266" y="517"/>
                        <a:pt x="264" y="518"/>
                      </a:cubicBezTo>
                      <a:cubicBezTo>
                        <a:pt x="263" y="518"/>
                        <a:pt x="263" y="518"/>
                        <a:pt x="262" y="518"/>
                      </a:cubicBezTo>
                      <a:cubicBezTo>
                        <a:pt x="261" y="513"/>
                        <a:pt x="262" y="509"/>
                        <a:pt x="263" y="504"/>
                      </a:cubicBezTo>
                      <a:cubicBezTo>
                        <a:pt x="265" y="504"/>
                        <a:pt x="267" y="504"/>
                        <a:pt x="269" y="504"/>
                      </a:cubicBezTo>
                      <a:close/>
                      <a:moveTo>
                        <a:pt x="280" y="517"/>
                      </a:moveTo>
                      <a:cubicBezTo>
                        <a:pt x="280" y="517"/>
                        <a:pt x="280" y="517"/>
                        <a:pt x="280" y="517"/>
                      </a:cubicBezTo>
                      <a:cubicBezTo>
                        <a:pt x="280" y="517"/>
                        <a:pt x="279" y="517"/>
                        <a:pt x="279" y="517"/>
                      </a:cubicBezTo>
                      <a:cubicBezTo>
                        <a:pt x="278" y="517"/>
                        <a:pt x="278" y="517"/>
                        <a:pt x="277" y="518"/>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30" y="512"/>
                      </a:cubicBezTo>
                      <a:cubicBezTo>
                        <a:pt x="330" y="511"/>
                        <a:pt x="330" y="511"/>
                        <a:pt x="330" y="511"/>
                      </a:cubicBezTo>
                      <a:cubicBezTo>
                        <a:pt x="331" y="511"/>
                        <a:pt x="331" y="510"/>
                        <a:pt x="332" y="510"/>
                      </a:cubicBezTo>
                      <a:cubicBezTo>
                        <a:pt x="332" y="510"/>
                        <a:pt x="332" y="511"/>
                        <a:pt x="332" y="511"/>
                      </a:cubicBezTo>
                      <a:cubicBezTo>
                        <a:pt x="332" y="511"/>
                        <a:pt x="333" y="510"/>
                        <a:pt x="333" y="510"/>
                      </a:cubicBezTo>
                      <a:cubicBezTo>
                        <a:pt x="338" y="508"/>
                        <a:pt x="343" y="506"/>
                        <a:pt x="348" y="504"/>
                      </a:cubicBezTo>
                      <a:cubicBezTo>
                        <a:pt x="352" y="502"/>
                        <a:pt x="356" y="501"/>
                        <a:pt x="359" y="499"/>
                      </a:cubicBezTo>
                      <a:cubicBezTo>
                        <a:pt x="360" y="499"/>
                        <a:pt x="360" y="499"/>
                        <a:pt x="360" y="499"/>
                      </a:cubicBezTo>
                      <a:cubicBezTo>
                        <a:pt x="360" y="499"/>
                        <a:pt x="360" y="499"/>
                        <a:pt x="360" y="498"/>
                      </a:cubicBezTo>
                      <a:cubicBezTo>
                        <a:pt x="363" y="497"/>
                        <a:pt x="366" y="496"/>
                        <a:pt x="369" y="494"/>
                      </a:cubicBezTo>
                      <a:cubicBezTo>
                        <a:pt x="369" y="495"/>
                        <a:pt x="369" y="495"/>
                        <a:pt x="369" y="495"/>
                      </a:cubicBezTo>
                      <a:cubicBezTo>
                        <a:pt x="357" y="503"/>
                        <a:pt x="344" y="509"/>
                        <a:pt x="329" y="514"/>
                      </a:cubicBezTo>
                      <a:cubicBezTo>
                        <a:pt x="327" y="515"/>
                        <a:pt x="325" y="515"/>
                        <a:pt x="324" y="515"/>
                      </a:cubicBezTo>
                      <a:cubicBezTo>
                        <a:pt x="323" y="515"/>
                        <a:pt x="323" y="514"/>
                        <a:pt x="323" y="513"/>
                      </a:cubicBezTo>
                      <a:cubicBezTo>
                        <a:pt x="323" y="513"/>
                        <a:pt x="323" y="513"/>
                        <a:pt x="323" y="513"/>
                      </a:cubicBezTo>
                      <a:cubicBezTo>
                        <a:pt x="324" y="513"/>
                        <a:pt x="325" y="512"/>
                        <a:pt x="325" y="512"/>
                      </a:cubicBezTo>
                      <a:cubicBezTo>
                        <a:pt x="326" y="512"/>
                        <a:pt x="327" y="511"/>
                        <a:pt x="329" y="511"/>
                      </a:cubicBezTo>
                      <a:cubicBezTo>
                        <a:pt x="329" y="512"/>
                        <a:pt x="329" y="513"/>
                        <a:pt x="329" y="513"/>
                      </a:cubicBezTo>
                      <a:close/>
                      <a:moveTo>
                        <a:pt x="330" y="517"/>
                      </a:moveTo>
                      <a:cubicBezTo>
                        <a:pt x="331" y="517"/>
                        <a:pt x="332" y="517"/>
                        <a:pt x="333" y="517"/>
                      </a:cubicBezTo>
                      <a:cubicBezTo>
                        <a:pt x="330" y="518"/>
                        <a:pt x="327" y="519"/>
                        <a:pt x="323" y="520"/>
                      </a:cubicBezTo>
                      <a:cubicBezTo>
                        <a:pt x="323" y="519"/>
                        <a:pt x="323" y="519"/>
                        <a:pt x="323" y="519"/>
                      </a:cubicBezTo>
                      <a:cubicBezTo>
                        <a:pt x="326" y="518"/>
                        <a:pt x="328" y="518"/>
                        <a:pt x="330" y="517"/>
                      </a:cubicBezTo>
                      <a:close/>
                      <a:moveTo>
                        <a:pt x="321" y="503"/>
                      </a:moveTo>
                      <a:cubicBezTo>
                        <a:pt x="321" y="502"/>
                        <a:pt x="321" y="502"/>
                        <a:pt x="322" y="502"/>
                      </a:cubicBezTo>
                      <a:cubicBezTo>
                        <a:pt x="322" y="503"/>
                        <a:pt x="322" y="503"/>
                        <a:pt x="322" y="503"/>
                      </a:cubicBezTo>
                      <a:cubicBezTo>
                        <a:pt x="321" y="503"/>
                        <a:pt x="321" y="503"/>
                        <a:pt x="321" y="503"/>
                      </a:cubicBezTo>
                      <a:close/>
                      <a:moveTo>
                        <a:pt x="320" y="504"/>
                      </a:moveTo>
                      <a:cubicBezTo>
                        <a:pt x="321" y="507"/>
                        <a:pt x="321" y="509"/>
                        <a:pt x="321" y="511"/>
                      </a:cubicBezTo>
                      <a:cubicBezTo>
                        <a:pt x="320" y="512"/>
                        <a:pt x="318" y="512"/>
                        <a:pt x="317" y="513"/>
                      </a:cubicBezTo>
                      <a:cubicBezTo>
                        <a:pt x="317" y="512"/>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5" y="512"/>
                        <a:pt x="315" y="512"/>
                      </a:cubicBezTo>
                      <a:close/>
                      <a:moveTo>
                        <a:pt x="318" y="516"/>
                      </a:moveTo>
                      <a:cubicBezTo>
                        <a:pt x="318" y="516"/>
                        <a:pt x="318" y="516"/>
                        <a:pt x="318" y="516"/>
                      </a:cubicBezTo>
                      <a:cubicBezTo>
                        <a:pt x="319" y="515"/>
                        <a:pt x="320" y="515"/>
                        <a:pt x="321" y="514"/>
                      </a:cubicBezTo>
                      <a:cubicBezTo>
                        <a:pt x="320" y="515"/>
                        <a:pt x="319" y="515"/>
                        <a:pt x="317" y="516"/>
                      </a:cubicBezTo>
                      <a:cubicBezTo>
                        <a:pt x="317" y="516"/>
                        <a:pt x="317" y="515"/>
                        <a:pt x="317" y="515"/>
                      </a:cubicBezTo>
                      <a:cubicBezTo>
                        <a:pt x="319" y="514"/>
                        <a:pt x="320" y="514"/>
                        <a:pt x="321" y="513"/>
                      </a:cubicBezTo>
                      <a:cubicBezTo>
                        <a:pt x="322" y="514"/>
                        <a:pt x="322" y="515"/>
                        <a:pt x="322" y="516"/>
                      </a:cubicBezTo>
                      <a:cubicBezTo>
                        <a:pt x="321" y="516"/>
                        <a:pt x="319" y="516"/>
                        <a:pt x="318" y="516"/>
                      </a:cubicBezTo>
                      <a:cubicBezTo>
                        <a:pt x="319" y="516"/>
                        <a:pt x="321" y="517"/>
                        <a:pt x="322" y="517"/>
                      </a:cubicBezTo>
                      <a:cubicBezTo>
                        <a:pt x="320" y="517"/>
                        <a:pt x="318" y="518"/>
                        <a:pt x="316" y="519"/>
                      </a:cubicBezTo>
                      <a:cubicBezTo>
                        <a:pt x="315" y="519"/>
                        <a:pt x="315" y="519"/>
                        <a:pt x="315" y="519"/>
                      </a:cubicBezTo>
                      <a:cubicBezTo>
                        <a:pt x="315" y="518"/>
                        <a:pt x="316" y="518"/>
                        <a:pt x="317" y="517"/>
                      </a:cubicBezTo>
                      <a:cubicBezTo>
                        <a:pt x="317" y="517"/>
                        <a:pt x="318" y="517"/>
                        <a:pt x="318" y="516"/>
                      </a:cubicBezTo>
                      <a:close/>
                      <a:moveTo>
                        <a:pt x="316" y="515"/>
                      </a:moveTo>
                      <a:cubicBezTo>
                        <a:pt x="316" y="516"/>
                        <a:pt x="316" y="516"/>
                        <a:pt x="317" y="516"/>
                      </a:cubicBezTo>
                      <a:cubicBezTo>
                        <a:pt x="315" y="517"/>
                        <a:pt x="315" y="517"/>
                        <a:pt x="314" y="518"/>
                      </a:cubicBezTo>
                      <a:cubicBezTo>
                        <a:pt x="314" y="517"/>
                        <a:pt x="315" y="517"/>
                        <a:pt x="315" y="516"/>
                      </a:cubicBezTo>
                      <a:cubicBezTo>
                        <a:pt x="315" y="516"/>
                        <a:pt x="314" y="516"/>
                        <a:pt x="314" y="516"/>
                      </a:cubicBezTo>
                      <a:cubicBezTo>
                        <a:pt x="313" y="517"/>
                        <a:pt x="311" y="517"/>
                        <a:pt x="311"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3" y="499"/>
                      </a:cubicBezTo>
                      <a:cubicBezTo>
                        <a:pt x="235" y="499"/>
                        <a:pt x="248" y="499"/>
                        <a:pt x="261" y="499"/>
                      </a:cubicBezTo>
                      <a:close/>
                      <a:moveTo>
                        <a:pt x="263" y="500"/>
                      </a:moveTo>
                      <a:cubicBezTo>
                        <a:pt x="263" y="500"/>
                        <a:pt x="263" y="499"/>
                        <a:pt x="264" y="499"/>
                      </a:cubicBezTo>
                      <a:cubicBezTo>
                        <a:pt x="266" y="499"/>
                        <a:pt x="268" y="499"/>
                        <a:pt x="271" y="499"/>
                      </a:cubicBezTo>
                      <a:cubicBezTo>
                        <a:pt x="268" y="499"/>
                        <a:pt x="266" y="500"/>
                        <a:pt x="263" y="500"/>
                      </a:cubicBezTo>
                      <a:close/>
                      <a:moveTo>
                        <a:pt x="194" y="493"/>
                      </a:moveTo>
                      <a:cubicBezTo>
                        <a:pt x="195" y="493"/>
                        <a:pt x="195" y="493"/>
                        <a:pt x="195" y="494"/>
                      </a:cubicBezTo>
                      <a:cubicBezTo>
                        <a:pt x="195" y="494"/>
                        <a:pt x="195" y="494"/>
                        <a:pt x="195" y="494"/>
                      </a:cubicBezTo>
                      <a:cubicBezTo>
                        <a:pt x="193" y="494"/>
                        <a:pt x="191" y="493"/>
                        <a:pt x="189" y="493"/>
                      </a:cubicBezTo>
                      <a:cubicBezTo>
                        <a:pt x="189" y="493"/>
                        <a:pt x="189" y="493"/>
                        <a:pt x="189" y="493"/>
                      </a:cubicBezTo>
                      <a:cubicBezTo>
                        <a:pt x="191" y="493"/>
                        <a:pt x="193" y="493"/>
                        <a:pt x="194" y="493"/>
                      </a:cubicBezTo>
                      <a:close/>
                      <a:moveTo>
                        <a:pt x="188" y="492"/>
                      </a:moveTo>
                      <a:cubicBezTo>
                        <a:pt x="188" y="492"/>
                        <a:pt x="188" y="492"/>
                        <a:pt x="188" y="493"/>
                      </a:cubicBezTo>
                      <a:cubicBezTo>
                        <a:pt x="187" y="492"/>
                        <a:pt x="185" y="492"/>
                        <a:pt x="184" y="492"/>
                      </a:cubicBezTo>
                      <a:cubicBezTo>
                        <a:pt x="184" y="492"/>
                        <a:pt x="184" y="491"/>
                        <a:pt x="184" y="491"/>
                      </a:cubicBezTo>
                      <a:cubicBezTo>
                        <a:pt x="185" y="491"/>
                        <a:pt x="187" y="492"/>
                        <a:pt x="188" y="492"/>
                      </a:cubicBezTo>
                      <a:close/>
                      <a:moveTo>
                        <a:pt x="188" y="496"/>
                      </a:moveTo>
                      <a:cubicBezTo>
                        <a:pt x="188" y="496"/>
                        <a:pt x="188" y="495"/>
                        <a:pt x="188" y="495"/>
                      </a:cubicBezTo>
                      <a:cubicBezTo>
                        <a:pt x="188" y="495"/>
                        <a:pt x="189" y="495"/>
                        <a:pt x="189" y="494"/>
                      </a:cubicBezTo>
                      <a:cubicBezTo>
                        <a:pt x="189" y="494"/>
                        <a:pt x="189" y="494"/>
                        <a:pt x="189" y="494"/>
                      </a:cubicBezTo>
                      <a:cubicBezTo>
                        <a:pt x="191" y="495"/>
                        <a:pt x="193" y="495"/>
                        <a:pt x="194" y="496"/>
                      </a:cubicBezTo>
                      <a:cubicBezTo>
                        <a:pt x="192" y="503"/>
                        <a:pt x="190" y="511"/>
                        <a:pt x="188" y="518"/>
                      </a:cubicBezTo>
                      <a:cubicBezTo>
                        <a:pt x="187" y="518"/>
                        <a:pt x="186" y="517"/>
                        <a:pt x="185" y="517"/>
                      </a:cubicBezTo>
                      <a:cubicBezTo>
                        <a:pt x="187" y="514"/>
                        <a:pt x="188" y="511"/>
                        <a:pt x="186" y="509"/>
                      </a:cubicBezTo>
                      <a:cubicBezTo>
                        <a:pt x="186" y="509"/>
                        <a:pt x="186" y="509"/>
                        <a:pt x="186" y="508"/>
                      </a:cubicBezTo>
                      <a:cubicBezTo>
                        <a:pt x="187" y="505"/>
                        <a:pt x="188" y="502"/>
                        <a:pt x="187" y="499"/>
                      </a:cubicBezTo>
                      <a:cubicBezTo>
                        <a:pt x="188" y="500"/>
                        <a:pt x="189" y="501"/>
                        <a:pt x="190" y="501"/>
                      </a:cubicBezTo>
                      <a:cubicBezTo>
                        <a:pt x="190" y="501"/>
                        <a:pt x="191" y="500"/>
                        <a:pt x="191" y="499"/>
                      </a:cubicBezTo>
                      <a:cubicBezTo>
                        <a:pt x="190" y="499"/>
                        <a:pt x="190" y="498"/>
                        <a:pt x="189" y="498"/>
                      </a:cubicBezTo>
                      <a:cubicBezTo>
                        <a:pt x="189" y="497"/>
                        <a:pt x="188" y="497"/>
                        <a:pt x="188" y="496"/>
                      </a:cubicBezTo>
                      <a:close/>
                      <a:moveTo>
                        <a:pt x="196" y="497"/>
                      </a:moveTo>
                      <a:cubicBezTo>
                        <a:pt x="198" y="497"/>
                        <a:pt x="200" y="497"/>
                        <a:pt x="202" y="497"/>
                      </a:cubicBezTo>
                      <a:cubicBezTo>
                        <a:pt x="201" y="504"/>
                        <a:pt x="200" y="510"/>
                        <a:pt x="199" y="517"/>
                      </a:cubicBezTo>
                      <a:cubicBezTo>
                        <a:pt x="199" y="517"/>
                        <a:pt x="199" y="518"/>
                        <a:pt x="199" y="519"/>
                      </a:cubicBezTo>
                      <a:cubicBezTo>
                        <a:pt x="196" y="519"/>
                        <a:pt x="193" y="519"/>
                        <a:pt x="191" y="519"/>
                      </a:cubicBezTo>
                      <a:cubicBezTo>
                        <a:pt x="191" y="518"/>
                        <a:pt x="192"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4" y="501"/>
                      </a:cubicBezTo>
                      <a:cubicBezTo>
                        <a:pt x="224" y="501"/>
                        <a:pt x="224" y="501"/>
                        <a:pt x="224" y="501"/>
                      </a:cubicBezTo>
                      <a:cubicBezTo>
                        <a:pt x="221" y="501"/>
                        <a:pt x="219" y="501"/>
                        <a:pt x="217" y="501"/>
                      </a:cubicBezTo>
                      <a:cubicBezTo>
                        <a:pt x="217" y="501"/>
                        <a:pt x="217" y="500"/>
                        <a:pt x="217" y="500"/>
                      </a:cubicBezTo>
                      <a:cubicBezTo>
                        <a:pt x="216" y="500"/>
                        <a:pt x="216" y="500"/>
                        <a:pt x="216" y="501"/>
                      </a:cubicBezTo>
                      <a:cubicBezTo>
                        <a:pt x="216" y="501"/>
                        <a:pt x="216" y="501"/>
                        <a:pt x="216" y="501"/>
                      </a:cubicBezTo>
                      <a:cubicBezTo>
                        <a:pt x="214" y="501"/>
                        <a:pt x="212" y="501"/>
                        <a:pt x="210" y="500"/>
                      </a:cubicBezTo>
                      <a:close/>
                      <a:moveTo>
                        <a:pt x="210" y="501"/>
                      </a:moveTo>
                      <a:cubicBezTo>
                        <a:pt x="212" y="501"/>
                        <a:pt x="214" y="501"/>
                        <a:pt x="215" y="502"/>
                      </a:cubicBezTo>
                      <a:cubicBezTo>
                        <a:pt x="214" y="508"/>
                        <a:pt x="213" y="513"/>
                        <a:pt x="213" y="519"/>
                      </a:cubicBezTo>
                      <a:cubicBezTo>
                        <a:pt x="210" y="519"/>
                        <a:pt x="207" y="519"/>
                        <a:pt x="203" y="519"/>
                      </a:cubicBezTo>
                      <a:cubicBezTo>
                        <a:pt x="203" y="518"/>
                        <a:pt x="203" y="518"/>
                        <a:pt x="203" y="518"/>
                      </a:cubicBezTo>
                      <a:cubicBezTo>
                        <a:pt x="204" y="517"/>
                        <a:pt x="204" y="516"/>
                        <a:pt x="204" y="515"/>
                      </a:cubicBezTo>
                      <a:cubicBezTo>
                        <a:pt x="205" y="514"/>
                        <a:pt x="205" y="513"/>
                        <a:pt x="206" y="512"/>
                      </a:cubicBezTo>
                      <a:cubicBezTo>
                        <a:pt x="206" y="512"/>
                        <a:pt x="206" y="511"/>
                        <a:pt x="206" y="511"/>
                      </a:cubicBezTo>
                      <a:cubicBezTo>
                        <a:pt x="207" y="507"/>
                        <a:pt x="209" y="504"/>
                        <a:pt x="210" y="501"/>
                      </a:cubicBezTo>
                      <a:close/>
                      <a:moveTo>
                        <a:pt x="208" y="500"/>
                      </a:moveTo>
                      <a:cubicBezTo>
                        <a:pt x="208" y="501"/>
                        <a:pt x="208" y="501"/>
                        <a:pt x="208" y="502"/>
                      </a:cubicBezTo>
                      <a:cubicBezTo>
                        <a:pt x="204" y="507"/>
                        <a:pt x="202" y="513"/>
                        <a:pt x="203" y="519"/>
                      </a:cubicBezTo>
                      <a:cubicBezTo>
                        <a:pt x="202" y="519"/>
                        <a:pt x="201" y="519"/>
                        <a:pt x="200" y="519"/>
                      </a:cubicBezTo>
                      <a:cubicBezTo>
                        <a:pt x="200" y="518"/>
                        <a:pt x="201" y="517"/>
                        <a:pt x="202" y="517"/>
                      </a:cubicBezTo>
                      <a:cubicBezTo>
                        <a:pt x="202" y="516"/>
                        <a:pt x="202" y="516"/>
                        <a:pt x="202" y="515"/>
                      </a:cubicBezTo>
                      <a:cubicBezTo>
                        <a:pt x="203" y="509"/>
                        <a:pt x="203" y="504"/>
                        <a:pt x="203" y="498"/>
                      </a:cubicBezTo>
                      <a:cubicBezTo>
                        <a:pt x="205" y="498"/>
                        <a:pt x="207" y="498"/>
                        <a:pt x="208" y="498"/>
                      </a:cubicBezTo>
                      <a:cubicBezTo>
                        <a:pt x="208" y="499"/>
                        <a:pt x="208" y="499"/>
                        <a:pt x="208" y="500"/>
                      </a:cubicBezTo>
                      <a:close/>
                      <a:moveTo>
                        <a:pt x="223" y="495"/>
                      </a:moveTo>
                      <a:cubicBezTo>
                        <a:pt x="222" y="495"/>
                        <a:pt x="221" y="495"/>
                        <a:pt x="220" y="495"/>
                      </a:cubicBezTo>
                      <a:cubicBezTo>
                        <a:pt x="223" y="495"/>
                        <a:pt x="225" y="495"/>
                        <a:pt x="228" y="495"/>
                      </a:cubicBezTo>
                      <a:cubicBezTo>
                        <a:pt x="215" y="494"/>
                        <a:pt x="201" y="492"/>
                        <a:pt x="189" y="488"/>
                      </a:cubicBezTo>
                      <a:cubicBezTo>
                        <a:pt x="209" y="492"/>
                        <a:pt x="229" y="495"/>
                        <a:pt x="249" y="497"/>
                      </a:cubicBezTo>
                      <a:cubicBezTo>
                        <a:pt x="240" y="496"/>
                        <a:pt x="232" y="496"/>
                        <a:pt x="223" y="495"/>
                      </a:cubicBezTo>
                      <a:close/>
                      <a:moveTo>
                        <a:pt x="225" y="502"/>
                      </a:moveTo>
                      <a:cubicBezTo>
                        <a:pt x="225" y="501"/>
                        <a:pt x="225" y="501"/>
                        <a:pt x="225" y="501"/>
                      </a:cubicBezTo>
                      <a:cubicBezTo>
                        <a:pt x="226" y="501"/>
                        <a:pt x="227" y="501"/>
                        <a:pt x="227" y="502"/>
                      </a:cubicBezTo>
                      <a:cubicBezTo>
                        <a:pt x="227" y="502"/>
                        <a:pt x="226" y="502"/>
                        <a:pt x="225" y="502"/>
                      </a:cubicBezTo>
                      <a:close/>
                      <a:moveTo>
                        <a:pt x="220" y="509"/>
                      </a:moveTo>
                      <a:cubicBezTo>
                        <a:pt x="220" y="510"/>
                        <a:pt x="220" y="511"/>
                        <a:pt x="220" y="512"/>
                      </a:cubicBezTo>
                      <a:cubicBezTo>
                        <a:pt x="219" y="513"/>
                        <a:pt x="219" y="514"/>
                        <a:pt x="220" y="515"/>
                      </a:cubicBezTo>
                      <a:cubicBezTo>
                        <a:pt x="218" y="515"/>
                        <a:pt x="217" y="514"/>
                        <a:pt x="215" y="514"/>
                      </a:cubicBezTo>
                      <a:cubicBezTo>
                        <a:pt x="217" y="510"/>
                        <a:pt x="217" y="506"/>
                        <a:pt x="217" y="502"/>
                      </a:cubicBezTo>
                      <a:cubicBezTo>
                        <a:pt x="219" y="502"/>
                        <a:pt x="221" y="503"/>
                        <a:pt x="223" y="503"/>
                      </a:cubicBezTo>
                      <a:cubicBezTo>
                        <a:pt x="223" y="505"/>
                        <a:pt x="221" y="507"/>
                        <a:pt x="220" y="509"/>
                      </a:cubicBezTo>
                      <a:close/>
                      <a:moveTo>
                        <a:pt x="222" y="509"/>
                      </a:moveTo>
                      <a:cubicBezTo>
                        <a:pt x="223" y="509"/>
                        <a:pt x="223" y="508"/>
                        <a:pt x="223" y="508"/>
                      </a:cubicBezTo>
                      <a:cubicBezTo>
                        <a:pt x="225" y="506"/>
                        <a:pt x="225" y="505"/>
                        <a:pt x="225" y="503"/>
                      </a:cubicBezTo>
                      <a:cubicBezTo>
                        <a:pt x="227" y="503"/>
                        <a:pt x="229" y="504"/>
                        <a:pt x="231" y="504"/>
                      </a:cubicBezTo>
                      <a:cubicBezTo>
                        <a:pt x="230" y="507"/>
                        <a:pt x="230" y="510"/>
                        <a:pt x="229" y="513"/>
                      </a:cubicBezTo>
                      <a:cubicBezTo>
                        <a:pt x="229" y="513"/>
                        <a:pt x="229" y="514"/>
                        <a:pt x="228" y="514"/>
                      </a:cubicBezTo>
                      <a:cubicBezTo>
                        <a:pt x="228" y="515"/>
                        <a:pt x="228" y="515"/>
                        <a:pt x="228" y="516"/>
                      </a:cubicBezTo>
                      <a:cubicBezTo>
                        <a:pt x="228" y="516"/>
                        <a:pt x="228" y="516"/>
                        <a:pt x="228" y="516"/>
                      </a:cubicBezTo>
                      <a:cubicBezTo>
                        <a:pt x="226" y="516"/>
                        <a:pt x="224" y="516"/>
                        <a:pt x="222" y="515"/>
                      </a:cubicBezTo>
                      <a:cubicBezTo>
                        <a:pt x="222" y="513"/>
                        <a:pt x="222" y="511"/>
                        <a:pt x="222" y="509"/>
                      </a:cubicBezTo>
                      <a:close/>
                      <a:moveTo>
                        <a:pt x="213" y="519"/>
                      </a:moveTo>
                      <a:cubicBezTo>
                        <a:pt x="213" y="518"/>
                        <a:pt x="213" y="518"/>
                        <a:pt x="214" y="518"/>
                      </a:cubicBezTo>
                      <a:cubicBezTo>
                        <a:pt x="214" y="517"/>
                        <a:pt x="215" y="516"/>
                        <a:pt x="215" y="515"/>
                      </a:cubicBezTo>
                      <a:cubicBezTo>
                        <a:pt x="215" y="516"/>
                        <a:pt x="217" y="517"/>
                        <a:pt x="221" y="518"/>
                      </a:cubicBezTo>
                      <a:cubicBezTo>
                        <a:pt x="221" y="518"/>
                        <a:pt x="221" y="518"/>
                        <a:pt x="221" y="519"/>
                      </a:cubicBezTo>
                      <a:cubicBezTo>
                        <a:pt x="218" y="519"/>
                        <a:pt x="216" y="519"/>
                        <a:pt x="213" y="519"/>
                      </a:cubicBezTo>
                      <a:close/>
                      <a:moveTo>
                        <a:pt x="212" y="523"/>
                      </a:moveTo>
                      <a:cubicBezTo>
                        <a:pt x="213" y="524"/>
                        <a:pt x="214" y="524"/>
                        <a:pt x="215" y="525"/>
                      </a:cubicBezTo>
                      <a:cubicBezTo>
                        <a:pt x="209" y="524"/>
                        <a:pt x="203" y="523"/>
                        <a:pt x="198" y="522"/>
                      </a:cubicBezTo>
                      <a:cubicBezTo>
                        <a:pt x="197" y="521"/>
                        <a:pt x="197" y="521"/>
                        <a:pt x="197" y="521"/>
                      </a:cubicBezTo>
                      <a:cubicBezTo>
                        <a:pt x="207" y="521"/>
                        <a:pt x="217" y="521"/>
                        <a:pt x="228" y="521"/>
                      </a:cubicBezTo>
                      <a:cubicBezTo>
                        <a:pt x="228" y="522"/>
                        <a:pt x="229" y="523"/>
                        <a:pt x="229" y="523"/>
                      </a:cubicBezTo>
                      <a:cubicBezTo>
                        <a:pt x="229" y="523"/>
                        <a:pt x="230" y="522"/>
                        <a:pt x="230" y="522"/>
                      </a:cubicBezTo>
                      <a:cubicBezTo>
                        <a:pt x="230" y="521"/>
                        <a:pt x="230" y="521"/>
                        <a:pt x="230" y="521"/>
                      </a:cubicBezTo>
                      <a:cubicBezTo>
                        <a:pt x="232" y="521"/>
                        <a:pt x="235" y="521"/>
                        <a:pt x="237" y="521"/>
                      </a:cubicBezTo>
                      <a:cubicBezTo>
                        <a:pt x="237" y="522"/>
                        <a:pt x="237"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1" y="523"/>
                      </a:cubicBezTo>
                      <a:cubicBezTo>
                        <a:pt x="206" y="524"/>
                        <a:pt x="212"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5" y="525"/>
                        <a:pt x="211" y="527"/>
                      </a:cubicBezTo>
                      <a:cubicBezTo>
                        <a:pt x="200" y="526"/>
                        <a:pt x="189" y="524"/>
                        <a:pt x="179" y="522"/>
                      </a:cubicBezTo>
                      <a:cubicBezTo>
                        <a:pt x="178" y="521"/>
                        <a:pt x="177" y="521"/>
                        <a:pt x="176" y="520"/>
                      </a:cubicBezTo>
                      <a:cubicBezTo>
                        <a:pt x="179" y="521"/>
                        <a:pt x="181" y="521"/>
                        <a:pt x="184" y="521"/>
                      </a:cubicBezTo>
                      <a:cubicBezTo>
                        <a:pt x="187" y="521"/>
                        <a:pt x="189" y="521"/>
                        <a:pt x="192" y="521"/>
                      </a:cubicBezTo>
                      <a:close/>
                      <a:moveTo>
                        <a:pt x="251" y="506"/>
                      </a:moveTo>
                      <a:cubicBezTo>
                        <a:pt x="250" y="507"/>
                        <a:pt x="249" y="508"/>
                        <a:pt x="248" y="508"/>
                      </a:cubicBezTo>
                      <a:cubicBezTo>
                        <a:pt x="248" y="509"/>
                        <a:pt x="248" y="509"/>
                        <a:pt x="248" y="510"/>
                      </a:cubicBezTo>
                      <a:cubicBezTo>
                        <a:pt x="248" y="513"/>
                        <a:pt x="247" y="516"/>
                        <a:pt x="247" y="518"/>
                      </a:cubicBezTo>
                      <a:cubicBezTo>
                        <a:pt x="245" y="518"/>
                        <a:pt x="244" y="518"/>
                        <a:pt x="242" y="518"/>
                      </a:cubicBezTo>
                      <a:cubicBezTo>
                        <a:pt x="241" y="518"/>
                        <a:pt x="241" y="518"/>
                        <a:pt x="240" y="518"/>
                      </a:cubicBezTo>
                      <a:cubicBezTo>
                        <a:pt x="241" y="515"/>
                        <a:pt x="241" y="511"/>
                        <a:pt x="242" y="507"/>
                      </a:cubicBezTo>
                      <a:cubicBezTo>
                        <a:pt x="243" y="507"/>
                        <a:pt x="243" y="506"/>
                        <a:pt x="243" y="506"/>
                      </a:cubicBezTo>
                      <a:cubicBezTo>
                        <a:pt x="243" y="505"/>
                        <a:pt x="243" y="505"/>
                        <a:pt x="243" y="505"/>
                      </a:cubicBezTo>
                      <a:cubicBezTo>
                        <a:pt x="249" y="505"/>
                        <a:pt x="255" y="505"/>
                        <a:pt x="260" y="505"/>
                      </a:cubicBezTo>
                      <a:cubicBezTo>
                        <a:pt x="260" y="509"/>
                        <a:pt x="259" y="513"/>
                        <a:pt x="260" y="518"/>
                      </a:cubicBezTo>
                      <a:cubicBezTo>
                        <a:pt x="256" y="518"/>
                        <a:pt x="253" y="518"/>
                        <a:pt x="249" y="518"/>
                      </a:cubicBezTo>
                      <a:cubicBezTo>
                        <a:pt x="250" y="515"/>
                        <a:pt x="250" y="512"/>
                        <a:pt x="250" y="509"/>
                      </a:cubicBezTo>
                      <a:cubicBezTo>
                        <a:pt x="251" y="509"/>
                        <a:pt x="251" y="508"/>
                        <a:pt x="251" y="508"/>
                      </a:cubicBezTo>
                      <a:cubicBezTo>
                        <a:pt x="251" y="507"/>
                        <a:pt x="251" y="507"/>
                        <a:pt x="251" y="506"/>
                      </a:cubicBezTo>
                      <a:cubicBezTo>
                        <a:pt x="251" y="506"/>
                        <a:pt x="251" y="506"/>
                        <a:pt x="251" y="506"/>
                      </a:cubicBezTo>
                      <a:close/>
                      <a:moveTo>
                        <a:pt x="248" y="522"/>
                      </a:moveTo>
                      <a:cubicBezTo>
                        <a:pt x="248" y="522"/>
                        <a:pt x="248" y="522"/>
                        <a:pt x="248" y="521"/>
                      </a:cubicBezTo>
                      <a:cubicBezTo>
                        <a:pt x="248" y="521"/>
                        <a:pt x="248" y="521"/>
                        <a:pt x="248" y="521"/>
                      </a:cubicBezTo>
                      <a:cubicBezTo>
                        <a:pt x="249" y="521"/>
                        <a:pt x="251" y="521"/>
                        <a:pt x="252" y="521"/>
                      </a:cubicBezTo>
                      <a:cubicBezTo>
                        <a:pt x="251" y="522"/>
                        <a:pt x="249" y="522"/>
                        <a:pt x="248" y="522"/>
                      </a:cubicBezTo>
                      <a:close/>
                      <a:moveTo>
                        <a:pt x="262" y="522"/>
                      </a:moveTo>
                      <a:cubicBezTo>
                        <a:pt x="263" y="522"/>
                        <a:pt x="263" y="522"/>
                        <a:pt x="263" y="522"/>
                      </a:cubicBezTo>
                      <a:cubicBezTo>
                        <a:pt x="265" y="522"/>
                        <a:pt x="266" y="522"/>
                        <a:pt x="267" y="522"/>
                      </a:cubicBezTo>
                      <a:cubicBezTo>
                        <a:pt x="265" y="522"/>
                        <a:pt x="264" y="522"/>
                        <a:pt x="262" y="522"/>
                      </a:cubicBezTo>
                      <a:close/>
                      <a:moveTo>
                        <a:pt x="260" y="523"/>
                      </a:moveTo>
                      <a:cubicBezTo>
                        <a:pt x="260" y="523"/>
                        <a:pt x="260" y="524"/>
                        <a:pt x="261" y="524"/>
                      </a:cubicBezTo>
                      <a:cubicBezTo>
                        <a:pt x="257" y="524"/>
                        <a:pt x="254" y="524"/>
                        <a:pt x="251" y="525"/>
                      </a:cubicBezTo>
                      <a:cubicBezTo>
                        <a:pt x="253" y="524"/>
                        <a:pt x="257" y="523"/>
                        <a:pt x="260" y="523"/>
                      </a:cubicBezTo>
                      <a:close/>
                      <a:moveTo>
                        <a:pt x="263" y="524"/>
                      </a:moveTo>
                      <a:cubicBezTo>
                        <a:pt x="263" y="524"/>
                        <a:pt x="263" y="524"/>
                        <a:pt x="263" y="524"/>
                      </a:cubicBezTo>
                      <a:cubicBezTo>
                        <a:pt x="263" y="523"/>
                        <a:pt x="263" y="523"/>
                        <a:pt x="262" y="523"/>
                      </a:cubicBezTo>
                      <a:cubicBezTo>
                        <a:pt x="263" y="523"/>
                        <a:pt x="263" y="524"/>
                        <a:pt x="263" y="524"/>
                      </a:cubicBezTo>
                      <a:close/>
                      <a:moveTo>
                        <a:pt x="243" y="505"/>
                      </a:moveTo>
                      <a:cubicBezTo>
                        <a:pt x="241" y="505"/>
                        <a:pt x="241" y="506"/>
                        <a:pt x="240" y="506"/>
                      </a:cubicBezTo>
                      <a:cubicBezTo>
                        <a:pt x="240" y="507"/>
                        <a:pt x="240" y="507"/>
                        <a:pt x="240" y="508"/>
                      </a:cubicBezTo>
                      <a:cubicBezTo>
                        <a:pt x="239" y="511"/>
                        <a:pt x="238" y="514"/>
                        <a:pt x="237" y="518"/>
                      </a:cubicBezTo>
                      <a:cubicBezTo>
                        <a:pt x="235" y="517"/>
                        <a:pt x="232" y="517"/>
                        <a:pt x="230" y="517"/>
                      </a:cubicBezTo>
                      <a:cubicBezTo>
                        <a:pt x="230" y="516"/>
                        <a:pt x="230" y="516"/>
                        <a:pt x="230" y="516"/>
                      </a:cubicBezTo>
                      <a:cubicBezTo>
                        <a:pt x="231" y="515"/>
                        <a:pt x="231" y="514"/>
                        <a:pt x="232" y="513"/>
                      </a:cubicBezTo>
                      <a:cubicBezTo>
                        <a:pt x="232" y="512"/>
                        <a:pt x="232" y="512"/>
                        <a:pt x="232" y="511"/>
                      </a:cubicBezTo>
                      <a:cubicBezTo>
                        <a:pt x="233" y="509"/>
                        <a:pt x="233" y="506"/>
                        <a:pt x="233" y="504"/>
                      </a:cubicBezTo>
                      <a:cubicBezTo>
                        <a:pt x="236" y="504"/>
                        <a:pt x="239" y="505"/>
                        <a:pt x="243" y="505"/>
                      </a:cubicBezTo>
                      <a:close/>
                      <a:moveTo>
                        <a:pt x="237" y="527"/>
                      </a:moveTo>
                      <a:cubicBezTo>
                        <a:pt x="237" y="527"/>
                        <a:pt x="237" y="527"/>
                        <a:pt x="237" y="526"/>
                      </a:cubicBezTo>
                      <a:cubicBezTo>
                        <a:pt x="238" y="526"/>
                        <a:pt x="238" y="526"/>
                        <a:pt x="238" y="526"/>
                      </a:cubicBezTo>
                      <a:cubicBezTo>
                        <a:pt x="241" y="526"/>
                        <a:pt x="244" y="526"/>
                        <a:pt x="247" y="526"/>
                      </a:cubicBezTo>
                      <a:cubicBezTo>
                        <a:pt x="244" y="527"/>
                        <a:pt x="241" y="527"/>
                        <a:pt x="238" y="527"/>
                      </a:cubicBezTo>
                      <a:cubicBezTo>
                        <a:pt x="238" y="527"/>
                        <a:pt x="237" y="527"/>
                        <a:pt x="237" y="527"/>
                      </a:cubicBezTo>
                      <a:close/>
                      <a:moveTo>
                        <a:pt x="236" y="526"/>
                      </a:moveTo>
                      <a:cubicBezTo>
                        <a:pt x="236" y="526"/>
                        <a:pt x="236" y="526"/>
                        <a:pt x="236" y="527"/>
                      </a:cubicBezTo>
                      <a:cubicBezTo>
                        <a:pt x="233" y="526"/>
                        <a:pt x="231" y="526"/>
                        <a:pt x="229" y="526"/>
                      </a:cubicBezTo>
                      <a:cubicBezTo>
                        <a:pt x="231" y="526"/>
                        <a:pt x="234" y="526"/>
                        <a:pt x="236" y="526"/>
                      </a:cubicBezTo>
                      <a:close/>
                      <a:moveTo>
                        <a:pt x="239" y="521"/>
                      </a:moveTo>
                      <a:cubicBezTo>
                        <a:pt x="240" y="521"/>
                        <a:pt x="241" y="521"/>
                        <a:pt x="241" y="521"/>
                      </a:cubicBezTo>
                      <a:cubicBezTo>
                        <a:pt x="243" y="521"/>
                        <a:pt x="245" y="521"/>
                        <a:pt x="247" y="521"/>
                      </a:cubicBezTo>
                      <a:cubicBezTo>
                        <a:pt x="246" y="522"/>
                        <a:pt x="246" y="522"/>
                        <a:pt x="246" y="523"/>
                      </a:cubicBezTo>
                      <a:cubicBezTo>
                        <a:pt x="243" y="523"/>
                        <a:pt x="241" y="524"/>
                        <a:pt x="238" y="524"/>
                      </a:cubicBezTo>
                      <a:cubicBezTo>
                        <a:pt x="238" y="524"/>
                        <a:pt x="238" y="524"/>
                        <a:pt x="238" y="524"/>
                      </a:cubicBezTo>
                      <a:cubicBezTo>
                        <a:pt x="239" y="523"/>
                        <a:pt x="239" y="522"/>
                        <a:pt x="239" y="521"/>
                      </a:cubicBezTo>
                      <a:close/>
                      <a:moveTo>
                        <a:pt x="161" y="483"/>
                      </a:moveTo>
                      <a:cubicBezTo>
                        <a:pt x="163" y="484"/>
                        <a:pt x="164" y="485"/>
                        <a:pt x="165" y="485"/>
                      </a:cubicBezTo>
                      <a:cubicBezTo>
                        <a:pt x="165" y="485"/>
                        <a:pt x="164" y="486"/>
                        <a:pt x="164" y="486"/>
                      </a:cubicBezTo>
                      <a:cubicBezTo>
                        <a:pt x="164" y="487"/>
                        <a:pt x="164" y="487"/>
                        <a:pt x="164" y="488"/>
                      </a:cubicBezTo>
                      <a:cubicBezTo>
                        <a:pt x="164" y="489"/>
                        <a:pt x="163" y="490"/>
                        <a:pt x="163" y="491"/>
                      </a:cubicBezTo>
                      <a:cubicBezTo>
                        <a:pt x="163" y="491"/>
                        <a:pt x="163" y="492"/>
                        <a:pt x="162" y="492"/>
                      </a:cubicBezTo>
                      <a:cubicBezTo>
                        <a:pt x="161" y="494"/>
                        <a:pt x="160" y="496"/>
                        <a:pt x="159" y="498"/>
                      </a:cubicBezTo>
                      <a:cubicBezTo>
                        <a:pt x="158" y="500"/>
                        <a:pt x="157" y="501"/>
                        <a:pt x="155" y="503"/>
                      </a:cubicBezTo>
                      <a:cubicBezTo>
                        <a:pt x="151" y="501"/>
                        <a:pt x="147" y="499"/>
                        <a:pt x="143" y="497"/>
                      </a:cubicBezTo>
                      <a:cubicBezTo>
                        <a:pt x="143" y="496"/>
                        <a:pt x="143" y="496"/>
                        <a:pt x="143" y="496"/>
                      </a:cubicBezTo>
                      <a:cubicBezTo>
                        <a:pt x="144" y="493"/>
                        <a:pt x="146" y="490"/>
                        <a:pt x="148" y="489"/>
                      </a:cubicBezTo>
                      <a:cubicBezTo>
                        <a:pt x="148" y="489"/>
                        <a:pt x="148" y="490"/>
                        <a:pt x="148" y="490"/>
                      </a:cubicBezTo>
                      <a:cubicBezTo>
                        <a:pt x="147" y="493"/>
                        <a:pt x="148" y="495"/>
                        <a:pt x="149" y="497"/>
                      </a:cubicBezTo>
                      <a:cubicBezTo>
                        <a:pt x="151" y="494"/>
                        <a:pt x="152" y="491"/>
                        <a:pt x="150" y="489"/>
                      </a:cubicBezTo>
                      <a:cubicBezTo>
                        <a:pt x="150" y="489"/>
                        <a:pt x="150" y="488"/>
                        <a:pt x="150" y="488"/>
                      </a:cubicBezTo>
                      <a:cubicBezTo>
                        <a:pt x="150" y="486"/>
                        <a:pt x="150" y="484"/>
                        <a:pt x="150" y="482"/>
                      </a:cubicBezTo>
                      <a:cubicBezTo>
                        <a:pt x="150" y="481"/>
                        <a:pt x="149" y="481"/>
                        <a:pt x="149" y="481"/>
                      </a:cubicBezTo>
                      <a:cubicBezTo>
                        <a:pt x="149" y="480"/>
                        <a:pt x="149" y="480"/>
                        <a:pt x="149" y="480"/>
                      </a:cubicBezTo>
                      <a:cubicBezTo>
                        <a:pt x="149" y="480"/>
                        <a:pt x="149" y="480"/>
                        <a:pt x="149" y="480"/>
                      </a:cubicBezTo>
                      <a:cubicBezTo>
                        <a:pt x="152"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3" y="499"/>
                      </a:cubicBezTo>
                      <a:cubicBezTo>
                        <a:pt x="154" y="498"/>
                        <a:pt x="154" y="497"/>
                        <a:pt x="154" y="495"/>
                      </a:cubicBezTo>
                      <a:cubicBezTo>
                        <a:pt x="155"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1" y="488"/>
                        <a:pt x="171" y="488"/>
                        <a:pt x="171" y="488"/>
                      </a:cubicBezTo>
                      <a:cubicBezTo>
                        <a:pt x="174" y="489"/>
                        <a:pt x="178" y="491"/>
                        <a:pt x="181" y="492"/>
                      </a:cubicBezTo>
                      <a:cubicBezTo>
                        <a:pt x="179" y="498"/>
                        <a:pt x="175" y="503"/>
                        <a:pt x="171" y="508"/>
                      </a:cubicBezTo>
                      <a:cubicBezTo>
                        <a:pt x="171" y="507"/>
                        <a:pt x="172" y="506"/>
                        <a:pt x="172" y="505"/>
                      </a:cubicBezTo>
                      <a:cubicBezTo>
                        <a:pt x="171" y="505"/>
                        <a:pt x="171" y="504"/>
                        <a:pt x="171" y="504"/>
                      </a:cubicBezTo>
                      <a:cubicBezTo>
                        <a:pt x="171" y="503"/>
                        <a:pt x="171" y="503"/>
                        <a:pt x="170" y="503"/>
                      </a:cubicBezTo>
                      <a:cubicBezTo>
                        <a:pt x="171" y="502"/>
                        <a:pt x="171" y="502"/>
                        <a:pt x="171" y="501"/>
                      </a:cubicBezTo>
                      <a:cubicBezTo>
                        <a:pt x="172" y="498"/>
                        <a:pt x="173" y="495"/>
                        <a:pt x="173" y="492"/>
                      </a:cubicBezTo>
                      <a:cubicBezTo>
                        <a:pt x="173" y="492"/>
                        <a:pt x="173" y="492"/>
                        <a:pt x="173" y="493"/>
                      </a:cubicBezTo>
                      <a:cubicBezTo>
                        <a:pt x="172" y="493"/>
                        <a:pt x="172" y="494"/>
                        <a:pt x="171" y="495"/>
                      </a:cubicBezTo>
                      <a:cubicBezTo>
                        <a:pt x="171" y="495"/>
                        <a:pt x="171" y="494"/>
                        <a:pt x="171" y="494"/>
                      </a:cubicBezTo>
                      <a:cubicBezTo>
                        <a:pt x="171" y="494"/>
                        <a:pt x="171" y="494"/>
                        <a:pt x="171" y="495"/>
                      </a:cubicBezTo>
                      <a:cubicBezTo>
                        <a:pt x="169" y="498"/>
                        <a:pt x="167" y="501"/>
                        <a:pt x="164" y="505"/>
                      </a:cubicBezTo>
                      <a:cubicBezTo>
                        <a:pt x="164" y="505"/>
                        <a:pt x="164" y="506"/>
                        <a:pt x="164" y="506"/>
                      </a:cubicBezTo>
                      <a:cubicBezTo>
                        <a:pt x="164" y="506"/>
                        <a:pt x="164" y="506"/>
                        <a:pt x="164" y="506"/>
                      </a:cubicBezTo>
                      <a:cubicBezTo>
                        <a:pt x="163" y="506"/>
                        <a:pt x="163" y="506"/>
                        <a:pt x="163" y="506"/>
                      </a:cubicBezTo>
                      <a:cubicBezTo>
                        <a:pt x="163" y="506"/>
                        <a:pt x="163" y="507"/>
                        <a:pt x="163" y="507"/>
                      </a:cubicBezTo>
                      <a:cubicBezTo>
                        <a:pt x="161" y="506"/>
                        <a:pt x="159" y="505"/>
                        <a:pt x="157" y="504"/>
                      </a:cubicBezTo>
                      <a:cubicBezTo>
                        <a:pt x="160" y="501"/>
                        <a:pt x="163"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6" y="484"/>
                        <a:pt x="174" y="483"/>
                      </a:cubicBezTo>
                      <a:cubicBezTo>
                        <a:pt x="177" y="484"/>
                        <a:pt x="181" y="485"/>
                        <a:pt x="185" y="487"/>
                      </a:cubicBezTo>
                      <a:cubicBezTo>
                        <a:pt x="185" y="487"/>
                        <a:pt x="185" y="487"/>
                        <a:pt x="184" y="487"/>
                      </a:cubicBezTo>
                      <a:cubicBezTo>
                        <a:pt x="183" y="486"/>
                        <a:pt x="181" y="486"/>
                        <a:pt x="179" y="486"/>
                      </a:cubicBezTo>
                      <a:close/>
                      <a:moveTo>
                        <a:pt x="183" y="493"/>
                      </a:moveTo>
                      <a:cubicBezTo>
                        <a:pt x="183" y="493"/>
                        <a:pt x="183" y="493"/>
                        <a:pt x="183" y="493"/>
                      </a:cubicBezTo>
                      <a:cubicBezTo>
                        <a:pt x="184" y="494"/>
                        <a:pt x="185" y="495"/>
                        <a:pt x="185" y="497"/>
                      </a:cubicBezTo>
                      <a:cubicBezTo>
                        <a:pt x="183" y="503"/>
                        <a:pt x="181" y="508"/>
                        <a:pt x="179" y="514"/>
                      </a:cubicBezTo>
                      <a:cubicBezTo>
                        <a:pt x="176" y="513"/>
                        <a:pt x="173" y="511"/>
                        <a:pt x="170" y="510"/>
                      </a:cubicBezTo>
                      <a:cubicBezTo>
                        <a:pt x="170" y="510"/>
                        <a:pt x="170" y="510"/>
                        <a:pt x="170" y="510"/>
                      </a:cubicBezTo>
                      <a:cubicBezTo>
                        <a:pt x="171" y="510"/>
                        <a:pt x="171" y="509"/>
                        <a:pt x="171" y="509"/>
                      </a:cubicBezTo>
                      <a:cubicBezTo>
                        <a:pt x="171" y="509"/>
                        <a:pt x="172" y="509"/>
                        <a:pt x="172" y="509"/>
                      </a:cubicBezTo>
                      <a:cubicBezTo>
                        <a:pt x="173" y="508"/>
                        <a:pt x="173" y="508"/>
                        <a:pt x="174" y="507"/>
                      </a:cubicBezTo>
                      <a:cubicBezTo>
                        <a:pt x="178" y="503"/>
                        <a:pt x="181" y="498"/>
                        <a:pt x="183" y="493"/>
                      </a:cubicBezTo>
                      <a:close/>
                      <a:moveTo>
                        <a:pt x="187" y="495"/>
                      </a:moveTo>
                      <a:cubicBezTo>
                        <a:pt x="186" y="494"/>
                        <a:pt x="186" y="494"/>
                        <a:pt x="185" y="493"/>
                      </a:cubicBezTo>
                      <a:cubicBezTo>
                        <a:pt x="186" y="494"/>
                        <a:pt x="186" y="494"/>
                        <a:pt x="187" y="494"/>
                      </a:cubicBezTo>
                      <a:cubicBezTo>
                        <a:pt x="187" y="494"/>
                        <a:pt x="187" y="495"/>
                        <a:pt x="187" y="495"/>
                      </a:cubicBezTo>
                      <a:close/>
                      <a:moveTo>
                        <a:pt x="166" y="481"/>
                      </a:moveTo>
                      <a:cubicBezTo>
                        <a:pt x="166" y="481"/>
                        <a:pt x="166" y="481"/>
                        <a:pt x="167" y="482"/>
                      </a:cubicBezTo>
                      <a:cubicBezTo>
                        <a:pt x="166" y="481"/>
                        <a:pt x="165" y="481"/>
                        <a:pt x="163" y="480"/>
                      </a:cubicBezTo>
                      <a:cubicBezTo>
                        <a:pt x="155" y="477"/>
                        <a:pt x="147" y="473"/>
                        <a:pt x="139" y="469"/>
                      </a:cubicBezTo>
                      <a:cubicBezTo>
                        <a:pt x="147" y="473"/>
                        <a:pt x="157" y="477"/>
                        <a:pt x="166" y="481"/>
                      </a:cubicBezTo>
                      <a:close/>
                      <a:moveTo>
                        <a:pt x="132" y="468"/>
                      </a:moveTo>
                      <a:cubicBezTo>
                        <a:pt x="132" y="468"/>
                        <a:pt x="132" y="468"/>
                        <a:pt x="132" y="468"/>
                      </a:cubicBezTo>
                      <a:cubicBezTo>
                        <a:pt x="133" y="468"/>
                        <a:pt x="133" y="468"/>
                        <a:pt x="133" y="468"/>
                      </a:cubicBezTo>
                      <a:cubicBezTo>
                        <a:pt x="132" y="468"/>
                        <a:pt x="132" y="468"/>
                        <a:pt x="132" y="468"/>
                      </a:cubicBezTo>
                      <a:close/>
                      <a:moveTo>
                        <a:pt x="133" y="470"/>
                      </a:moveTo>
                      <a:cubicBezTo>
                        <a:pt x="133" y="469"/>
                        <a:pt x="134" y="469"/>
                        <a:pt x="134" y="469"/>
                      </a:cubicBezTo>
                      <a:cubicBezTo>
                        <a:pt x="135" y="469"/>
                        <a:pt x="137" y="470"/>
                        <a:pt x="138" y="471"/>
                      </a:cubicBezTo>
                      <a:cubicBezTo>
                        <a:pt x="138" y="471"/>
                        <a:pt x="138" y="472"/>
                        <a:pt x="138" y="472"/>
                      </a:cubicBezTo>
                      <a:cubicBezTo>
                        <a:pt x="136" y="471"/>
                        <a:pt x="135" y="471"/>
                        <a:pt x="133" y="470"/>
                      </a:cubicBezTo>
                      <a:close/>
                      <a:moveTo>
                        <a:pt x="131" y="473"/>
                      </a:moveTo>
                      <a:cubicBezTo>
                        <a:pt x="133"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8" y="479"/>
                        <a:pt x="129" y="476"/>
                        <a:pt x="131" y="473"/>
                      </a:cubicBezTo>
                      <a:close/>
                      <a:moveTo>
                        <a:pt x="131" y="467"/>
                      </a:moveTo>
                      <a:cubicBezTo>
                        <a:pt x="130" y="467"/>
                        <a:pt x="130" y="468"/>
                        <a:pt x="129" y="468"/>
                      </a:cubicBezTo>
                      <a:cubicBezTo>
                        <a:pt x="125" y="466"/>
                        <a:pt x="121" y="464"/>
                        <a:pt x="117" y="462"/>
                      </a:cubicBezTo>
                      <a:cubicBezTo>
                        <a:pt x="117" y="462"/>
                        <a:pt x="117" y="462"/>
                        <a:pt x="117" y="462"/>
                      </a:cubicBezTo>
                      <a:cubicBezTo>
                        <a:pt x="120" y="465"/>
                        <a:pt x="124" y="469"/>
                        <a:pt x="128" y="471"/>
                      </a:cubicBezTo>
                      <a:cubicBezTo>
                        <a:pt x="125" y="475"/>
                        <a:pt x="123" y="479"/>
                        <a:pt x="120" y="483"/>
                      </a:cubicBezTo>
                      <a:cubicBezTo>
                        <a:pt x="121" y="483"/>
                        <a:pt x="122" y="483"/>
                        <a:pt x="123" y="483"/>
                      </a:cubicBezTo>
                      <a:cubicBezTo>
                        <a:pt x="123" y="483"/>
                        <a:pt x="123" y="483"/>
                        <a:pt x="124" y="483"/>
                      </a:cubicBezTo>
                      <a:cubicBezTo>
                        <a:pt x="124" y="483"/>
                        <a:pt x="124" y="483"/>
                        <a:pt x="124" y="482"/>
                      </a:cubicBezTo>
                      <a:cubicBezTo>
                        <a:pt x="125" y="481"/>
                        <a:pt x="125" y="481"/>
                        <a:pt x="125" y="480"/>
                      </a:cubicBezTo>
                      <a:cubicBezTo>
                        <a:pt x="125" y="482"/>
                        <a:pt x="124" y="484"/>
                        <a:pt x="124" y="486"/>
                      </a:cubicBezTo>
                      <a:cubicBezTo>
                        <a:pt x="119" y="483"/>
                        <a:pt x="114" y="480"/>
                        <a:pt x="109" y="477"/>
                      </a:cubicBezTo>
                      <a:cubicBezTo>
                        <a:pt x="113" y="473"/>
                        <a:pt x="115" y="467"/>
                        <a:pt x="115" y="462"/>
                      </a:cubicBezTo>
                      <a:cubicBezTo>
                        <a:pt x="115" y="462"/>
                        <a:pt x="114" y="463"/>
                        <a:pt x="114" y="463"/>
                      </a:cubicBezTo>
                      <a:cubicBezTo>
                        <a:pt x="112" y="467"/>
                        <a:pt x="111" y="470"/>
                        <a:pt x="109" y="473"/>
                      </a:cubicBezTo>
                      <a:cubicBezTo>
                        <a:pt x="109" y="473"/>
                        <a:pt x="108" y="472"/>
                        <a:pt x="108" y="471"/>
                      </a:cubicBezTo>
                      <a:cubicBezTo>
                        <a:pt x="108" y="471"/>
                        <a:pt x="108" y="470"/>
                        <a:pt x="109" y="470"/>
                      </a:cubicBezTo>
                      <a:cubicBezTo>
                        <a:pt x="111" y="466"/>
                        <a:pt x="114" y="463"/>
                        <a:pt x="116" y="459"/>
                      </a:cubicBezTo>
                      <a:cubicBezTo>
                        <a:pt x="119" y="460"/>
                        <a:pt x="122" y="462"/>
                        <a:pt x="125" y="463"/>
                      </a:cubicBezTo>
                      <a:cubicBezTo>
                        <a:pt x="127" y="464"/>
                        <a:pt x="129" y="465"/>
                        <a:pt x="131" y="467"/>
                      </a:cubicBezTo>
                      <a:close/>
                      <a:moveTo>
                        <a:pt x="139" y="472"/>
                      </a:moveTo>
                      <a:cubicBezTo>
                        <a:pt x="141"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10" y="462"/>
                        <a:pt x="107" y="468"/>
                        <a:pt x="106" y="475"/>
                      </a:cubicBezTo>
                      <a:cubicBezTo>
                        <a:pt x="103" y="473"/>
                        <a:pt x="100" y="471"/>
                        <a:pt x="97" y="469"/>
                      </a:cubicBezTo>
                      <a:cubicBezTo>
                        <a:pt x="97" y="468"/>
                        <a:pt x="97" y="467"/>
                        <a:pt x="98" y="467"/>
                      </a:cubicBezTo>
                      <a:cubicBezTo>
                        <a:pt x="103" y="463"/>
                        <a:pt x="106" y="458"/>
                        <a:pt x="109" y="453"/>
                      </a:cubicBezTo>
                      <a:close/>
                      <a:moveTo>
                        <a:pt x="107" y="475"/>
                      </a:moveTo>
                      <a:cubicBezTo>
                        <a:pt x="107" y="475"/>
                        <a:pt x="108" y="475"/>
                        <a:pt x="108" y="475"/>
                      </a:cubicBezTo>
                      <a:cubicBezTo>
                        <a:pt x="108" y="475"/>
                        <a:pt x="108" y="475"/>
                        <a:pt x="108" y="476"/>
                      </a:cubicBezTo>
                      <a:cubicBezTo>
                        <a:pt x="107" y="475"/>
                        <a:pt x="107" y="475"/>
                        <a:pt x="107" y="475"/>
                      </a:cubicBezTo>
                      <a:close/>
                      <a:moveTo>
                        <a:pt x="106" y="479"/>
                      </a:moveTo>
                      <a:cubicBezTo>
                        <a:pt x="107" y="479"/>
                        <a:pt x="107" y="479"/>
                        <a:pt x="108"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3" y="479"/>
                        <a:pt x="142" y="480"/>
                        <a:pt x="142" y="480"/>
                      </a:cubicBezTo>
                      <a:cubicBezTo>
                        <a:pt x="139" y="483"/>
                        <a:pt x="135" y="487"/>
                        <a:pt x="133" y="491"/>
                      </a:cubicBezTo>
                      <a:cubicBezTo>
                        <a:pt x="132" y="490"/>
                        <a:pt x="131" y="490"/>
                        <a:pt x="130" y="489"/>
                      </a:cubicBezTo>
                      <a:cubicBezTo>
                        <a:pt x="131" y="489"/>
                        <a:pt x="131" y="489"/>
                        <a:pt x="131" y="488"/>
                      </a:cubicBezTo>
                      <a:cubicBezTo>
                        <a:pt x="134" y="484"/>
                        <a:pt x="136" y="480"/>
                        <a:pt x="137" y="476"/>
                      </a:cubicBezTo>
                      <a:cubicBezTo>
                        <a:pt x="139" y="477"/>
                        <a:pt x="141" y="478"/>
                        <a:pt x="143" y="478"/>
                      </a:cubicBezTo>
                      <a:close/>
                      <a:moveTo>
                        <a:pt x="144" y="481"/>
                      </a:moveTo>
                      <a:cubicBezTo>
                        <a:pt x="144" y="481"/>
                        <a:pt x="145" y="480"/>
                        <a:pt x="145" y="480"/>
                      </a:cubicBezTo>
                      <a:cubicBezTo>
                        <a:pt x="144" y="485"/>
                        <a:pt x="144" y="491"/>
                        <a:pt x="143" y="496"/>
                      </a:cubicBezTo>
                      <a:cubicBezTo>
                        <a:pt x="141" y="495"/>
                        <a:pt x="138" y="494"/>
                        <a:pt x="136" y="493"/>
                      </a:cubicBezTo>
                      <a:cubicBezTo>
                        <a:pt x="137" y="492"/>
                        <a:pt x="137" y="492"/>
                        <a:pt x="138" y="491"/>
                      </a:cubicBezTo>
                      <a:cubicBezTo>
                        <a:pt x="139" y="490"/>
                        <a:pt x="139" y="490"/>
                        <a:pt x="139" y="489"/>
                      </a:cubicBezTo>
                      <a:cubicBezTo>
                        <a:pt x="141" y="487"/>
                        <a:pt x="143" y="484"/>
                        <a:pt x="144" y="481"/>
                      </a:cubicBezTo>
                      <a:close/>
                      <a:moveTo>
                        <a:pt x="130" y="493"/>
                      </a:moveTo>
                      <a:cubicBezTo>
                        <a:pt x="130" y="493"/>
                        <a:pt x="130" y="493"/>
                        <a:pt x="130" y="493"/>
                      </a:cubicBezTo>
                      <a:cubicBezTo>
                        <a:pt x="130" y="493"/>
                        <a:pt x="131"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30" y="493"/>
                      </a:cubicBezTo>
                      <a:close/>
                      <a:moveTo>
                        <a:pt x="168" y="503"/>
                      </a:moveTo>
                      <a:cubicBezTo>
                        <a:pt x="168" y="503"/>
                        <a:pt x="168" y="503"/>
                        <a:pt x="168" y="503"/>
                      </a:cubicBezTo>
                      <a:cubicBezTo>
                        <a:pt x="168" y="504"/>
                        <a:pt x="167" y="506"/>
                        <a:pt x="167" y="508"/>
                      </a:cubicBezTo>
                      <a:cubicBezTo>
                        <a:pt x="166" y="508"/>
                        <a:pt x="166" y="508"/>
                        <a:pt x="166" y="508"/>
                      </a:cubicBezTo>
                      <a:cubicBezTo>
                        <a:pt x="166" y="507"/>
                        <a:pt x="166" y="506"/>
                        <a:pt x="166" y="505"/>
                      </a:cubicBezTo>
                      <a:cubicBezTo>
                        <a:pt x="167" y="504"/>
                        <a:pt x="167" y="504"/>
                        <a:pt x="168" y="503"/>
                      </a:cubicBezTo>
                      <a:close/>
                      <a:moveTo>
                        <a:pt x="179" y="517"/>
                      </a:moveTo>
                      <a:cubicBezTo>
                        <a:pt x="181" y="518"/>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1" y="515"/>
                      </a:cubicBezTo>
                      <a:cubicBezTo>
                        <a:pt x="182" y="511"/>
                        <a:pt x="183" y="508"/>
                        <a:pt x="185" y="504"/>
                      </a:cubicBezTo>
                      <a:cubicBezTo>
                        <a:pt x="184" y="508"/>
                        <a:pt x="184" y="512"/>
                        <a:pt x="185" y="517"/>
                      </a:cubicBezTo>
                      <a:close/>
                      <a:moveTo>
                        <a:pt x="162" y="510"/>
                      </a:moveTo>
                      <a:cubicBezTo>
                        <a:pt x="163" y="511"/>
                        <a:pt x="163" y="512"/>
                        <a:pt x="164" y="512"/>
                      </a:cubicBezTo>
                      <a:cubicBezTo>
                        <a:pt x="162" y="511"/>
                        <a:pt x="160" y="510"/>
                        <a:pt x="159" y="509"/>
                      </a:cubicBezTo>
                      <a:cubicBezTo>
                        <a:pt x="160" y="509"/>
                        <a:pt x="161" y="509"/>
                        <a:pt x="162" y="509"/>
                      </a:cubicBezTo>
                      <a:cubicBezTo>
                        <a:pt x="162" y="510"/>
                        <a:pt x="163" y="510"/>
                        <a:pt x="163" y="510"/>
                      </a:cubicBezTo>
                      <a:cubicBezTo>
                        <a:pt x="163" y="511"/>
                        <a:pt x="164" y="512"/>
                        <a:pt x="165" y="512"/>
                      </a:cubicBezTo>
                      <a:cubicBezTo>
                        <a:pt x="164" y="512"/>
                        <a:pt x="163" y="511"/>
                        <a:pt x="162" y="510"/>
                      </a:cubicBezTo>
                      <a:close/>
                      <a:moveTo>
                        <a:pt x="157" y="508"/>
                      </a:moveTo>
                      <a:cubicBezTo>
                        <a:pt x="156" y="507"/>
                        <a:pt x="155" y="507"/>
                        <a:pt x="154" y="506"/>
                      </a:cubicBezTo>
                      <a:cubicBezTo>
                        <a:pt x="154" y="506"/>
                        <a:pt x="154" y="506"/>
                        <a:pt x="154" y="506"/>
                      </a:cubicBezTo>
                      <a:cubicBezTo>
                        <a:pt x="156" y="507"/>
                        <a:pt x="158" y="508"/>
                        <a:pt x="161" y="509"/>
                      </a:cubicBezTo>
                      <a:cubicBezTo>
                        <a:pt x="159" y="509"/>
                        <a:pt x="158" y="508"/>
                        <a:pt x="157" y="508"/>
                      </a:cubicBezTo>
                      <a:close/>
                      <a:moveTo>
                        <a:pt x="153" y="505"/>
                      </a:moveTo>
                      <a:cubicBezTo>
                        <a:pt x="153" y="505"/>
                        <a:pt x="153" y="505"/>
                        <a:pt x="152" y="505"/>
                      </a:cubicBezTo>
                      <a:cubicBezTo>
                        <a:pt x="150" y="504"/>
                        <a:pt x="148" y="503"/>
                        <a:pt x="146" y="502"/>
                      </a:cubicBezTo>
                      <a:cubicBezTo>
                        <a:pt x="148" y="503"/>
                        <a:pt x="151" y="504"/>
                        <a:pt x="153" y="505"/>
                      </a:cubicBezTo>
                      <a:close/>
                      <a:moveTo>
                        <a:pt x="83" y="461"/>
                      </a:moveTo>
                      <a:cubicBezTo>
                        <a:pt x="81" y="459"/>
                        <a:pt x="78" y="458"/>
                        <a:pt x="76" y="456"/>
                      </a:cubicBezTo>
                      <a:cubicBezTo>
                        <a:pt x="76" y="456"/>
                        <a:pt x="76" y="456"/>
                        <a:pt x="76" y="456"/>
                      </a:cubicBezTo>
                      <a:cubicBezTo>
                        <a:pt x="79" y="457"/>
                        <a:pt x="81" y="459"/>
                        <a:pt x="83" y="461"/>
                      </a:cubicBezTo>
                      <a:close/>
                      <a:moveTo>
                        <a:pt x="441" y="453"/>
                      </a:moveTo>
                      <a:cubicBezTo>
                        <a:pt x="442" y="453"/>
                        <a:pt x="442" y="453"/>
                        <a:pt x="443" y="453"/>
                      </a:cubicBezTo>
                      <a:cubicBezTo>
                        <a:pt x="441" y="454"/>
                        <a:pt x="440" y="455"/>
                        <a:pt x="439" y="455"/>
                      </a:cubicBezTo>
                      <a:cubicBezTo>
                        <a:pt x="439" y="455"/>
                        <a:pt x="440" y="454"/>
                        <a:pt x="441" y="453"/>
                      </a:cubicBezTo>
                      <a:close/>
                      <a:moveTo>
                        <a:pt x="410" y="457"/>
                      </a:moveTo>
                      <a:cubicBezTo>
                        <a:pt x="410" y="458"/>
                        <a:pt x="411" y="459"/>
                        <a:pt x="411" y="460"/>
                      </a:cubicBezTo>
                      <a:cubicBezTo>
                        <a:pt x="414" y="462"/>
                        <a:pt x="417" y="464"/>
                        <a:pt x="419" y="467"/>
                      </a:cubicBezTo>
                      <a:cubicBezTo>
                        <a:pt x="418" y="468"/>
                        <a:pt x="416" y="469"/>
                        <a:pt x="415" y="470"/>
                      </a:cubicBezTo>
                      <a:cubicBezTo>
                        <a:pt x="408" y="467"/>
                        <a:pt x="402" y="465"/>
                        <a:pt x="395" y="464"/>
                      </a:cubicBezTo>
                      <a:cubicBezTo>
                        <a:pt x="394" y="464"/>
                        <a:pt x="394" y="464"/>
                        <a:pt x="394" y="464"/>
                      </a:cubicBezTo>
                      <a:cubicBezTo>
                        <a:pt x="398" y="465"/>
                        <a:pt x="402" y="467"/>
                        <a:pt x="406" y="469"/>
                      </a:cubicBezTo>
                      <a:cubicBezTo>
                        <a:pt x="405" y="469"/>
                        <a:pt x="404" y="469"/>
                        <a:pt x="403" y="470"/>
                      </a:cubicBezTo>
                      <a:cubicBezTo>
                        <a:pt x="403" y="469"/>
                        <a:pt x="402" y="469"/>
                        <a:pt x="401" y="469"/>
                      </a:cubicBezTo>
                      <a:cubicBezTo>
                        <a:pt x="401" y="469"/>
                        <a:pt x="401" y="469"/>
                        <a:pt x="400" y="469"/>
                      </a:cubicBezTo>
                      <a:cubicBezTo>
                        <a:pt x="399" y="468"/>
                        <a:pt x="398" y="467"/>
                        <a:pt x="397" y="466"/>
                      </a:cubicBezTo>
                      <a:cubicBezTo>
                        <a:pt x="397" y="467"/>
                        <a:pt x="397" y="467"/>
                        <a:pt x="397" y="467"/>
                      </a:cubicBezTo>
                      <a:cubicBezTo>
                        <a:pt x="397" y="468"/>
                        <a:pt x="398" y="470"/>
                        <a:pt x="400" y="471"/>
                      </a:cubicBezTo>
                      <a:cubicBezTo>
                        <a:pt x="400" y="471"/>
                        <a:pt x="401" y="471"/>
                        <a:pt x="401" y="471"/>
                      </a:cubicBezTo>
                      <a:cubicBezTo>
                        <a:pt x="400" y="472"/>
                        <a:pt x="400" y="472"/>
                        <a:pt x="400" y="472"/>
                      </a:cubicBezTo>
                      <a:cubicBezTo>
                        <a:pt x="399" y="473"/>
                        <a:pt x="398" y="473"/>
                        <a:pt x="398" y="474"/>
                      </a:cubicBezTo>
                      <a:cubicBezTo>
                        <a:pt x="394" y="472"/>
                        <a:pt x="391" y="469"/>
                        <a:pt x="387" y="466"/>
                      </a:cubicBezTo>
                      <a:cubicBezTo>
                        <a:pt x="386" y="466"/>
                        <a:pt x="386" y="466"/>
                        <a:pt x="387" y="467"/>
                      </a:cubicBezTo>
                      <a:cubicBezTo>
                        <a:pt x="389" y="470"/>
                        <a:pt x="393" y="473"/>
                        <a:pt x="396" y="475"/>
                      </a:cubicBezTo>
                      <a:cubicBezTo>
                        <a:pt x="395" y="476"/>
                        <a:pt x="394" y="477"/>
                        <a:pt x="393" y="478"/>
                      </a:cubicBezTo>
                      <a:cubicBezTo>
                        <a:pt x="387" y="476"/>
                        <a:pt x="382" y="473"/>
                        <a:pt x="379" y="468"/>
                      </a:cubicBezTo>
                      <a:cubicBezTo>
                        <a:pt x="385" y="465"/>
                        <a:pt x="391" y="463"/>
                        <a:pt x="396" y="460"/>
                      </a:cubicBezTo>
                      <a:cubicBezTo>
                        <a:pt x="405" y="457"/>
                        <a:pt x="413" y="452"/>
                        <a:pt x="420" y="447"/>
                      </a:cubicBezTo>
                      <a:cubicBezTo>
                        <a:pt x="424" y="451"/>
                        <a:pt x="429" y="454"/>
                        <a:pt x="433" y="457"/>
                      </a:cubicBezTo>
                      <a:cubicBezTo>
                        <a:pt x="429" y="460"/>
                        <a:pt x="426" y="463"/>
                        <a:pt x="422" y="465"/>
                      </a:cubicBezTo>
                      <a:cubicBezTo>
                        <a:pt x="421" y="465"/>
                        <a:pt x="421" y="465"/>
                        <a:pt x="421" y="465"/>
                      </a:cubicBezTo>
                      <a:cubicBezTo>
                        <a:pt x="421" y="465"/>
                        <a:pt x="421" y="465"/>
                        <a:pt x="420" y="465"/>
                      </a:cubicBezTo>
                      <a:cubicBezTo>
                        <a:pt x="417" y="463"/>
                        <a:pt x="414" y="459"/>
                        <a:pt x="411" y="456"/>
                      </a:cubicBezTo>
                      <a:cubicBezTo>
                        <a:pt x="411" y="456"/>
                        <a:pt x="411" y="456"/>
                        <a:pt x="411" y="456"/>
                      </a:cubicBezTo>
                      <a:cubicBezTo>
                        <a:pt x="411" y="457"/>
                        <a:pt x="410" y="457"/>
                        <a:pt x="410" y="457"/>
                      </a:cubicBezTo>
                      <a:close/>
                      <a:moveTo>
                        <a:pt x="418" y="472"/>
                      </a:moveTo>
                      <a:cubicBezTo>
                        <a:pt x="419" y="473"/>
                        <a:pt x="419" y="473"/>
                        <a:pt x="419" y="473"/>
                      </a:cubicBezTo>
                      <a:cubicBezTo>
                        <a:pt x="418" y="473"/>
                        <a:pt x="417" y="474"/>
                        <a:pt x="415" y="475"/>
                      </a:cubicBezTo>
                      <a:cubicBezTo>
                        <a:pt x="413" y="477"/>
                        <a:pt x="412" y="478"/>
                        <a:pt x="410" y="479"/>
                      </a:cubicBezTo>
                      <a:cubicBezTo>
                        <a:pt x="409" y="479"/>
                        <a:pt x="409" y="479"/>
                        <a:pt x="409" y="479"/>
                      </a:cubicBezTo>
                      <a:cubicBezTo>
                        <a:pt x="409" y="478"/>
                        <a:pt x="409" y="478"/>
                        <a:pt x="409" y="478"/>
                      </a:cubicBezTo>
                      <a:cubicBezTo>
                        <a:pt x="412" y="477"/>
                        <a:pt x="415" y="475"/>
                        <a:pt x="418" y="472"/>
                      </a:cubicBezTo>
                      <a:close/>
                      <a:moveTo>
                        <a:pt x="413" y="471"/>
                      </a:moveTo>
                      <a:cubicBezTo>
                        <a:pt x="412" y="471"/>
                        <a:pt x="411" y="472"/>
                        <a:pt x="411" y="472"/>
                      </a:cubicBezTo>
                      <a:cubicBezTo>
                        <a:pt x="409" y="471"/>
                        <a:pt x="407" y="471"/>
                        <a:pt x="405" y="470"/>
                      </a:cubicBezTo>
                      <a:cubicBezTo>
                        <a:pt x="406" y="470"/>
                        <a:pt x="406" y="469"/>
                        <a:pt x="407" y="469"/>
                      </a:cubicBezTo>
                      <a:cubicBezTo>
                        <a:pt x="409" y="469"/>
                        <a:pt x="411" y="470"/>
                        <a:pt x="413" y="471"/>
                      </a:cubicBezTo>
                      <a:close/>
                      <a:moveTo>
                        <a:pt x="425" y="469"/>
                      </a:moveTo>
                      <a:cubicBezTo>
                        <a:pt x="423" y="470"/>
                        <a:pt x="422" y="471"/>
                        <a:pt x="420" y="472"/>
                      </a:cubicBezTo>
                      <a:cubicBezTo>
                        <a:pt x="420" y="472"/>
                        <a:pt x="419" y="472"/>
                        <a:pt x="419" y="471"/>
                      </a:cubicBezTo>
                      <a:cubicBezTo>
                        <a:pt x="420" y="471"/>
                        <a:pt x="421" y="470"/>
                        <a:pt x="422" y="470"/>
                      </a:cubicBezTo>
                      <a:cubicBezTo>
                        <a:pt x="423" y="469"/>
                        <a:pt x="423" y="469"/>
                        <a:pt x="424" y="469"/>
                      </a:cubicBezTo>
                      <a:cubicBezTo>
                        <a:pt x="424" y="469"/>
                        <a:pt x="424" y="469"/>
                        <a:pt x="425" y="469"/>
                      </a:cubicBezTo>
                      <a:close/>
                      <a:moveTo>
                        <a:pt x="427" y="467"/>
                      </a:moveTo>
                      <a:cubicBezTo>
                        <a:pt x="427" y="467"/>
                        <a:pt x="427" y="467"/>
                        <a:pt x="428" y="467"/>
                      </a:cubicBezTo>
                      <a:cubicBezTo>
                        <a:pt x="427" y="467"/>
                        <a:pt x="427" y="467"/>
                        <a:pt x="427" y="467"/>
                      </a:cubicBezTo>
                      <a:close/>
                      <a:moveTo>
                        <a:pt x="401" y="476"/>
                      </a:moveTo>
                      <a:cubicBezTo>
                        <a:pt x="402" y="475"/>
                        <a:pt x="403"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2" y="476"/>
                        <a:pt x="401" y="476"/>
                      </a:cubicBezTo>
                      <a:close/>
                      <a:moveTo>
                        <a:pt x="399" y="477"/>
                      </a:moveTo>
                      <a:cubicBezTo>
                        <a:pt x="400" y="477"/>
                        <a:pt x="400" y="477"/>
                        <a:pt x="401" y="477"/>
                      </a:cubicBezTo>
                      <a:cubicBezTo>
                        <a:pt x="397" y="479"/>
                        <a:pt x="394" y="481"/>
                        <a:pt x="391" y="482"/>
                      </a:cubicBezTo>
                      <a:cubicBezTo>
                        <a:pt x="392" y="482"/>
                        <a:pt x="393"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8" y="493"/>
                        <a:pt x="380" y="497"/>
                        <a:pt x="372" y="501"/>
                      </a:cubicBezTo>
                      <a:cubicBezTo>
                        <a:pt x="362" y="505"/>
                        <a:pt x="353" y="509"/>
                        <a:pt x="343" y="511"/>
                      </a:cubicBezTo>
                      <a:cubicBezTo>
                        <a:pt x="356" y="506"/>
                        <a:pt x="369" y="499"/>
                        <a:pt x="380" y="491"/>
                      </a:cubicBezTo>
                      <a:cubicBezTo>
                        <a:pt x="382" y="490"/>
                        <a:pt x="383" y="489"/>
                        <a:pt x="385" y="489"/>
                      </a:cubicBezTo>
                      <a:cubicBezTo>
                        <a:pt x="387" y="488"/>
                        <a:pt x="388" y="488"/>
                        <a:pt x="389" y="487"/>
                      </a:cubicBezTo>
                      <a:cubicBezTo>
                        <a:pt x="384" y="491"/>
                        <a:pt x="379" y="494"/>
                        <a:pt x="374" y="497"/>
                      </a:cubicBezTo>
                      <a:cubicBezTo>
                        <a:pt x="380" y="493"/>
                        <a:pt x="387"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2" y="476"/>
                        <a:pt x="362" y="477"/>
                      </a:cubicBezTo>
                      <a:cubicBezTo>
                        <a:pt x="363" y="478"/>
                        <a:pt x="364" y="480"/>
                        <a:pt x="365" y="481"/>
                      </a:cubicBezTo>
                      <a:cubicBezTo>
                        <a:pt x="365" y="482"/>
                        <a:pt x="364" y="483"/>
                        <a:pt x="363" y="484"/>
                      </a:cubicBezTo>
                      <a:cubicBezTo>
                        <a:pt x="362" y="482"/>
                        <a:pt x="361" y="480"/>
                        <a:pt x="359" y="478"/>
                      </a:cubicBezTo>
                      <a:cubicBezTo>
                        <a:pt x="358" y="478"/>
                        <a:pt x="358" y="478"/>
                        <a:pt x="358" y="479"/>
                      </a:cubicBezTo>
                      <a:cubicBezTo>
                        <a:pt x="359" y="481"/>
                        <a:pt x="360" y="483"/>
                        <a:pt x="361" y="485"/>
                      </a:cubicBezTo>
                      <a:cubicBezTo>
                        <a:pt x="359" y="487"/>
                        <a:pt x="357" y="489"/>
                        <a:pt x="356" y="491"/>
                      </a:cubicBezTo>
                      <a:cubicBezTo>
                        <a:pt x="354" y="488"/>
                        <a:pt x="352" y="486"/>
                        <a:pt x="350" y="483"/>
                      </a:cubicBezTo>
                      <a:cubicBezTo>
                        <a:pt x="353" y="481"/>
                        <a:pt x="355" y="479"/>
                        <a:pt x="357" y="477"/>
                      </a:cubicBezTo>
                      <a:cubicBezTo>
                        <a:pt x="363" y="474"/>
                        <a:pt x="369" y="472"/>
                        <a:pt x="375" y="469"/>
                      </a:cubicBezTo>
                      <a:cubicBezTo>
                        <a:pt x="373" y="473"/>
                        <a:pt x="369" y="477"/>
                        <a:pt x="366" y="480"/>
                      </a:cubicBezTo>
                      <a:cubicBezTo>
                        <a:pt x="365" y="479"/>
                        <a:pt x="364" y="477"/>
                        <a:pt x="363" y="476"/>
                      </a:cubicBezTo>
                      <a:close/>
                      <a:moveTo>
                        <a:pt x="364" y="485"/>
                      </a:moveTo>
                      <a:cubicBezTo>
                        <a:pt x="365" y="484"/>
                        <a:pt x="365" y="483"/>
                        <a:pt x="367" y="483"/>
                      </a:cubicBezTo>
                      <a:cubicBezTo>
                        <a:pt x="368" y="485"/>
                        <a:pt x="369" y="486"/>
                        <a:pt x="371" y="488"/>
                      </a:cubicBezTo>
                      <a:cubicBezTo>
                        <a:pt x="370" y="489"/>
                        <a:pt x="369" y="490"/>
                        <a:pt x="367" y="490"/>
                      </a:cubicBezTo>
                      <a:cubicBezTo>
                        <a:pt x="366" y="489"/>
                        <a:pt x="365" y="487"/>
                        <a:pt x="364" y="485"/>
                      </a:cubicBezTo>
                      <a:close/>
                      <a:moveTo>
                        <a:pt x="353" y="478"/>
                      </a:moveTo>
                      <a:cubicBezTo>
                        <a:pt x="351" y="479"/>
                        <a:pt x="350" y="480"/>
                        <a:pt x="349" y="481"/>
                      </a:cubicBezTo>
                      <a:cubicBezTo>
                        <a:pt x="349" y="481"/>
                        <a:pt x="349" y="481"/>
                        <a:pt x="349" y="480"/>
                      </a:cubicBezTo>
                      <a:cubicBezTo>
                        <a:pt x="350" y="479"/>
                        <a:pt x="351" y="479"/>
                        <a:pt x="353" y="478"/>
                      </a:cubicBezTo>
                      <a:close/>
                      <a:moveTo>
                        <a:pt x="359" y="495"/>
                      </a:moveTo>
                      <a:cubicBezTo>
                        <a:pt x="358" y="494"/>
                        <a:pt x="357" y="493"/>
                        <a:pt x="357" y="492"/>
                      </a:cubicBezTo>
                      <a:cubicBezTo>
                        <a:pt x="359" y="491"/>
                        <a:pt x="360" y="489"/>
                        <a:pt x="362" y="487"/>
                      </a:cubicBezTo>
                      <a:cubicBezTo>
                        <a:pt x="363" y="489"/>
                        <a:pt x="364" y="490"/>
                        <a:pt x="365" y="491"/>
                      </a:cubicBezTo>
                      <a:cubicBezTo>
                        <a:pt x="363" y="493"/>
                        <a:pt x="361" y="494"/>
                        <a:pt x="359" y="495"/>
                      </a:cubicBezTo>
                      <a:close/>
                      <a:moveTo>
                        <a:pt x="369" y="493"/>
                      </a:moveTo>
                      <a:cubicBezTo>
                        <a:pt x="369" y="493"/>
                        <a:pt x="369" y="492"/>
                        <a:pt x="368" y="492"/>
                      </a:cubicBezTo>
                      <a:cubicBezTo>
                        <a:pt x="370" y="491"/>
                        <a:pt x="371" y="490"/>
                        <a:pt x="373" y="489"/>
                      </a:cubicBezTo>
                      <a:cubicBezTo>
                        <a:pt x="373" y="489"/>
                        <a:pt x="374" y="489"/>
                        <a:pt x="375" y="489"/>
                      </a:cubicBezTo>
                      <a:cubicBezTo>
                        <a:pt x="375" y="489"/>
                        <a:pt x="375" y="489"/>
                        <a:pt x="376" y="489"/>
                      </a:cubicBezTo>
                      <a:cubicBezTo>
                        <a:pt x="376" y="489"/>
                        <a:pt x="375" y="489"/>
                        <a:pt x="375" y="488"/>
                      </a:cubicBezTo>
                      <a:cubicBezTo>
                        <a:pt x="375" y="488"/>
                        <a:pt x="375" y="488"/>
                        <a:pt x="375" y="488"/>
                      </a:cubicBezTo>
                      <a:cubicBezTo>
                        <a:pt x="379" y="485"/>
                        <a:pt x="384" y="482"/>
                        <a:pt x="388" y="479"/>
                      </a:cubicBezTo>
                      <a:cubicBezTo>
                        <a:pt x="389" y="479"/>
                        <a:pt x="391" y="479"/>
                        <a:pt x="392" y="479"/>
                      </a:cubicBezTo>
                      <a:cubicBezTo>
                        <a:pt x="390" y="481"/>
                        <a:pt x="388" y="482"/>
                        <a:pt x="386" y="483"/>
                      </a:cubicBezTo>
                      <a:cubicBezTo>
                        <a:pt x="383" y="486"/>
                        <a:pt x="379" y="488"/>
                        <a:pt x="375" y="490"/>
                      </a:cubicBezTo>
                      <a:cubicBezTo>
                        <a:pt x="373" y="491"/>
                        <a:pt x="371" y="492"/>
                        <a:pt x="369" y="493"/>
                      </a:cubicBezTo>
                      <a:close/>
                      <a:moveTo>
                        <a:pt x="367" y="493"/>
                      </a:moveTo>
                      <a:cubicBezTo>
                        <a:pt x="367" y="493"/>
                        <a:pt x="367" y="493"/>
                        <a:pt x="368" y="494"/>
                      </a:cubicBezTo>
                      <a:cubicBezTo>
                        <a:pt x="365" y="495"/>
                        <a:pt x="363" y="497"/>
                        <a:pt x="361" y="498"/>
                      </a:cubicBezTo>
                      <a:cubicBezTo>
                        <a:pt x="361" y="498"/>
                        <a:pt x="361" y="497"/>
                        <a:pt x="361" y="497"/>
                      </a:cubicBezTo>
                      <a:cubicBezTo>
                        <a:pt x="361" y="497"/>
                        <a:pt x="360" y="497"/>
                        <a:pt x="360" y="497"/>
                      </a:cubicBezTo>
                      <a:cubicBezTo>
                        <a:pt x="362" y="495"/>
                        <a:pt x="365" y="494"/>
                        <a:pt x="367" y="493"/>
                      </a:cubicBezTo>
                      <a:close/>
                      <a:moveTo>
                        <a:pt x="358" y="497"/>
                      </a:moveTo>
                      <a:cubicBezTo>
                        <a:pt x="359" y="498"/>
                        <a:pt x="359" y="498"/>
                        <a:pt x="359" y="499"/>
                      </a:cubicBezTo>
                      <a:cubicBezTo>
                        <a:pt x="357" y="500"/>
                        <a:pt x="354" y="501"/>
                        <a:pt x="351" y="502"/>
                      </a:cubicBezTo>
                      <a:cubicBezTo>
                        <a:pt x="349" y="503"/>
                        <a:pt x="347" y="504"/>
                        <a:pt x="345" y="504"/>
                      </a:cubicBezTo>
                      <a:cubicBezTo>
                        <a:pt x="349" y="502"/>
                        <a:pt x="354" y="500"/>
                        <a:pt x="358" y="497"/>
                      </a:cubicBezTo>
                      <a:close/>
                      <a:moveTo>
                        <a:pt x="387" y="479"/>
                      </a:moveTo>
                      <a:cubicBezTo>
                        <a:pt x="385" y="479"/>
                        <a:pt x="383" y="480"/>
                        <a:pt x="381" y="481"/>
                      </a:cubicBezTo>
                      <a:cubicBezTo>
                        <a:pt x="379" y="483"/>
                        <a:pt x="376" y="485"/>
                        <a:pt x="373" y="487"/>
                      </a:cubicBezTo>
                      <a:cubicBezTo>
                        <a:pt x="371" y="485"/>
                        <a:pt x="369" y="483"/>
                        <a:pt x="368" y="481"/>
                      </a:cubicBezTo>
                      <a:cubicBezTo>
                        <a:pt x="371" y="477"/>
                        <a:pt x="374" y="473"/>
                        <a:pt x="377" y="469"/>
                      </a:cubicBezTo>
                      <a:cubicBezTo>
                        <a:pt x="381" y="472"/>
                        <a:pt x="384" y="475"/>
                        <a:pt x="387" y="479"/>
                      </a:cubicBezTo>
                      <a:close/>
                      <a:moveTo>
                        <a:pt x="370" y="495"/>
                      </a:moveTo>
                      <a:cubicBezTo>
                        <a:pt x="370" y="494"/>
                        <a:pt x="370" y="494"/>
                        <a:pt x="370" y="494"/>
                      </a:cubicBezTo>
                      <a:cubicBezTo>
                        <a:pt x="371" y="493"/>
                        <a:pt x="371" y="493"/>
                        <a:pt x="372" y="493"/>
                      </a:cubicBezTo>
                      <a:cubicBezTo>
                        <a:pt x="373" y="492"/>
                        <a:pt x="374" y="492"/>
                        <a:pt x="374" y="492"/>
                      </a:cubicBezTo>
                      <a:cubicBezTo>
                        <a:pt x="373" y="493"/>
                        <a:pt x="372"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8" name="Freeform 352"/>
                <p:cNvSpPr/>
                <p:nvPr/>
              </p:nvSpPr>
              <p:spPr bwMode="auto">
                <a:xfrm>
                  <a:off x="-1435" y="4156"/>
                  <a:ext cx="8" cy="22"/>
                </a:xfrm>
                <a:custGeom>
                  <a:avLst/>
                  <a:gdLst>
                    <a:gd name="T0" fmla="*/ 4 w 5"/>
                    <a:gd name="T1" fmla="*/ 0 h 15"/>
                    <a:gd name="T2" fmla="*/ 3 w 5"/>
                    <a:gd name="T3" fmla="*/ 1 h 15"/>
                    <a:gd name="T4" fmla="*/ 2 w 5"/>
                    <a:gd name="T5" fmla="*/ 5 h 15"/>
                    <a:gd name="T6" fmla="*/ 1 w 5"/>
                    <a:gd name="T7" fmla="*/ 6 h 15"/>
                    <a:gd name="T8" fmla="*/ 1 w 5"/>
                    <a:gd name="T9" fmla="*/ 8 h 15"/>
                    <a:gd name="T10" fmla="*/ 2 w 5"/>
                    <a:gd name="T11" fmla="*/ 15 h 15"/>
                    <a:gd name="T12" fmla="*/ 3 w 5"/>
                    <a:gd name="T13" fmla="*/ 14 h 15"/>
                    <a:gd name="T14" fmla="*/ 3 w 5"/>
                    <a:gd name="T15" fmla="*/ 8 h 15"/>
                    <a:gd name="T16" fmla="*/ 5 w 5"/>
                    <a:gd name="T17" fmla="*/ 5 h 15"/>
                    <a:gd name="T18" fmla="*/ 5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2" y="6"/>
                        <a:pt x="1" y="6"/>
                      </a:cubicBezTo>
                      <a:cubicBezTo>
                        <a:pt x="1" y="7"/>
                        <a:pt x="1" y="7"/>
                        <a:pt x="1" y="8"/>
                      </a:cubicBezTo>
                      <a:cubicBezTo>
                        <a:pt x="0" y="11"/>
                        <a:pt x="0" y="14"/>
                        <a:pt x="2" y="15"/>
                      </a:cubicBezTo>
                      <a:cubicBezTo>
                        <a:pt x="2" y="15"/>
                        <a:pt x="3" y="14"/>
                        <a:pt x="3" y="14"/>
                      </a:cubicBezTo>
                      <a:cubicBezTo>
                        <a:pt x="3" y="12"/>
                        <a:pt x="3" y="10"/>
                        <a:pt x="3" y="8"/>
                      </a:cubicBezTo>
                      <a:cubicBezTo>
                        <a:pt x="4" y="7"/>
                        <a:pt x="4" y="6"/>
                        <a:pt x="5" y="5"/>
                      </a:cubicBezTo>
                      <a:cubicBezTo>
                        <a:pt x="5" y="4"/>
                        <a:pt x="5" y="4"/>
                        <a:pt x="5" y="3"/>
                      </a:cubicBezTo>
                      <a:cubicBezTo>
                        <a:pt x="5"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9" name="Freeform 353"/>
                <p:cNvSpPr/>
                <p:nvPr/>
              </p:nvSpPr>
              <p:spPr bwMode="auto">
                <a:xfrm>
                  <a:off x="-1389" y="4162"/>
                  <a:ext cx="4" cy="21"/>
                </a:xfrm>
                <a:custGeom>
                  <a:avLst/>
                  <a:gdLst>
                    <a:gd name="T0" fmla="*/ 2 w 3"/>
                    <a:gd name="T1" fmla="*/ 0 h 15"/>
                    <a:gd name="T2" fmla="*/ 1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1" y="1"/>
                      </a:cubicBezTo>
                      <a:cubicBezTo>
                        <a:pt x="0" y="7"/>
                        <a:pt x="0" y="12"/>
                        <a:pt x="0" y="15"/>
                      </a:cubicBezTo>
                      <a:cubicBezTo>
                        <a:pt x="1" y="15"/>
                        <a:pt x="1" y="14"/>
                        <a:pt x="1" y="14"/>
                      </a:cubicBezTo>
                      <a:cubicBezTo>
                        <a:pt x="3"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354"/>
                <p:cNvSpPr/>
                <p:nvPr/>
              </p:nvSpPr>
              <p:spPr bwMode="auto">
                <a:xfrm>
                  <a:off x="-1257" y="4219"/>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6" y="7"/>
                        <a:pt x="3" y="12"/>
                        <a:pt x="0" y="17"/>
                      </a:cubicBezTo>
                      <a:cubicBezTo>
                        <a:pt x="1" y="17"/>
                        <a:pt x="2" y="16"/>
                        <a:pt x="3" y="15"/>
                      </a:cubicBezTo>
                      <a:cubicBezTo>
                        <a:pt x="3" y="15"/>
                        <a:pt x="4"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355"/>
                <p:cNvSpPr/>
                <p:nvPr/>
              </p:nvSpPr>
              <p:spPr bwMode="auto">
                <a:xfrm>
                  <a:off x="-1664" y="4190"/>
                  <a:ext cx="14" cy="25"/>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10"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2" name="Freeform 356"/>
                <p:cNvSpPr/>
                <p:nvPr/>
              </p:nvSpPr>
              <p:spPr bwMode="auto">
                <a:xfrm>
                  <a:off x="-1635" y="4188"/>
                  <a:ext cx="6" cy="12"/>
                </a:xfrm>
                <a:custGeom>
                  <a:avLst/>
                  <a:gdLst>
                    <a:gd name="T0" fmla="*/ 1 w 4"/>
                    <a:gd name="T1" fmla="*/ 0 h 9"/>
                    <a:gd name="T2" fmla="*/ 0 w 4"/>
                    <a:gd name="T3" fmla="*/ 1 h 9"/>
                    <a:gd name="T4" fmla="*/ 3 w 4"/>
                    <a:gd name="T5" fmla="*/ 9 h 9"/>
                    <a:gd name="T6" fmla="*/ 4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4" y="8"/>
                        <a:pt x="4"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357"/>
                <p:cNvSpPr/>
                <p:nvPr/>
              </p:nvSpPr>
              <p:spPr bwMode="auto">
                <a:xfrm>
                  <a:off x="-1816" y="4372"/>
                  <a:ext cx="33" cy="13"/>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3" y="1"/>
                        <a:pt x="22" y="1"/>
                      </a:cubicBezTo>
                      <a:cubicBezTo>
                        <a:pt x="14" y="2"/>
                        <a:pt x="7"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358"/>
                <p:cNvSpPr/>
                <p:nvPr/>
              </p:nvSpPr>
              <p:spPr bwMode="auto">
                <a:xfrm>
                  <a:off x="-1825" y="4409"/>
                  <a:ext cx="20" cy="8"/>
                </a:xfrm>
                <a:custGeom>
                  <a:avLst/>
                  <a:gdLst>
                    <a:gd name="T0" fmla="*/ 9 w 14"/>
                    <a:gd name="T1" fmla="*/ 0 h 6"/>
                    <a:gd name="T2" fmla="*/ 5 w 14"/>
                    <a:gd name="T3" fmla="*/ 2 h 6"/>
                    <a:gd name="T4" fmla="*/ 0 w 14"/>
                    <a:gd name="T5" fmla="*/ 4 h 6"/>
                    <a:gd name="T6" fmla="*/ 0 w 14"/>
                    <a:gd name="T7" fmla="*/ 5 h 6"/>
                    <a:gd name="T8" fmla="*/ 3 w 14"/>
                    <a:gd name="T9" fmla="*/ 6 h 6"/>
                    <a:gd name="T10" fmla="*/ 5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2" y="3"/>
                        <a:pt x="0" y="4"/>
                      </a:cubicBezTo>
                      <a:cubicBezTo>
                        <a:pt x="0" y="5"/>
                        <a:pt x="0" y="5"/>
                        <a:pt x="0" y="5"/>
                      </a:cubicBezTo>
                      <a:cubicBezTo>
                        <a:pt x="1" y="5"/>
                        <a:pt x="2" y="5"/>
                        <a:pt x="3" y="6"/>
                      </a:cubicBezTo>
                      <a:cubicBezTo>
                        <a:pt x="3" y="5"/>
                        <a:pt x="4" y="5"/>
                        <a:pt x="5" y="5"/>
                      </a:cubicBezTo>
                      <a:cubicBezTo>
                        <a:pt x="7" y="3"/>
                        <a:pt x="11"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359"/>
                <p:cNvSpPr/>
                <p:nvPr/>
              </p:nvSpPr>
              <p:spPr bwMode="auto">
                <a:xfrm>
                  <a:off x="-1717" y="4239"/>
                  <a:ext cx="23" cy="17"/>
                </a:xfrm>
                <a:custGeom>
                  <a:avLst/>
                  <a:gdLst>
                    <a:gd name="T0" fmla="*/ 1 w 16"/>
                    <a:gd name="T1" fmla="*/ 0 h 12"/>
                    <a:gd name="T2" fmla="*/ 1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1" y="0"/>
                      </a:cubicBezTo>
                      <a:cubicBezTo>
                        <a:pt x="5" y="4"/>
                        <a:pt x="9" y="7"/>
                        <a:pt x="12" y="12"/>
                      </a:cubicBezTo>
                      <a:cubicBezTo>
                        <a:pt x="13" y="12"/>
                        <a:pt x="14" y="11"/>
                        <a:pt x="15" y="11"/>
                      </a:cubicBezTo>
                      <a:cubicBezTo>
                        <a:pt x="15" y="11"/>
                        <a:pt x="15" y="11"/>
                        <a:pt x="16" y="11"/>
                      </a:cubicBezTo>
                      <a:cubicBezTo>
                        <a:pt x="15" y="10"/>
                        <a:pt x="15" y="10"/>
                        <a:pt x="14" y="9"/>
                      </a:cubicBezTo>
                      <a:cubicBezTo>
                        <a:pt x="11"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360"/>
                <p:cNvSpPr/>
                <p:nvPr/>
              </p:nvSpPr>
              <p:spPr bwMode="auto">
                <a:xfrm>
                  <a:off x="-1742" y="4267"/>
                  <a:ext cx="24" cy="16"/>
                </a:xfrm>
                <a:custGeom>
                  <a:avLst/>
                  <a:gdLst>
                    <a:gd name="T0" fmla="*/ 1 w 17"/>
                    <a:gd name="T1" fmla="*/ 1 h 11"/>
                    <a:gd name="T2" fmla="*/ 10 w 17"/>
                    <a:gd name="T3" fmla="*/ 9 h 11"/>
                    <a:gd name="T4" fmla="*/ 17 w 17"/>
                    <a:gd name="T5" fmla="*/ 10 h 11"/>
                    <a:gd name="T6" fmla="*/ 15 w 17"/>
                    <a:gd name="T7" fmla="*/ 8 h 11"/>
                    <a:gd name="T8" fmla="*/ 11 w 17"/>
                    <a:gd name="T9" fmla="*/ 7 h 11"/>
                    <a:gd name="T10" fmla="*/ 1 w 17"/>
                    <a:gd name="T11" fmla="*/ 0 h 11"/>
                    <a:gd name="T12" fmla="*/ 1 w 1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 y="1"/>
                      </a:moveTo>
                      <a:cubicBezTo>
                        <a:pt x="3" y="4"/>
                        <a:pt x="7" y="7"/>
                        <a:pt x="10" y="9"/>
                      </a:cubicBezTo>
                      <a:cubicBezTo>
                        <a:pt x="14" y="11"/>
                        <a:pt x="16" y="11"/>
                        <a:pt x="17" y="10"/>
                      </a:cubicBezTo>
                      <a:cubicBezTo>
                        <a:pt x="16" y="9"/>
                        <a:pt x="16" y="9"/>
                        <a:pt x="15" y="8"/>
                      </a:cubicBezTo>
                      <a:cubicBezTo>
                        <a:pt x="14" y="8"/>
                        <a:pt x="13" y="7"/>
                        <a:pt x="11" y="7"/>
                      </a:cubicBezTo>
                      <a:cubicBezTo>
                        <a:pt x="7" y="5"/>
                        <a:pt x="4" y="3"/>
                        <a:pt x="1"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361"/>
                <p:cNvSpPr/>
                <p:nvPr/>
              </p:nvSpPr>
              <p:spPr bwMode="auto">
                <a:xfrm>
                  <a:off x="-1793" y="4341"/>
                  <a:ext cx="14" cy="5"/>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2" y="3"/>
                        <a:pt x="5" y="4"/>
                        <a:pt x="10" y="1"/>
                      </a:cubicBezTo>
                      <a:cubicBezTo>
                        <a:pt x="9" y="1"/>
                        <a:pt x="9" y="1"/>
                        <a:pt x="9" y="1"/>
                      </a:cubicBezTo>
                      <a:cubicBezTo>
                        <a:pt x="7"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362"/>
                <p:cNvSpPr/>
                <p:nvPr/>
              </p:nvSpPr>
              <p:spPr bwMode="auto">
                <a:xfrm>
                  <a:off x="-1786" y="4332"/>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363"/>
                <p:cNvSpPr/>
                <p:nvPr/>
              </p:nvSpPr>
              <p:spPr bwMode="auto">
                <a:xfrm>
                  <a:off x="-1799" y="4352"/>
                  <a:ext cx="17" cy="2"/>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364"/>
                <p:cNvSpPr/>
                <p:nvPr/>
              </p:nvSpPr>
              <p:spPr bwMode="auto">
                <a:xfrm>
                  <a:off x="-1779" y="4327"/>
                  <a:ext cx="20" cy="8"/>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1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3" y="3"/>
                        <a:pt x="14" y="3"/>
                      </a:cubicBezTo>
                      <a:cubicBezTo>
                        <a:pt x="13" y="3"/>
                        <a:pt x="13" y="3"/>
                        <a:pt x="13" y="3"/>
                      </a:cubicBezTo>
                      <a:cubicBezTo>
                        <a:pt x="9" y="1"/>
                        <a:pt x="5" y="1"/>
                        <a:pt x="1" y="0"/>
                      </a:cubicBezTo>
                      <a:cubicBezTo>
                        <a:pt x="1" y="0"/>
                        <a:pt x="1" y="0"/>
                        <a:pt x="1" y="0"/>
                      </a:cubicBezTo>
                      <a:cubicBezTo>
                        <a:pt x="1" y="0"/>
                        <a:pt x="1" y="0"/>
                        <a:pt x="1" y="0"/>
                      </a:cubicBezTo>
                      <a:cubicBezTo>
                        <a:pt x="1" y="0"/>
                        <a:pt x="1" y="0"/>
                        <a:pt x="1" y="1"/>
                      </a:cubicBezTo>
                      <a:cubicBezTo>
                        <a:pt x="0" y="1"/>
                        <a:pt x="0" y="2"/>
                        <a:pt x="0" y="2"/>
                      </a:cubicBezTo>
                      <a:cubicBezTo>
                        <a:pt x="1" y="2"/>
                        <a:pt x="1" y="2"/>
                        <a:pt x="2" y="2"/>
                      </a:cubicBezTo>
                      <a:cubicBezTo>
                        <a:pt x="4" y="5"/>
                        <a:pt x="8" y="6"/>
                        <a:pt x="14" y="5"/>
                      </a:cubicBez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365"/>
                <p:cNvSpPr/>
                <p:nvPr/>
              </p:nvSpPr>
              <p:spPr bwMode="auto">
                <a:xfrm>
                  <a:off x="-1808" y="4366"/>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5"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366"/>
                <p:cNvSpPr/>
                <p:nvPr/>
              </p:nvSpPr>
              <p:spPr bwMode="auto">
                <a:xfrm>
                  <a:off x="-1505" y="4148"/>
                  <a:ext cx="5" cy="25"/>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3" y="18"/>
                        <a:pt x="4"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367"/>
                <p:cNvSpPr/>
                <p:nvPr/>
              </p:nvSpPr>
              <p:spPr bwMode="auto">
                <a:xfrm>
                  <a:off x="-1532" y="4159"/>
                  <a:ext cx="4" cy="16"/>
                </a:xfrm>
                <a:custGeom>
                  <a:avLst/>
                  <a:gdLst>
                    <a:gd name="T0" fmla="*/ 1 w 3"/>
                    <a:gd name="T1" fmla="*/ 0 h 11"/>
                    <a:gd name="T2" fmla="*/ 1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1" y="1"/>
                      </a:cubicBezTo>
                      <a:cubicBezTo>
                        <a:pt x="0" y="4"/>
                        <a:pt x="0" y="8"/>
                        <a:pt x="2" y="11"/>
                      </a:cubicBezTo>
                      <a:cubicBezTo>
                        <a:pt x="3"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368"/>
                <p:cNvSpPr/>
                <p:nvPr/>
              </p:nvSpPr>
              <p:spPr bwMode="auto">
                <a:xfrm>
                  <a:off x="-1547" y="4154"/>
                  <a:ext cx="8" cy="12"/>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369"/>
                <p:cNvSpPr/>
                <p:nvPr/>
              </p:nvSpPr>
              <p:spPr bwMode="auto">
                <a:xfrm>
                  <a:off x="-1555" y="4156"/>
                  <a:ext cx="13" cy="27"/>
                </a:xfrm>
                <a:custGeom>
                  <a:avLst/>
                  <a:gdLst>
                    <a:gd name="T0" fmla="*/ 4 w 9"/>
                    <a:gd name="T1" fmla="*/ 6 h 19"/>
                    <a:gd name="T2" fmla="*/ 4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4" y="5"/>
                      </a:cubicBezTo>
                      <a:cubicBezTo>
                        <a:pt x="4"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6" name="Freeform 370"/>
                <p:cNvSpPr/>
                <p:nvPr/>
              </p:nvSpPr>
              <p:spPr bwMode="auto">
                <a:xfrm>
                  <a:off x="-1466" y="4151"/>
                  <a:ext cx="6" cy="21"/>
                </a:xfrm>
                <a:custGeom>
                  <a:avLst/>
                  <a:gdLst>
                    <a:gd name="T0" fmla="*/ 4 w 4"/>
                    <a:gd name="T1" fmla="*/ 0 h 15"/>
                    <a:gd name="T2" fmla="*/ 2 w 4"/>
                    <a:gd name="T3" fmla="*/ 1 h 15"/>
                    <a:gd name="T4" fmla="*/ 2 w 4"/>
                    <a:gd name="T5" fmla="*/ 15 h 15"/>
                    <a:gd name="T6" fmla="*/ 3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3" y="0"/>
                        <a:pt x="2" y="1"/>
                      </a:cubicBezTo>
                      <a:cubicBezTo>
                        <a:pt x="0" y="6"/>
                        <a:pt x="0" y="11"/>
                        <a:pt x="2" y="15"/>
                      </a:cubicBezTo>
                      <a:cubicBezTo>
                        <a:pt x="2" y="15"/>
                        <a:pt x="3" y="14"/>
                        <a:pt x="3"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7" name="Freeform 371"/>
                <p:cNvSpPr/>
                <p:nvPr/>
              </p:nvSpPr>
              <p:spPr bwMode="auto">
                <a:xfrm>
                  <a:off x="-1827" y="4460"/>
                  <a:ext cx="19"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8" name="Freeform 372"/>
                <p:cNvSpPr/>
                <p:nvPr/>
              </p:nvSpPr>
              <p:spPr bwMode="auto">
                <a:xfrm>
                  <a:off x="-1833" y="4468"/>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9"/>
                        <a:pt x="2" y="9"/>
                        <a:pt x="3" y="9"/>
                      </a:cubicBezTo>
                      <a:cubicBezTo>
                        <a:pt x="3" y="7"/>
                        <a:pt x="5" y="6"/>
                        <a:pt x="6" y="5"/>
                      </a:cubicBezTo>
                      <a:cubicBezTo>
                        <a:pt x="10" y="4"/>
                        <a:pt x="13" y="3"/>
                        <a:pt x="16" y="1"/>
                      </a:cubicBezTo>
                      <a:cubicBezTo>
                        <a:pt x="15" y="1"/>
                        <a:pt x="15" y="1"/>
                        <a:pt x="15" y="1"/>
                      </a:cubicBezTo>
                      <a:cubicBezTo>
                        <a:pt x="15"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9" name="Freeform 373"/>
                <p:cNvSpPr/>
                <p:nvPr/>
              </p:nvSpPr>
              <p:spPr bwMode="auto">
                <a:xfrm>
                  <a:off x="-1827" y="4488"/>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9"/>
                        <a:pt x="0" y="9"/>
                        <a:pt x="0" y="9"/>
                      </a:cubicBezTo>
                      <a:cubicBezTo>
                        <a:pt x="1" y="9"/>
                        <a:pt x="1" y="9"/>
                        <a:pt x="2" y="9"/>
                      </a:cubicBezTo>
                      <a:cubicBezTo>
                        <a:pt x="2" y="8"/>
                        <a:pt x="2" y="8"/>
                        <a:pt x="2" y="7"/>
                      </a:cubicBezTo>
                      <a:cubicBezTo>
                        <a:pt x="4" y="5"/>
                        <a:pt x="7" y="3"/>
                        <a:pt x="10" y="1"/>
                      </a:cubicBezTo>
                      <a:cubicBezTo>
                        <a:pt x="9" y="1"/>
                        <a:pt x="9" y="1"/>
                        <a:pt x="9" y="1"/>
                      </a:cubicBezTo>
                      <a:cubicBezTo>
                        <a:pt x="9" y="0"/>
                        <a:pt x="8"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0" name="Freeform 374"/>
                <p:cNvSpPr/>
                <p:nvPr/>
              </p:nvSpPr>
              <p:spPr bwMode="auto">
                <a:xfrm>
                  <a:off x="-1827" y="4551"/>
                  <a:ext cx="17" cy="4"/>
                </a:xfrm>
                <a:custGeom>
                  <a:avLst/>
                  <a:gdLst>
                    <a:gd name="T0" fmla="*/ 11 w 12"/>
                    <a:gd name="T1" fmla="*/ 1 h 3"/>
                    <a:gd name="T2" fmla="*/ 3 w 12"/>
                    <a:gd name="T3" fmla="*/ 0 h 3"/>
                    <a:gd name="T4" fmla="*/ 3 w 12"/>
                    <a:gd name="T5" fmla="*/ 0 h 3"/>
                    <a:gd name="T6" fmla="*/ 2 w 12"/>
                    <a:gd name="T7" fmla="*/ 1 h 3"/>
                    <a:gd name="T8" fmla="*/ 1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9" y="0"/>
                        <a:pt x="6" y="0"/>
                        <a:pt x="3" y="0"/>
                      </a:cubicBezTo>
                      <a:cubicBezTo>
                        <a:pt x="3" y="0"/>
                        <a:pt x="3" y="0"/>
                        <a:pt x="3" y="0"/>
                      </a:cubicBezTo>
                      <a:cubicBezTo>
                        <a:pt x="3" y="0"/>
                        <a:pt x="2" y="0"/>
                        <a:pt x="2" y="1"/>
                      </a:cubicBezTo>
                      <a:cubicBezTo>
                        <a:pt x="1" y="1"/>
                        <a:pt x="1" y="1"/>
                        <a:pt x="1" y="2"/>
                      </a:cubicBezTo>
                      <a:cubicBezTo>
                        <a:pt x="0" y="3"/>
                        <a:pt x="0" y="3"/>
                        <a:pt x="0" y="3"/>
                      </a:cubicBezTo>
                      <a:cubicBezTo>
                        <a:pt x="4" y="3"/>
                        <a:pt x="8" y="2"/>
                        <a:pt x="12"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1" name="Freeform 375"/>
                <p:cNvSpPr/>
                <p:nvPr/>
              </p:nvSpPr>
              <p:spPr bwMode="auto">
                <a:xfrm>
                  <a:off x="-1822" y="4542"/>
                  <a:ext cx="12" cy="6"/>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7" y="0"/>
                        <a:pt x="6" y="0"/>
                        <a:pt x="5" y="0"/>
                      </a:cubicBezTo>
                      <a:cubicBezTo>
                        <a:pt x="5" y="0"/>
                        <a:pt x="5" y="0"/>
                        <a:pt x="5" y="0"/>
                      </a:cubicBezTo>
                      <a:cubicBezTo>
                        <a:pt x="3" y="1"/>
                        <a:pt x="1" y="1"/>
                        <a:pt x="0" y="2"/>
                      </a:cubicBezTo>
                      <a:cubicBezTo>
                        <a:pt x="1" y="3"/>
                        <a:pt x="2" y="3"/>
                        <a:pt x="3" y="4"/>
                      </a:cubicBezTo>
                      <a:cubicBezTo>
                        <a:pt x="5"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2" name="Freeform 376"/>
                <p:cNvSpPr/>
                <p:nvPr/>
              </p:nvSpPr>
              <p:spPr bwMode="auto">
                <a:xfrm>
                  <a:off x="-1825" y="4590"/>
                  <a:ext cx="13" cy="13"/>
                </a:xfrm>
                <a:custGeom>
                  <a:avLst/>
                  <a:gdLst>
                    <a:gd name="T0" fmla="*/ 8 w 9"/>
                    <a:gd name="T1" fmla="*/ 3 h 9"/>
                    <a:gd name="T2" fmla="*/ 9 w 9"/>
                    <a:gd name="T3" fmla="*/ 0 h 9"/>
                    <a:gd name="T4" fmla="*/ 8 w 9"/>
                    <a:gd name="T5" fmla="*/ 1 h 9"/>
                    <a:gd name="T6" fmla="*/ 0 w 9"/>
                    <a:gd name="T7" fmla="*/ 6 h 9"/>
                    <a:gd name="T8" fmla="*/ 6 w 9"/>
                    <a:gd name="T9" fmla="*/ 7 h 9"/>
                    <a:gd name="T10" fmla="*/ 6 w 9"/>
                    <a:gd name="T11" fmla="*/ 6 h 9"/>
                    <a:gd name="T12" fmla="*/ 6 w 9"/>
                    <a:gd name="T13" fmla="*/ 5 h 9"/>
                    <a:gd name="T14" fmla="*/ 8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3"/>
                      </a:moveTo>
                      <a:cubicBezTo>
                        <a:pt x="8" y="2"/>
                        <a:pt x="9" y="1"/>
                        <a:pt x="9" y="0"/>
                      </a:cubicBezTo>
                      <a:cubicBezTo>
                        <a:pt x="9" y="0"/>
                        <a:pt x="9" y="0"/>
                        <a:pt x="8" y="1"/>
                      </a:cubicBezTo>
                      <a:cubicBezTo>
                        <a:pt x="6" y="3"/>
                        <a:pt x="3" y="5"/>
                        <a:pt x="0" y="6"/>
                      </a:cubicBezTo>
                      <a:cubicBezTo>
                        <a:pt x="1" y="9"/>
                        <a:pt x="3" y="9"/>
                        <a:pt x="6" y="7"/>
                      </a:cubicBezTo>
                      <a:cubicBezTo>
                        <a:pt x="6" y="7"/>
                        <a:pt x="6" y="7"/>
                        <a:pt x="6" y="6"/>
                      </a:cubicBezTo>
                      <a:cubicBezTo>
                        <a:pt x="6" y="6"/>
                        <a:pt x="6" y="5"/>
                        <a:pt x="6" y="5"/>
                      </a:cubicBezTo>
                      <a:cubicBezTo>
                        <a:pt x="7" y="4"/>
                        <a:pt x="7" y="4"/>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3" name="Freeform 377"/>
                <p:cNvSpPr/>
                <p:nvPr/>
              </p:nvSpPr>
              <p:spPr bwMode="auto">
                <a:xfrm>
                  <a:off x="-1825" y="4641"/>
                  <a:ext cx="12" cy="8"/>
                </a:xfrm>
                <a:custGeom>
                  <a:avLst/>
                  <a:gdLst>
                    <a:gd name="T0" fmla="*/ 7 w 8"/>
                    <a:gd name="T1" fmla="*/ 1 h 5"/>
                    <a:gd name="T2" fmla="*/ 5 w 8"/>
                    <a:gd name="T3" fmla="*/ 0 h 5"/>
                    <a:gd name="T4" fmla="*/ 5 w 8"/>
                    <a:gd name="T5" fmla="*/ 0 h 5"/>
                    <a:gd name="T6" fmla="*/ 0 w 8"/>
                    <a:gd name="T7" fmla="*/ 4 h 5"/>
                    <a:gd name="T8" fmla="*/ 1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7" y="0"/>
                        <a:pt x="6" y="0"/>
                        <a:pt x="5" y="0"/>
                      </a:cubicBezTo>
                      <a:cubicBezTo>
                        <a:pt x="5" y="0"/>
                        <a:pt x="5" y="0"/>
                        <a:pt x="5" y="0"/>
                      </a:cubicBezTo>
                      <a:cubicBezTo>
                        <a:pt x="2" y="0"/>
                        <a:pt x="0" y="2"/>
                        <a:pt x="0" y="4"/>
                      </a:cubicBezTo>
                      <a:cubicBezTo>
                        <a:pt x="0" y="5"/>
                        <a:pt x="0" y="5"/>
                        <a:pt x="1" y="5"/>
                      </a:cubicBezTo>
                      <a:cubicBezTo>
                        <a:pt x="3" y="3"/>
                        <a:pt x="5" y="2"/>
                        <a:pt x="8" y="1"/>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4" name="Freeform 378"/>
                <p:cNvSpPr/>
                <p:nvPr/>
              </p:nvSpPr>
              <p:spPr bwMode="auto">
                <a:xfrm>
                  <a:off x="-1819" y="4641"/>
                  <a:ext cx="21" cy="13"/>
                </a:xfrm>
                <a:custGeom>
                  <a:avLst/>
                  <a:gdLst>
                    <a:gd name="T0" fmla="*/ 0 w 15"/>
                    <a:gd name="T1" fmla="*/ 9 h 9"/>
                    <a:gd name="T2" fmla="*/ 2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1" y="9"/>
                        <a:pt x="1" y="9"/>
                        <a:pt x="2" y="9"/>
                      </a:cubicBezTo>
                      <a:cubicBezTo>
                        <a:pt x="7" y="7"/>
                        <a:pt x="11" y="3"/>
                        <a:pt x="15" y="0"/>
                      </a:cubicBezTo>
                      <a:cubicBezTo>
                        <a:pt x="15" y="0"/>
                        <a:pt x="14"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5" name="Freeform 379"/>
                <p:cNvSpPr/>
                <p:nvPr/>
              </p:nvSpPr>
              <p:spPr bwMode="auto">
                <a:xfrm>
                  <a:off x="-1796" y="4681"/>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9" y="0"/>
                        <a:pt x="8" y="1"/>
                      </a:cubicBezTo>
                      <a:cubicBezTo>
                        <a:pt x="5" y="5"/>
                        <a:pt x="2" y="10"/>
                        <a:pt x="0" y="15"/>
                      </a:cubicBezTo>
                      <a:cubicBezTo>
                        <a:pt x="1"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6" name="Freeform 380"/>
                <p:cNvSpPr/>
                <p:nvPr/>
              </p:nvSpPr>
              <p:spPr bwMode="auto">
                <a:xfrm>
                  <a:off x="-1805" y="4678"/>
                  <a:ext cx="19" cy="16"/>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3"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7" name="Freeform 381"/>
                <p:cNvSpPr/>
                <p:nvPr/>
              </p:nvSpPr>
              <p:spPr bwMode="auto">
                <a:xfrm>
                  <a:off x="-1799" y="4698"/>
                  <a:ext cx="21" cy="19"/>
                </a:xfrm>
                <a:custGeom>
                  <a:avLst/>
                  <a:gdLst>
                    <a:gd name="T0" fmla="*/ 11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2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1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1" y="6"/>
                      </a:moveTo>
                      <a:cubicBezTo>
                        <a:pt x="10" y="6"/>
                        <a:pt x="9" y="6"/>
                        <a:pt x="9" y="6"/>
                      </a:cubicBezTo>
                      <a:cubicBezTo>
                        <a:pt x="9" y="6"/>
                        <a:pt x="9" y="6"/>
                        <a:pt x="9" y="6"/>
                      </a:cubicBezTo>
                      <a:cubicBezTo>
                        <a:pt x="7" y="7"/>
                        <a:pt x="4" y="7"/>
                        <a:pt x="2" y="8"/>
                      </a:cubicBezTo>
                      <a:cubicBezTo>
                        <a:pt x="1" y="9"/>
                        <a:pt x="1" y="10"/>
                        <a:pt x="0" y="11"/>
                      </a:cubicBezTo>
                      <a:cubicBezTo>
                        <a:pt x="0" y="11"/>
                        <a:pt x="0" y="12"/>
                        <a:pt x="0" y="12"/>
                      </a:cubicBezTo>
                      <a:cubicBezTo>
                        <a:pt x="1" y="12"/>
                        <a:pt x="1" y="12"/>
                        <a:pt x="2" y="12"/>
                      </a:cubicBezTo>
                      <a:cubicBezTo>
                        <a:pt x="2" y="11"/>
                        <a:pt x="2" y="11"/>
                        <a:pt x="2" y="11"/>
                      </a:cubicBezTo>
                      <a:cubicBezTo>
                        <a:pt x="5"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4" y="0"/>
                        <a:pt x="13" y="1"/>
                      </a:cubicBezTo>
                      <a:cubicBezTo>
                        <a:pt x="12" y="2"/>
                        <a:pt x="11" y="4"/>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8" name="Freeform 382"/>
                <p:cNvSpPr/>
                <p:nvPr/>
              </p:nvSpPr>
              <p:spPr bwMode="auto">
                <a:xfrm>
                  <a:off x="-1789" y="4712"/>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3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6"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3"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9" name="Freeform 383"/>
                <p:cNvSpPr/>
                <p:nvPr/>
              </p:nvSpPr>
              <p:spPr bwMode="auto">
                <a:xfrm>
                  <a:off x="-1724" y="4772"/>
                  <a:ext cx="17" cy="18"/>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2" y="0"/>
                        <a:pt x="11" y="1"/>
                      </a:cubicBezTo>
                      <a:cubicBezTo>
                        <a:pt x="4" y="3"/>
                        <a:pt x="0" y="8"/>
                        <a:pt x="0" y="13"/>
                      </a:cubicBezTo>
                      <a:cubicBezTo>
                        <a:pt x="0" y="13"/>
                        <a:pt x="0" y="13"/>
                        <a:pt x="1" y="12"/>
                      </a:cubicBezTo>
                      <a:cubicBezTo>
                        <a:pt x="5"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0" name="Freeform 384"/>
                <p:cNvSpPr/>
                <p:nvPr/>
              </p:nvSpPr>
              <p:spPr bwMode="auto">
                <a:xfrm>
                  <a:off x="-1710" y="4780"/>
                  <a:ext cx="12" cy="19"/>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8"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1" name="Freeform 385"/>
                <p:cNvSpPr/>
                <p:nvPr/>
              </p:nvSpPr>
              <p:spPr bwMode="auto">
                <a:xfrm>
                  <a:off x="-1680" y="4803"/>
                  <a:ext cx="10" cy="19"/>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7" y="0"/>
                        <a:pt x="6" y="0"/>
                        <a:pt x="5" y="1"/>
                      </a:cubicBezTo>
                      <a:cubicBezTo>
                        <a:pt x="2" y="5"/>
                        <a:pt x="0" y="9"/>
                        <a:pt x="1" y="13"/>
                      </a:cubicBezTo>
                      <a:cubicBezTo>
                        <a:pt x="1" y="13"/>
                        <a:pt x="2" y="13"/>
                        <a:pt x="2" y="12"/>
                      </a:cubicBezTo>
                      <a:cubicBezTo>
                        <a:pt x="4"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2" name="Freeform 386"/>
                <p:cNvSpPr>
                  <a:spLocks noEditPoints="1"/>
                </p:cNvSpPr>
                <p:nvPr/>
              </p:nvSpPr>
              <p:spPr bwMode="auto">
                <a:xfrm>
                  <a:off x="-2216" y="3229"/>
                  <a:ext cx="756" cy="752"/>
                </a:xfrm>
                <a:custGeom>
                  <a:avLst/>
                  <a:gdLst>
                    <a:gd name="T0" fmla="*/ 15 w 533"/>
                    <a:gd name="T1" fmla="*/ 176 h 530"/>
                    <a:gd name="T2" fmla="*/ 55 w 533"/>
                    <a:gd name="T3" fmla="*/ 443 h 530"/>
                    <a:gd name="T4" fmla="*/ 461 w 533"/>
                    <a:gd name="T5" fmla="*/ 441 h 530"/>
                    <a:gd name="T6" fmla="*/ 532 w 533"/>
                    <a:gd name="T7" fmla="*/ 252 h 530"/>
                    <a:gd name="T8" fmla="*/ 348 w 533"/>
                    <a:gd name="T9" fmla="*/ 37 h 530"/>
                    <a:gd name="T10" fmla="*/ 279 w 533"/>
                    <a:gd name="T11" fmla="*/ 7 h 530"/>
                    <a:gd name="T12" fmla="*/ 381 w 533"/>
                    <a:gd name="T13" fmla="*/ 37 h 530"/>
                    <a:gd name="T14" fmla="*/ 402 w 533"/>
                    <a:gd name="T15" fmla="*/ 47 h 530"/>
                    <a:gd name="T16" fmla="*/ 428 w 533"/>
                    <a:gd name="T17" fmla="*/ 84 h 530"/>
                    <a:gd name="T18" fmla="*/ 517 w 533"/>
                    <a:gd name="T19" fmla="*/ 205 h 530"/>
                    <a:gd name="T20" fmla="*/ 521 w 533"/>
                    <a:gd name="T21" fmla="*/ 247 h 530"/>
                    <a:gd name="T22" fmla="*/ 501 w 533"/>
                    <a:gd name="T23" fmla="*/ 350 h 530"/>
                    <a:gd name="T24" fmla="*/ 488 w 533"/>
                    <a:gd name="T25" fmla="*/ 220 h 530"/>
                    <a:gd name="T26" fmla="*/ 185 w 533"/>
                    <a:gd name="T27" fmla="*/ 487 h 530"/>
                    <a:gd name="T28" fmla="*/ 89 w 533"/>
                    <a:gd name="T29" fmla="*/ 106 h 530"/>
                    <a:gd name="T30" fmla="*/ 376 w 533"/>
                    <a:gd name="T31" fmla="*/ 59 h 530"/>
                    <a:gd name="T32" fmla="*/ 485 w 533"/>
                    <a:gd name="T33" fmla="*/ 138 h 530"/>
                    <a:gd name="T34" fmla="*/ 483 w 533"/>
                    <a:gd name="T35" fmla="*/ 167 h 530"/>
                    <a:gd name="T36" fmla="*/ 508 w 533"/>
                    <a:gd name="T37" fmla="*/ 185 h 530"/>
                    <a:gd name="T38" fmla="*/ 453 w 533"/>
                    <a:gd name="T39" fmla="*/ 436 h 530"/>
                    <a:gd name="T40" fmla="*/ 484 w 533"/>
                    <a:gd name="T41" fmla="*/ 381 h 530"/>
                    <a:gd name="T42" fmla="*/ 488 w 533"/>
                    <a:gd name="T43" fmla="*/ 386 h 530"/>
                    <a:gd name="T44" fmla="*/ 496 w 533"/>
                    <a:gd name="T45" fmla="*/ 394 h 530"/>
                    <a:gd name="T46" fmla="*/ 458 w 533"/>
                    <a:gd name="T47" fmla="*/ 425 h 530"/>
                    <a:gd name="T48" fmla="*/ 457 w 533"/>
                    <a:gd name="T49" fmla="*/ 440 h 530"/>
                    <a:gd name="T50" fmla="*/ 479 w 533"/>
                    <a:gd name="T51" fmla="*/ 407 h 530"/>
                    <a:gd name="T52" fmla="*/ 526 w 533"/>
                    <a:gd name="T53" fmla="*/ 277 h 530"/>
                    <a:gd name="T54" fmla="*/ 511 w 533"/>
                    <a:gd name="T55" fmla="*/ 335 h 530"/>
                    <a:gd name="T56" fmla="*/ 34 w 533"/>
                    <a:gd name="T57" fmla="*/ 185 h 530"/>
                    <a:gd name="T58" fmla="*/ 83 w 533"/>
                    <a:gd name="T59" fmla="*/ 103 h 530"/>
                    <a:gd name="T60" fmla="*/ 150 w 533"/>
                    <a:gd name="T61" fmla="*/ 29 h 530"/>
                    <a:gd name="T62" fmla="*/ 169 w 533"/>
                    <a:gd name="T63" fmla="*/ 23 h 530"/>
                    <a:gd name="T64" fmla="*/ 233 w 533"/>
                    <a:gd name="T65" fmla="*/ 28 h 530"/>
                    <a:gd name="T66" fmla="*/ 297 w 533"/>
                    <a:gd name="T67" fmla="*/ 33 h 530"/>
                    <a:gd name="T68" fmla="*/ 6 w 533"/>
                    <a:gd name="T69" fmla="*/ 224 h 530"/>
                    <a:gd name="T70" fmla="*/ 23 w 533"/>
                    <a:gd name="T71" fmla="*/ 269 h 530"/>
                    <a:gd name="T72" fmla="*/ 10 w 533"/>
                    <a:gd name="T73" fmla="*/ 337 h 530"/>
                    <a:gd name="T74" fmla="*/ 80 w 533"/>
                    <a:gd name="T75" fmla="*/ 449 h 530"/>
                    <a:gd name="T76" fmla="*/ 18 w 533"/>
                    <a:gd name="T77" fmla="*/ 380 h 530"/>
                    <a:gd name="T78" fmla="*/ 55 w 533"/>
                    <a:gd name="T79" fmla="*/ 393 h 530"/>
                    <a:gd name="T80" fmla="*/ 297 w 533"/>
                    <a:gd name="T81" fmla="*/ 511 h 530"/>
                    <a:gd name="T82" fmla="*/ 354 w 533"/>
                    <a:gd name="T83" fmla="*/ 493 h 530"/>
                    <a:gd name="T84" fmla="*/ 282 w 533"/>
                    <a:gd name="T85" fmla="*/ 502 h 530"/>
                    <a:gd name="T86" fmla="*/ 323 w 533"/>
                    <a:gd name="T87" fmla="*/ 520 h 530"/>
                    <a:gd name="T88" fmla="*/ 330 w 533"/>
                    <a:gd name="T89" fmla="*/ 502 h 530"/>
                    <a:gd name="T90" fmla="*/ 315 w 533"/>
                    <a:gd name="T91" fmla="*/ 512 h 530"/>
                    <a:gd name="T92" fmla="*/ 195 w 533"/>
                    <a:gd name="T93" fmla="*/ 494 h 530"/>
                    <a:gd name="T94" fmla="*/ 211 w 533"/>
                    <a:gd name="T95" fmla="*/ 499 h 530"/>
                    <a:gd name="T96" fmla="*/ 227 w 533"/>
                    <a:gd name="T97" fmla="*/ 501 h 530"/>
                    <a:gd name="T98" fmla="*/ 236 w 533"/>
                    <a:gd name="T99" fmla="*/ 524 h 530"/>
                    <a:gd name="T100" fmla="*/ 250 w 533"/>
                    <a:gd name="T101" fmla="*/ 509 h 530"/>
                    <a:gd name="T102" fmla="*/ 247 w 533"/>
                    <a:gd name="T103" fmla="*/ 526 h 530"/>
                    <a:gd name="T104" fmla="*/ 160 w 533"/>
                    <a:gd name="T105" fmla="*/ 483 h 530"/>
                    <a:gd name="T106" fmla="*/ 169 w 533"/>
                    <a:gd name="T107" fmla="*/ 493 h 530"/>
                    <a:gd name="T108" fmla="*/ 133 w 533"/>
                    <a:gd name="T109" fmla="*/ 470 h 530"/>
                    <a:gd name="T110" fmla="*/ 139 w 533"/>
                    <a:gd name="T111" fmla="*/ 473 h 530"/>
                    <a:gd name="T112" fmla="*/ 131 w 533"/>
                    <a:gd name="T113" fmla="*/ 493 h 530"/>
                    <a:gd name="T114" fmla="*/ 157 w 533"/>
                    <a:gd name="T115" fmla="*/ 508 h 530"/>
                    <a:gd name="T116" fmla="*/ 396 w 533"/>
                    <a:gd name="T117" fmla="*/ 460 h 530"/>
                    <a:gd name="T118" fmla="*/ 403 w 533"/>
                    <a:gd name="T119" fmla="*/ 472 h 530"/>
                    <a:gd name="T120" fmla="*/ 366 w 533"/>
                    <a:gd name="T121" fmla="*/ 480 h 530"/>
                    <a:gd name="T122" fmla="*/ 358 w 533"/>
                    <a:gd name="T123" fmla="*/ 497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3" h="530">
                      <a:moveTo>
                        <a:pt x="367" y="22"/>
                      </a:moveTo>
                      <a:cubicBezTo>
                        <a:pt x="362" y="19"/>
                        <a:pt x="356" y="16"/>
                        <a:pt x="350" y="13"/>
                      </a:cubicBezTo>
                      <a:cubicBezTo>
                        <a:pt x="348" y="13"/>
                        <a:pt x="347" y="13"/>
                        <a:pt x="345" y="12"/>
                      </a:cubicBezTo>
                      <a:cubicBezTo>
                        <a:pt x="337" y="7"/>
                        <a:pt x="327" y="4"/>
                        <a:pt x="317" y="3"/>
                      </a:cubicBezTo>
                      <a:cubicBezTo>
                        <a:pt x="295" y="2"/>
                        <a:pt x="273" y="1"/>
                        <a:pt x="251" y="1"/>
                      </a:cubicBezTo>
                      <a:cubicBezTo>
                        <a:pt x="251" y="1"/>
                        <a:pt x="251" y="0"/>
                        <a:pt x="251" y="0"/>
                      </a:cubicBezTo>
                      <a:cubicBezTo>
                        <a:pt x="251" y="0"/>
                        <a:pt x="251" y="1"/>
                        <a:pt x="251" y="1"/>
                      </a:cubicBezTo>
                      <a:cubicBezTo>
                        <a:pt x="251" y="1"/>
                        <a:pt x="251" y="1"/>
                        <a:pt x="251" y="1"/>
                      </a:cubicBezTo>
                      <a:cubicBezTo>
                        <a:pt x="247" y="1"/>
                        <a:pt x="244" y="1"/>
                        <a:pt x="241" y="1"/>
                      </a:cubicBezTo>
                      <a:cubicBezTo>
                        <a:pt x="227" y="0"/>
                        <a:pt x="215" y="2"/>
                        <a:pt x="202" y="7"/>
                      </a:cubicBezTo>
                      <a:cubicBezTo>
                        <a:pt x="197" y="8"/>
                        <a:pt x="192" y="9"/>
                        <a:pt x="187" y="9"/>
                      </a:cubicBezTo>
                      <a:cubicBezTo>
                        <a:pt x="177" y="9"/>
                        <a:pt x="167" y="12"/>
                        <a:pt x="158" y="16"/>
                      </a:cubicBezTo>
                      <a:cubicBezTo>
                        <a:pt x="155" y="18"/>
                        <a:pt x="153" y="20"/>
                        <a:pt x="152" y="22"/>
                      </a:cubicBezTo>
                      <a:cubicBezTo>
                        <a:pt x="136" y="28"/>
                        <a:pt x="121" y="35"/>
                        <a:pt x="106" y="44"/>
                      </a:cubicBezTo>
                      <a:cubicBezTo>
                        <a:pt x="106" y="44"/>
                        <a:pt x="106" y="44"/>
                        <a:pt x="105" y="45"/>
                      </a:cubicBezTo>
                      <a:cubicBezTo>
                        <a:pt x="105" y="45"/>
                        <a:pt x="105" y="46"/>
                        <a:pt x="105" y="46"/>
                      </a:cubicBezTo>
                      <a:cubicBezTo>
                        <a:pt x="101" y="48"/>
                        <a:pt x="97" y="51"/>
                        <a:pt x="95" y="55"/>
                      </a:cubicBezTo>
                      <a:cubicBezTo>
                        <a:pt x="88" y="65"/>
                        <a:pt x="80" y="74"/>
                        <a:pt x="71" y="82"/>
                      </a:cubicBezTo>
                      <a:cubicBezTo>
                        <a:pt x="66" y="88"/>
                        <a:pt x="61" y="94"/>
                        <a:pt x="57" y="101"/>
                      </a:cubicBezTo>
                      <a:cubicBezTo>
                        <a:pt x="56" y="100"/>
                        <a:pt x="56" y="100"/>
                        <a:pt x="56" y="100"/>
                      </a:cubicBezTo>
                      <a:cubicBezTo>
                        <a:pt x="55" y="100"/>
                        <a:pt x="55" y="100"/>
                        <a:pt x="55" y="100"/>
                      </a:cubicBezTo>
                      <a:cubicBezTo>
                        <a:pt x="54" y="101"/>
                        <a:pt x="54" y="101"/>
                        <a:pt x="54" y="101"/>
                      </a:cubicBezTo>
                      <a:cubicBezTo>
                        <a:pt x="55" y="101"/>
                        <a:pt x="55" y="101"/>
                        <a:pt x="55" y="102"/>
                      </a:cubicBezTo>
                      <a:cubicBezTo>
                        <a:pt x="55" y="103"/>
                        <a:pt x="54" y="104"/>
                        <a:pt x="53" y="105"/>
                      </a:cubicBezTo>
                      <a:cubicBezTo>
                        <a:pt x="43" y="117"/>
                        <a:pt x="35" y="130"/>
                        <a:pt x="27" y="144"/>
                      </a:cubicBezTo>
                      <a:cubicBezTo>
                        <a:pt x="27" y="144"/>
                        <a:pt x="27" y="144"/>
                        <a:pt x="27" y="144"/>
                      </a:cubicBezTo>
                      <a:cubicBezTo>
                        <a:pt x="26" y="144"/>
                        <a:pt x="26" y="144"/>
                        <a:pt x="26" y="144"/>
                      </a:cubicBezTo>
                      <a:cubicBezTo>
                        <a:pt x="27" y="144"/>
                        <a:pt x="27" y="144"/>
                        <a:pt x="27" y="144"/>
                      </a:cubicBezTo>
                      <a:cubicBezTo>
                        <a:pt x="27" y="145"/>
                        <a:pt x="26" y="147"/>
                        <a:pt x="25" y="148"/>
                      </a:cubicBezTo>
                      <a:cubicBezTo>
                        <a:pt x="25" y="149"/>
                        <a:pt x="25" y="149"/>
                        <a:pt x="25" y="150"/>
                      </a:cubicBezTo>
                      <a:cubicBezTo>
                        <a:pt x="25" y="151"/>
                        <a:pt x="25" y="152"/>
                        <a:pt x="25" y="153"/>
                      </a:cubicBezTo>
                      <a:cubicBezTo>
                        <a:pt x="24" y="155"/>
                        <a:pt x="23" y="157"/>
                        <a:pt x="21" y="159"/>
                      </a:cubicBezTo>
                      <a:cubicBezTo>
                        <a:pt x="20" y="163"/>
                        <a:pt x="17" y="167"/>
                        <a:pt x="15" y="171"/>
                      </a:cubicBezTo>
                      <a:cubicBezTo>
                        <a:pt x="15" y="173"/>
                        <a:pt x="15" y="175"/>
                        <a:pt x="15" y="176"/>
                      </a:cubicBezTo>
                      <a:cubicBezTo>
                        <a:pt x="13" y="179"/>
                        <a:pt x="13" y="183"/>
                        <a:pt x="13" y="186"/>
                      </a:cubicBezTo>
                      <a:cubicBezTo>
                        <a:pt x="13" y="186"/>
                        <a:pt x="13" y="187"/>
                        <a:pt x="12" y="187"/>
                      </a:cubicBezTo>
                      <a:cubicBezTo>
                        <a:pt x="12" y="188"/>
                        <a:pt x="12" y="188"/>
                        <a:pt x="11" y="189"/>
                      </a:cubicBezTo>
                      <a:cubicBezTo>
                        <a:pt x="11" y="189"/>
                        <a:pt x="11" y="190"/>
                        <a:pt x="11" y="190"/>
                      </a:cubicBezTo>
                      <a:cubicBezTo>
                        <a:pt x="11" y="191"/>
                        <a:pt x="11" y="191"/>
                        <a:pt x="11" y="192"/>
                      </a:cubicBezTo>
                      <a:cubicBezTo>
                        <a:pt x="11" y="192"/>
                        <a:pt x="11" y="193"/>
                        <a:pt x="10" y="193"/>
                      </a:cubicBezTo>
                      <a:cubicBezTo>
                        <a:pt x="10" y="194"/>
                        <a:pt x="10" y="194"/>
                        <a:pt x="9" y="195"/>
                      </a:cubicBezTo>
                      <a:cubicBezTo>
                        <a:pt x="9" y="195"/>
                        <a:pt x="9" y="196"/>
                        <a:pt x="9" y="196"/>
                      </a:cubicBezTo>
                      <a:cubicBezTo>
                        <a:pt x="10" y="198"/>
                        <a:pt x="9" y="200"/>
                        <a:pt x="9" y="202"/>
                      </a:cubicBezTo>
                      <a:cubicBezTo>
                        <a:pt x="8" y="205"/>
                        <a:pt x="7" y="209"/>
                        <a:pt x="7" y="213"/>
                      </a:cubicBezTo>
                      <a:cubicBezTo>
                        <a:pt x="6" y="213"/>
                        <a:pt x="6" y="214"/>
                        <a:pt x="5" y="214"/>
                      </a:cubicBezTo>
                      <a:cubicBezTo>
                        <a:pt x="1" y="234"/>
                        <a:pt x="0" y="255"/>
                        <a:pt x="2" y="276"/>
                      </a:cubicBezTo>
                      <a:cubicBezTo>
                        <a:pt x="4" y="300"/>
                        <a:pt x="6" y="325"/>
                        <a:pt x="7" y="349"/>
                      </a:cubicBezTo>
                      <a:cubicBezTo>
                        <a:pt x="8" y="350"/>
                        <a:pt x="8" y="350"/>
                        <a:pt x="9" y="351"/>
                      </a:cubicBezTo>
                      <a:cubicBezTo>
                        <a:pt x="9" y="351"/>
                        <a:pt x="9" y="352"/>
                        <a:pt x="9" y="352"/>
                      </a:cubicBezTo>
                      <a:cubicBezTo>
                        <a:pt x="9" y="357"/>
                        <a:pt x="9" y="362"/>
                        <a:pt x="11" y="366"/>
                      </a:cubicBezTo>
                      <a:cubicBezTo>
                        <a:pt x="11" y="367"/>
                        <a:pt x="12" y="369"/>
                        <a:pt x="13" y="371"/>
                      </a:cubicBezTo>
                      <a:cubicBezTo>
                        <a:pt x="12" y="371"/>
                        <a:pt x="12" y="371"/>
                        <a:pt x="12" y="371"/>
                      </a:cubicBezTo>
                      <a:cubicBezTo>
                        <a:pt x="12" y="371"/>
                        <a:pt x="12" y="371"/>
                        <a:pt x="13" y="371"/>
                      </a:cubicBezTo>
                      <a:cubicBezTo>
                        <a:pt x="13" y="374"/>
                        <a:pt x="14" y="377"/>
                        <a:pt x="15" y="381"/>
                      </a:cubicBezTo>
                      <a:cubicBezTo>
                        <a:pt x="18" y="385"/>
                        <a:pt x="20" y="391"/>
                        <a:pt x="22" y="396"/>
                      </a:cubicBezTo>
                      <a:cubicBezTo>
                        <a:pt x="24" y="402"/>
                        <a:pt x="26" y="407"/>
                        <a:pt x="29" y="412"/>
                      </a:cubicBezTo>
                      <a:cubicBezTo>
                        <a:pt x="29" y="413"/>
                        <a:pt x="29" y="413"/>
                        <a:pt x="29" y="414"/>
                      </a:cubicBezTo>
                      <a:cubicBezTo>
                        <a:pt x="29" y="414"/>
                        <a:pt x="29" y="415"/>
                        <a:pt x="29" y="415"/>
                      </a:cubicBezTo>
                      <a:cubicBezTo>
                        <a:pt x="33" y="423"/>
                        <a:pt x="38" y="429"/>
                        <a:pt x="44" y="435"/>
                      </a:cubicBezTo>
                      <a:cubicBezTo>
                        <a:pt x="47" y="438"/>
                        <a:pt x="50" y="440"/>
                        <a:pt x="53" y="443"/>
                      </a:cubicBezTo>
                      <a:cubicBezTo>
                        <a:pt x="52" y="443"/>
                        <a:pt x="52" y="443"/>
                        <a:pt x="52" y="444"/>
                      </a:cubicBezTo>
                      <a:cubicBezTo>
                        <a:pt x="52" y="444"/>
                        <a:pt x="52" y="445"/>
                        <a:pt x="52" y="445"/>
                      </a:cubicBezTo>
                      <a:cubicBezTo>
                        <a:pt x="53" y="445"/>
                        <a:pt x="53" y="445"/>
                        <a:pt x="54" y="445"/>
                      </a:cubicBezTo>
                      <a:cubicBezTo>
                        <a:pt x="54" y="445"/>
                        <a:pt x="54" y="444"/>
                        <a:pt x="54" y="444"/>
                      </a:cubicBezTo>
                      <a:cubicBezTo>
                        <a:pt x="56" y="446"/>
                        <a:pt x="58" y="448"/>
                        <a:pt x="60" y="449"/>
                      </a:cubicBezTo>
                      <a:cubicBezTo>
                        <a:pt x="58" y="448"/>
                        <a:pt x="56" y="446"/>
                        <a:pt x="54" y="444"/>
                      </a:cubicBezTo>
                      <a:cubicBezTo>
                        <a:pt x="54" y="444"/>
                        <a:pt x="54" y="444"/>
                        <a:pt x="54" y="443"/>
                      </a:cubicBezTo>
                      <a:cubicBezTo>
                        <a:pt x="55" y="443"/>
                        <a:pt x="55" y="443"/>
                        <a:pt x="55" y="443"/>
                      </a:cubicBezTo>
                      <a:cubicBezTo>
                        <a:pt x="58" y="446"/>
                        <a:pt x="62" y="449"/>
                        <a:pt x="65" y="451"/>
                      </a:cubicBezTo>
                      <a:cubicBezTo>
                        <a:pt x="68" y="453"/>
                        <a:pt x="71" y="455"/>
                        <a:pt x="73" y="456"/>
                      </a:cubicBezTo>
                      <a:cubicBezTo>
                        <a:pt x="81" y="461"/>
                        <a:pt x="89" y="466"/>
                        <a:pt x="96" y="471"/>
                      </a:cubicBezTo>
                      <a:cubicBezTo>
                        <a:pt x="100" y="473"/>
                        <a:pt x="103" y="476"/>
                        <a:pt x="107" y="478"/>
                      </a:cubicBezTo>
                      <a:cubicBezTo>
                        <a:pt x="106" y="478"/>
                        <a:pt x="106" y="479"/>
                        <a:pt x="106" y="479"/>
                      </a:cubicBezTo>
                      <a:cubicBezTo>
                        <a:pt x="99" y="475"/>
                        <a:pt x="92" y="470"/>
                        <a:pt x="85" y="467"/>
                      </a:cubicBezTo>
                      <a:cubicBezTo>
                        <a:pt x="78" y="463"/>
                        <a:pt x="72" y="459"/>
                        <a:pt x="67" y="455"/>
                      </a:cubicBezTo>
                      <a:cubicBezTo>
                        <a:pt x="86" y="471"/>
                        <a:pt x="107" y="484"/>
                        <a:pt x="130" y="496"/>
                      </a:cubicBezTo>
                      <a:cubicBezTo>
                        <a:pt x="131" y="497"/>
                        <a:pt x="131" y="497"/>
                        <a:pt x="131" y="498"/>
                      </a:cubicBezTo>
                      <a:cubicBezTo>
                        <a:pt x="131" y="498"/>
                        <a:pt x="131" y="499"/>
                        <a:pt x="132" y="499"/>
                      </a:cubicBezTo>
                      <a:cubicBezTo>
                        <a:pt x="139" y="505"/>
                        <a:pt x="147" y="508"/>
                        <a:pt x="156" y="509"/>
                      </a:cubicBezTo>
                      <a:cubicBezTo>
                        <a:pt x="162" y="513"/>
                        <a:pt x="168" y="517"/>
                        <a:pt x="175" y="521"/>
                      </a:cubicBezTo>
                      <a:cubicBezTo>
                        <a:pt x="165" y="519"/>
                        <a:pt x="155" y="516"/>
                        <a:pt x="146" y="512"/>
                      </a:cubicBezTo>
                      <a:cubicBezTo>
                        <a:pt x="145" y="512"/>
                        <a:pt x="145" y="512"/>
                        <a:pt x="145" y="512"/>
                      </a:cubicBezTo>
                      <a:cubicBezTo>
                        <a:pt x="153" y="518"/>
                        <a:pt x="163" y="522"/>
                        <a:pt x="174" y="524"/>
                      </a:cubicBezTo>
                      <a:cubicBezTo>
                        <a:pt x="176" y="524"/>
                        <a:pt x="178" y="525"/>
                        <a:pt x="181" y="525"/>
                      </a:cubicBezTo>
                      <a:cubicBezTo>
                        <a:pt x="181" y="525"/>
                        <a:pt x="183" y="526"/>
                        <a:pt x="184" y="527"/>
                      </a:cubicBezTo>
                      <a:cubicBezTo>
                        <a:pt x="185" y="527"/>
                        <a:pt x="185" y="527"/>
                        <a:pt x="186" y="527"/>
                      </a:cubicBezTo>
                      <a:cubicBezTo>
                        <a:pt x="185" y="526"/>
                        <a:pt x="185" y="526"/>
                        <a:pt x="184" y="525"/>
                      </a:cubicBezTo>
                      <a:cubicBezTo>
                        <a:pt x="197" y="527"/>
                        <a:pt x="209" y="529"/>
                        <a:pt x="222" y="529"/>
                      </a:cubicBezTo>
                      <a:cubicBezTo>
                        <a:pt x="244" y="530"/>
                        <a:pt x="267" y="530"/>
                        <a:pt x="289" y="527"/>
                      </a:cubicBezTo>
                      <a:cubicBezTo>
                        <a:pt x="291" y="527"/>
                        <a:pt x="293" y="527"/>
                        <a:pt x="295" y="526"/>
                      </a:cubicBezTo>
                      <a:cubicBezTo>
                        <a:pt x="299" y="527"/>
                        <a:pt x="301" y="526"/>
                        <a:pt x="305" y="526"/>
                      </a:cubicBezTo>
                      <a:cubicBezTo>
                        <a:pt x="311" y="524"/>
                        <a:pt x="317" y="523"/>
                        <a:pt x="323" y="521"/>
                      </a:cubicBezTo>
                      <a:cubicBezTo>
                        <a:pt x="329" y="519"/>
                        <a:pt x="335" y="517"/>
                        <a:pt x="341" y="515"/>
                      </a:cubicBezTo>
                      <a:cubicBezTo>
                        <a:pt x="345" y="514"/>
                        <a:pt x="349" y="513"/>
                        <a:pt x="353" y="511"/>
                      </a:cubicBezTo>
                      <a:cubicBezTo>
                        <a:pt x="355" y="510"/>
                        <a:pt x="357" y="509"/>
                        <a:pt x="359" y="508"/>
                      </a:cubicBezTo>
                      <a:cubicBezTo>
                        <a:pt x="361" y="507"/>
                        <a:pt x="364" y="507"/>
                        <a:pt x="366" y="506"/>
                      </a:cubicBezTo>
                      <a:cubicBezTo>
                        <a:pt x="391" y="498"/>
                        <a:pt x="412" y="486"/>
                        <a:pt x="431" y="470"/>
                      </a:cubicBezTo>
                      <a:cubicBezTo>
                        <a:pt x="434" y="468"/>
                        <a:pt x="438" y="466"/>
                        <a:pt x="441" y="464"/>
                      </a:cubicBezTo>
                      <a:cubicBezTo>
                        <a:pt x="441" y="464"/>
                        <a:pt x="440" y="465"/>
                        <a:pt x="439" y="465"/>
                      </a:cubicBezTo>
                      <a:cubicBezTo>
                        <a:pt x="437" y="466"/>
                        <a:pt x="435" y="467"/>
                        <a:pt x="434" y="467"/>
                      </a:cubicBezTo>
                      <a:cubicBezTo>
                        <a:pt x="438" y="463"/>
                        <a:pt x="443" y="459"/>
                        <a:pt x="447" y="455"/>
                      </a:cubicBezTo>
                      <a:cubicBezTo>
                        <a:pt x="452" y="451"/>
                        <a:pt x="457" y="447"/>
                        <a:pt x="461" y="441"/>
                      </a:cubicBezTo>
                      <a:cubicBezTo>
                        <a:pt x="461" y="441"/>
                        <a:pt x="461" y="441"/>
                        <a:pt x="462" y="440"/>
                      </a:cubicBezTo>
                      <a:cubicBezTo>
                        <a:pt x="462" y="439"/>
                        <a:pt x="463" y="439"/>
                        <a:pt x="464" y="438"/>
                      </a:cubicBezTo>
                      <a:cubicBezTo>
                        <a:pt x="465" y="437"/>
                        <a:pt x="465" y="437"/>
                        <a:pt x="466" y="436"/>
                      </a:cubicBezTo>
                      <a:cubicBezTo>
                        <a:pt x="461" y="442"/>
                        <a:pt x="457" y="448"/>
                        <a:pt x="452" y="453"/>
                      </a:cubicBezTo>
                      <a:cubicBezTo>
                        <a:pt x="453" y="453"/>
                        <a:pt x="453" y="453"/>
                        <a:pt x="454" y="453"/>
                      </a:cubicBezTo>
                      <a:cubicBezTo>
                        <a:pt x="461" y="447"/>
                        <a:pt x="467" y="439"/>
                        <a:pt x="473" y="432"/>
                      </a:cubicBezTo>
                      <a:cubicBezTo>
                        <a:pt x="477" y="428"/>
                        <a:pt x="481" y="424"/>
                        <a:pt x="484" y="419"/>
                      </a:cubicBezTo>
                      <a:cubicBezTo>
                        <a:pt x="486" y="416"/>
                        <a:pt x="487" y="413"/>
                        <a:pt x="489" y="411"/>
                      </a:cubicBezTo>
                      <a:cubicBezTo>
                        <a:pt x="494" y="405"/>
                        <a:pt x="499" y="399"/>
                        <a:pt x="502" y="391"/>
                      </a:cubicBezTo>
                      <a:cubicBezTo>
                        <a:pt x="506" y="383"/>
                        <a:pt x="509" y="376"/>
                        <a:pt x="511" y="367"/>
                      </a:cubicBezTo>
                      <a:cubicBezTo>
                        <a:pt x="512" y="365"/>
                        <a:pt x="513" y="363"/>
                        <a:pt x="513" y="360"/>
                      </a:cubicBezTo>
                      <a:cubicBezTo>
                        <a:pt x="515" y="355"/>
                        <a:pt x="518" y="349"/>
                        <a:pt x="520" y="344"/>
                      </a:cubicBezTo>
                      <a:cubicBezTo>
                        <a:pt x="519" y="345"/>
                        <a:pt x="519" y="347"/>
                        <a:pt x="519" y="348"/>
                      </a:cubicBezTo>
                      <a:cubicBezTo>
                        <a:pt x="519" y="352"/>
                        <a:pt x="518" y="355"/>
                        <a:pt x="517" y="359"/>
                      </a:cubicBezTo>
                      <a:cubicBezTo>
                        <a:pt x="518" y="357"/>
                        <a:pt x="519" y="354"/>
                        <a:pt x="520" y="351"/>
                      </a:cubicBezTo>
                      <a:cubicBezTo>
                        <a:pt x="522" y="343"/>
                        <a:pt x="524" y="335"/>
                        <a:pt x="526" y="326"/>
                      </a:cubicBezTo>
                      <a:cubicBezTo>
                        <a:pt x="527" y="323"/>
                        <a:pt x="527" y="321"/>
                        <a:pt x="528" y="318"/>
                      </a:cubicBezTo>
                      <a:cubicBezTo>
                        <a:pt x="531" y="303"/>
                        <a:pt x="533" y="288"/>
                        <a:pt x="533" y="273"/>
                      </a:cubicBezTo>
                      <a:cubicBezTo>
                        <a:pt x="533" y="277"/>
                        <a:pt x="532" y="279"/>
                        <a:pt x="531" y="283"/>
                      </a:cubicBezTo>
                      <a:cubicBezTo>
                        <a:pt x="531" y="285"/>
                        <a:pt x="531" y="287"/>
                        <a:pt x="530" y="289"/>
                      </a:cubicBezTo>
                      <a:cubicBezTo>
                        <a:pt x="530" y="288"/>
                        <a:pt x="530" y="287"/>
                        <a:pt x="530" y="286"/>
                      </a:cubicBezTo>
                      <a:cubicBezTo>
                        <a:pt x="530" y="283"/>
                        <a:pt x="530" y="280"/>
                        <a:pt x="530" y="277"/>
                      </a:cubicBezTo>
                      <a:cubicBezTo>
                        <a:pt x="531" y="277"/>
                        <a:pt x="531" y="277"/>
                        <a:pt x="532" y="277"/>
                      </a:cubicBezTo>
                      <a:cubicBezTo>
                        <a:pt x="531" y="277"/>
                        <a:pt x="531" y="277"/>
                        <a:pt x="531" y="277"/>
                      </a:cubicBezTo>
                      <a:cubicBezTo>
                        <a:pt x="531" y="277"/>
                        <a:pt x="531" y="277"/>
                        <a:pt x="530" y="277"/>
                      </a:cubicBezTo>
                      <a:cubicBezTo>
                        <a:pt x="530" y="267"/>
                        <a:pt x="529" y="257"/>
                        <a:pt x="528" y="247"/>
                      </a:cubicBezTo>
                      <a:cubicBezTo>
                        <a:pt x="528" y="247"/>
                        <a:pt x="528" y="247"/>
                        <a:pt x="528" y="247"/>
                      </a:cubicBezTo>
                      <a:cubicBezTo>
                        <a:pt x="528" y="247"/>
                        <a:pt x="528" y="247"/>
                        <a:pt x="527" y="247"/>
                      </a:cubicBezTo>
                      <a:cubicBezTo>
                        <a:pt x="527" y="243"/>
                        <a:pt x="526" y="240"/>
                        <a:pt x="526" y="237"/>
                      </a:cubicBezTo>
                      <a:cubicBezTo>
                        <a:pt x="526" y="237"/>
                        <a:pt x="526" y="237"/>
                        <a:pt x="526" y="237"/>
                      </a:cubicBezTo>
                      <a:cubicBezTo>
                        <a:pt x="526" y="237"/>
                        <a:pt x="526" y="237"/>
                        <a:pt x="526" y="237"/>
                      </a:cubicBezTo>
                      <a:cubicBezTo>
                        <a:pt x="525" y="233"/>
                        <a:pt x="524" y="229"/>
                        <a:pt x="523" y="225"/>
                      </a:cubicBezTo>
                      <a:cubicBezTo>
                        <a:pt x="522" y="221"/>
                        <a:pt x="522" y="219"/>
                        <a:pt x="521" y="216"/>
                      </a:cubicBezTo>
                      <a:cubicBezTo>
                        <a:pt x="525" y="228"/>
                        <a:pt x="529" y="240"/>
                        <a:pt x="532" y="252"/>
                      </a:cubicBezTo>
                      <a:cubicBezTo>
                        <a:pt x="531" y="248"/>
                        <a:pt x="531" y="244"/>
                        <a:pt x="530" y="240"/>
                      </a:cubicBezTo>
                      <a:cubicBezTo>
                        <a:pt x="531" y="241"/>
                        <a:pt x="531" y="242"/>
                        <a:pt x="531" y="243"/>
                      </a:cubicBezTo>
                      <a:cubicBezTo>
                        <a:pt x="531" y="243"/>
                        <a:pt x="531" y="243"/>
                        <a:pt x="531" y="242"/>
                      </a:cubicBezTo>
                      <a:cubicBezTo>
                        <a:pt x="530" y="228"/>
                        <a:pt x="527" y="215"/>
                        <a:pt x="522" y="202"/>
                      </a:cubicBezTo>
                      <a:cubicBezTo>
                        <a:pt x="522" y="201"/>
                        <a:pt x="522" y="199"/>
                        <a:pt x="522" y="198"/>
                      </a:cubicBezTo>
                      <a:cubicBezTo>
                        <a:pt x="519" y="189"/>
                        <a:pt x="514" y="181"/>
                        <a:pt x="509" y="172"/>
                      </a:cubicBezTo>
                      <a:cubicBezTo>
                        <a:pt x="509" y="172"/>
                        <a:pt x="509" y="172"/>
                        <a:pt x="509" y="172"/>
                      </a:cubicBezTo>
                      <a:cubicBezTo>
                        <a:pt x="509" y="171"/>
                        <a:pt x="509" y="171"/>
                        <a:pt x="509" y="171"/>
                      </a:cubicBezTo>
                      <a:cubicBezTo>
                        <a:pt x="508" y="170"/>
                        <a:pt x="507" y="169"/>
                        <a:pt x="507" y="167"/>
                      </a:cubicBezTo>
                      <a:cubicBezTo>
                        <a:pt x="506" y="167"/>
                        <a:pt x="506" y="166"/>
                        <a:pt x="506" y="166"/>
                      </a:cubicBezTo>
                      <a:cubicBezTo>
                        <a:pt x="502" y="157"/>
                        <a:pt x="498" y="149"/>
                        <a:pt x="494" y="141"/>
                      </a:cubicBezTo>
                      <a:cubicBezTo>
                        <a:pt x="493" y="139"/>
                        <a:pt x="493" y="138"/>
                        <a:pt x="492" y="137"/>
                      </a:cubicBezTo>
                      <a:cubicBezTo>
                        <a:pt x="493" y="135"/>
                        <a:pt x="494" y="134"/>
                        <a:pt x="495" y="132"/>
                      </a:cubicBezTo>
                      <a:cubicBezTo>
                        <a:pt x="495" y="132"/>
                        <a:pt x="494" y="132"/>
                        <a:pt x="493" y="133"/>
                      </a:cubicBezTo>
                      <a:cubicBezTo>
                        <a:pt x="493" y="133"/>
                        <a:pt x="492" y="134"/>
                        <a:pt x="491" y="135"/>
                      </a:cubicBezTo>
                      <a:cubicBezTo>
                        <a:pt x="481" y="115"/>
                        <a:pt x="469" y="97"/>
                        <a:pt x="453" y="81"/>
                      </a:cubicBezTo>
                      <a:cubicBezTo>
                        <a:pt x="452" y="79"/>
                        <a:pt x="450" y="76"/>
                        <a:pt x="448" y="74"/>
                      </a:cubicBezTo>
                      <a:cubicBezTo>
                        <a:pt x="447" y="74"/>
                        <a:pt x="446" y="73"/>
                        <a:pt x="445" y="73"/>
                      </a:cubicBezTo>
                      <a:cubicBezTo>
                        <a:pt x="445" y="72"/>
                        <a:pt x="445" y="71"/>
                        <a:pt x="444" y="71"/>
                      </a:cubicBezTo>
                      <a:cubicBezTo>
                        <a:pt x="441" y="66"/>
                        <a:pt x="437" y="61"/>
                        <a:pt x="431" y="56"/>
                      </a:cubicBezTo>
                      <a:cubicBezTo>
                        <a:pt x="422" y="48"/>
                        <a:pt x="411" y="42"/>
                        <a:pt x="400" y="37"/>
                      </a:cubicBezTo>
                      <a:cubicBezTo>
                        <a:pt x="389" y="32"/>
                        <a:pt x="378" y="27"/>
                        <a:pt x="367" y="22"/>
                      </a:cubicBezTo>
                      <a:close/>
                      <a:moveTo>
                        <a:pt x="371" y="28"/>
                      </a:moveTo>
                      <a:cubicBezTo>
                        <a:pt x="370" y="28"/>
                        <a:pt x="370" y="28"/>
                        <a:pt x="370" y="29"/>
                      </a:cubicBezTo>
                      <a:cubicBezTo>
                        <a:pt x="368" y="34"/>
                        <a:pt x="365" y="40"/>
                        <a:pt x="362" y="45"/>
                      </a:cubicBezTo>
                      <a:cubicBezTo>
                        <a:pt x="362" y="45"/>
                        <a:pt x="362" y="45"/>
                        <a:pt x="362" y="46"/>
                      </a:cubicBezTo>
                      <a:cubicBezTo>
                        <a:pt x="360" y="45"/>
                        <a:pt x="358" y="44"/>
                        <a:pt x="355" y="44"/>
                      </a:cubicBezTo>
                      <a:cubicBezTo>
                        <a:pt x="355" y="43"/>
                        <a:pt x="355" y="43"/>
                        <a:pt x="355" y="43"/>
                      </a:cubicBezTo>
                      <a:cubicBezTo>
                        <a:pt x="358" y="37"/>
                        <a:pt x="361" y="31"/>
                        <a:pt x="363" y="24"/>
                      </a:cubicBezTo>
                      <a:cubicBezTo>
                        <a:pt x="363" y="24"/>
                        <a:pt x="362" y="25"/>
                        <a:pt x="362" y="25"/>
                      </a:cubicBezTo>
                      <a:cubicBezTo>
                        <a:pt x="359" y="31"/>
                        <a:pt x="356" y="37"/>
                        <a:pt x="353" y="43"/>
                      </a:cubicBezTo>
                      <a:cubicBezTo>
                        <a:pt x="351" y="42"/>
                        <a:pt x="349" y="41"/>
                        <a:pt x="346" y="40"/>
                      </a:cubicBezTo>
                      <a:cubicBezTo>
                        <a:pt x="347" y="39"/>
                        <a:pt x="347" y="39"/>
                        <a:pt x="348" y="38"/>
                      </a:cubicBezTo>
                      <a:cubicBezTo>
                        <a:pt x="348" y="38"/>
                        <a:pt x="348" y="37"/>
                        <a:pt x="348" y="37"/>
                      </a:cubicBezTo>
                      <a:cubicBezTo>
                        <a:pt x="349" y="33"/>
                        <a:pt x="351" y="29"/>
                        <a:pt x="351" y="26"/>
                      </a:cubicBezTo>
                      <a:cubicBezTo>
                        <a:pt x="351" y="26"/>
                        <a:pt x="350" y="27"/>
                        <a:pt x="350" y="27"/>
                      </a:cubicBezTo>
                      <a:cubicBezTo>
                        <a:pt x="347" y="30"/>
                        <a:pt x="346" y="34"/>
                        <a:pt x="345" y="39"/>
                      </a:cubicBezTo>
                      <a:cubicBezTo>
                        <a:pt x="345" y="39"/>
                        <a:pt x="345" y="39"/>
                        <a:pt x="345" y="40"/>
                      </a:cubicBezTo>
                      <a:cubicBezTo>
                        <a:pt x="342" y="39"/>
                        <a:pt x="340" y="38"/>
                        <a:pt x="337" y="37"/>
                      </a:cubicBezTo>
                      <a:cubicBezTo>
                        <a:pt x="337" y="37"/>
                        <a:pt x="338" y="37"/>
                        <a:pt x="338" y="37"/>
                      </a:cubicBezTo>
                      <a:cubicBezTo>
                        <a:pt x="338" y="36"/>
                        <a:pt x="338" y="36"/>
                        <a:pt x="338" y="35"/>
                      </a:cubicBezTo>
                      <a:cubicBezTo>
                        <a:pt x="340" y="32"/>
                        <a:pt x="340" y="29"/>
                        <a:pt x="339" y="26"/>
                      </a:cubicBezTo>
                      <a:cubicBezTo>
                        <a:pt x="338" y="26"/>
                        <a:pt x="338" y="26"/>
                        <a:pt x="338" y="27"/>
                      </a:cubicBezTo>
                      <a:cubicBezTo>
                        <a:pt x="337" y="30"/>
                        <a:pt x="337" y="33"/>
                        <a:pt x="335" y="37"/>
                      </a:cubicBezTo>
                      <a:cubicBezTo>
                        <a:pt x="334" y="36"/>
                        <a:pt x="333" y="36"/>
                        <a:pt x="332" y="36"/>
                      </a:cubicBezTo>
                      <a:cubicBezTo>
                        <a:pt x="332" y="35"/>
                        <a:pt x="332" y="35"/>
                        <a:pt x="332" y="34"/>
                      </a:cubicBezTo>
                      <a:cubicBezTo>
                        <a:pt x="333" y="31"/>
                        <a:pt x="334" y="28"/>
                        <a:pt x="334" y="25"/>
                      </a:cubicBezTo>
                      <a:cubicBezTo>
                        <a:pt x="334" y="25"/>
                        <a:pt x="335" y="24"/>
                        <a:pt x="335" y="23"/>
                      </a:cubicBezTo>
                      <a:cubicBezTo>
                        <a:pt x="335" y="23"/>
                        <a:pt x="335" y="23"/>
                        <a:pt x="335" y="22"/>
                      </a:cubicBezTo>
                      <a:cubicBezTo>
                        <a:pt x="335" y="22"/>
                        <a:pt x="335" y="22"/>
                        <a:pt x="335" y="23"/>
                      </a:cubicBezTo>
                      <a:cubicBezTo>
                        <a:pt x="332" y="27"/>
                        <a:pt x="330" y="31"/>
                        <a:pt x="329" y="35"/>
                      </a:cubicBezTo>
                      <a:cubicBezTo>
                        <a:pt x="322" y="33"/>
                        <a:pt x="315" y="31"/>
                        <a:pt x="308" y="30"/>
                      </a:cubicBezTo>
                      <a:cubicBezTo>
                        <a:pt x="310" y="25"/>
                        <a:pt x="310" y="19"/>
                        <a:pt x="309" y="14"/>
                      </a:cubicBezTo>
                      <a:cubicBezTo>
                        <a:pt x="308" y="14"/>
                        <a:pt x="308" y="14"/>
                        <a:pt x="308" y="15"/>
                      </a:cubicBezTo>
                      <a:cubicBezTo>
                        <a:pt x="307" y="20"/>
                        <a:pt x="307" y="25"/>
                        <a:pt x="307" y="30"/>
                      </a:cubicBezTo>
                      <a:cubicBezTo>
                        <a:pt x="305" y="29"/>
                        <a:pt x="304" y="29"/>
                        <a:pt x="302" y="29"/>
                      </a:cubicBezTo>
                      <a:cubicBezTo>
                        <a:pt x="302" y="23"/>
                        <a:pt x="302" y="17"/>
                        <a:pt x="301" y="12"/>
                      </a:cubicBezTo>
                      <a:cubicBezTo>
                        <a:pt x="301" y="12"/>
                        <a:pt x="301" y="12"/>
                        <a:pt x="301" y="12"/>
                      </a:cubicBezTo>
                      <a:cubicBezTo>
                        <a:pt x="301" y="17"/>
                        <a:pt x="300" y="23"/>
                        <a:pt x="299" y="28"/>
                      </a:cubicBezTo>
                      <a:cubicBezTo>
                        <a:pt x="291" y="27"/>
                        <a:pt x="283" y="26"/>
                        <a:pt x="274" y="26"/>
                      </a:cubicBezTo>
                      <a:cubicBezTo>
                        <a:pt x="274" y="19"/>
                        <a:pt x="274" y="13"/>
                        <a:pt x="274" y="6"/>
                      </a:cubicBezTo>
                      <a:cubicBezTo>
                        <a:pt x="275" y="7"/>
                        <a:pt x="275" y="7"/>
                        <a:pt x="276" y="7"/>
                      </a:cubicBezTo>
                      <a:cubicBezTo>
                        <a:pt x="276" y="9"/>
                        <a:pt x="276" y="11"/>
                        <a:pt x="276" y="13"/>
                      </a:cubicBezTo>
                      <a:cubicBezTo>
                        <a:pt x="276" y="17"/>
                        <a:pt x="276" y="21"/>
                        <a:pt x="276" y="25"/>
                      </a:cubicBezTo>
                      <a:cubicBezTo>
                        <a:pt x="277" y="25"/>
                        <a:pt x="277" y="24"/>
                        <a:pt x="278" y="23"/>
                      </a:cubicBezTo>
                      <a:cubicBezTo>
                        <a:pt x="278" y="23"/>
                        <a:pt x="278" y="22"/>
                        <a:pt x="278" y="22"/>
                      </a:cubicBezTo>
                      <a:cubicBezTo>
                        <a:pt x="278" y="18"/>
                        <a:pt x="278" y="14"/>
                        <a:pt x="278" y="11"/>
                      </a:cubicBezTo>
                      <a:cubicBezTo>
                        <a:pt x="278" y="9"/>
                        <a:pt x="278" y="8"/>
                        <a:pt x="279" y="7"/>
                      </a:cubicBezTo>
                      <a:cubicBezTo>
                        <a:pt x="291" y="7"/>
                        <a:pt x="303" y="9"/>
                        <a:pt x="315" y="10"/>
                      </a:cubicBezTo>
                      <a:cubicBezTo>
                        <a:pt x="316" y="10"/>
                        <a:pt x="317" y="10"/>
                        <a:pt x="319" y="10"/>
                      </a:cubicBezTo>
                      <a:cubicBezTo>
                        <a:pt x="318" y="12"/>
                        <a:pt x="317" y="14"/>
                        <a:pt x="318" y="16"/>
                      </a:cubicBezTo>
                      <a:cubicBezTo>
                        <a:pt x="317" y="16"/>
                        <a:pt x="317" y="17"/>
                        <a:pt x="317" y="17"/>
                      </a:cubicBezTo>
                      <a:cubicBezTo>
                        <a:pt x="317" y="18"/>
                        <a:pt x="316" y="18"/>
                        <a:pt x="316" y="19"/>
                      </a:cubicBezTo>
                      <a:cubicBezTo>
                        <a:pt x="316" y="19"/>
                        <a:pt x="316" y="20"/>
                        <a:pt x="316" y="20"/>
                      </a:cubicBezTo>
                      <a:cubicBezTo>
                        <a:pt x="314" y="24"/>
                        <a:pt x="314" y="27"/>
                        <a:pt x="315" y="29"/>
                      </a:cubicBezTo>
                      <a:cubicBezTo>
                        <a:pt x="316" y="29"/>
                        <a:pt x="316" y="28"/>
                        <a:pt x="316" y="28"/>
                      </a:cubicBezTo>
                      <a:cubicBezTo>
                        <a:pt x="318" y="22"/>
                        <a:pt x="319" y="17"/>
                        <a:pt x="320" y="11"/>
                      </a:cubicBezTo>
                      <a:cubicBezTo>
                        <a:pt x="320" y="11"/>
                        <a:pt x="320" y="11"/>
                        <a:pt x="321" y="11"/>
                      </a:cubicBezTo>
                      <a:cubicBezTo>
                        <a:pt x="335" y="13"/>
                        <a:pt x="349" y="17"/>
                        <a:pt x="362" y="23"/>
                      </a:cubicBezTo>
                      <a:cubicBezTo>
                        <a:pt x="363" y="23"/>
                        <a:pt x="363" y="23"/>
                        <a:pt x="363" y="24"/>
                      </a:cubicBezTo>
                      <a:cubicBezTo>
                        <a:pt x="363" y="24"/>
                        <a:pt x="363" y="24"/>
                        <a:pt x="363" y="24"/>
                      </a:cubicBezTo>
                      <a:cubicBezTo>
                        <a:pt x="364" y="25"/>
                        <a:pt x="364" y="25"/>
                        <a:pt x="364" y="25"/>
                      </a:cubicBezTo>
                      <a:cubicBezTo>
                        <a:pt x="364" y="25"/>
                        <a:pt x="365" y="26"/>
                        <a:pt x="365" y="26"/>
                      </a:cubicBezTo>
                      <a:cubicBezTo>
                        <a:pt x="367" y="27"/>
                        <a:pt x="369" y="27"/>
                        <a:pt x="370" y="27"/>
                      </a:cubicBezTo>
                      <a:cubicBezTo>
                        <a:pt x="371" y="27"/>
                        <a:pt x="371" y="28"/>
                        <a:pt x="371" y="28"/>
                      </a:cubicBezTo>
                      <a:cubicBezTo>
                        <a:pt x="373" y="30"/>
                        <a:pt x="375" y="31"/>
                        <a:pt x="378" y="33"/>
                      </a:cubicBezTo>
                      <a:cubicBezTo>
                        <a:pt x="378" y="33"/>
                        <a:pt x="379" y="34"/>
                        <a:pt x="379" y="34"/>
                      </a:cubicBezTo>
                      <a:cubicBezTo>
                        <a:pt x="384" y="35"/>
                        <a:pt x="389" y="37"/>
                        <a:pt x="394" y="39"/>
                      </a:cubicBezTo>
                      <a:cubicBezTo>
                        <a:pt x="394" y="40"/>
                        <a:pt x="394" y="41"/>
                        <a:pt x="393" y="43"/>
                      </a:cubicBezTo>
                      <a:cubicBezTo>
                        <a:pt x="393" y="43"/>
                        <a:pt x="392" y="44"/>
                        <a:pt x="392" y="44"/>
                      </a:cubicBezTo>
                      <a:cubicBezTo>
                        <a:pt x="389" y="48"/>
                        <a:pt x="386" y="51"/>
                        <a:pt x="384" y="55"/>
                      </a:cubicBezTo>
                      <a:cubicBezTo>
                        <a:pt x="383" y="55"/>
                        <a:pt x="383" y="55"/>
                        <a:pt x="383" y="55"/>
                      </a:cubicBezTo>
                      <a:cubicBezTo>
                        <a:pt x="383" y="53"/>
                        <a:pt x="384" y="51"/>
                        <a:pt x="385" y="48"/>
                      </a:cubicBezTo>
                      <a:cubicBezTo>
                        <a:pt x="385" y="48"/>
                        <a:pt x="385" y="48"/>
                        <a:pt x="386" y="48"/>
                      </a:cubicBezTo>
                      <a:cubicBezTo>
                        <a:pt x="386" y="47"/>
                        <a:pt x="385" y="47"/>
                        <a:pt x="385" y="47"/>
                      </a:cubicBezTo>
                      <a:cubicBezTo>
                        <a:pt x="385" y="46"/>
                        <a:pt x="385" y="45"/>
                        <a:pt x="385" y="44"/>
                      </a:cubicBezTo>
                      <a:cubicBezTo>
                        <a:pt x="385" y="44"/>
                        <a:pt x="385" y="44"/>
                        <a:pt x="384" y="45"/>
                      </a:cubicBezTo>
                      <a:cubicBezTo>
                        <a:pt x="384" y="45"/>
                        <a:pt x="384" y="45"/>
                        <a:pt x="384" y="45"/>
                      </a:cubicBezTo>
                      <a:cubicBezTo>
                        <a:pt x="383" y="45"/>
                        <a:pt x="383" y="44"/>
                        <a:pt x="382" y="44"/>
                      </a:cubicBezTo>
                      <a:cubicBezTo>
                        <a:pt x="382" y="43"/>
                        <a:pt x="382" y="43"/>
                        <a:pt x="382" y="42"/>
                      </a:cubicBezTo>
                      <a:cubicBezTo>
                        <a:pt x="382" y="40"/>
                        <a:pt x="382" y="38"/>
                        <a:pt x="381" y="36"/>
                      </a:cubicBezTo>
                      <a:cubicBezTo>
                        <a:pt x="381" y="36"/>
                        <a:pt x="381" y="36"/>
                        <a:pt x="381" y="37"/>
                      </a:cubicBezTo>
                      <a:cubicBezTo>
                        <a:pt x="379" y="39"/>
                        <a:pt x="378" y="42"/>
                        <a:pt x="377" y="45"/>
                      </a:cubicBezTo>
                      <a:cubicBezTo>
                        <a:pt x="377" y="45"/>
                        <a:pt x="377" y="46"/>
                        <a:pt x="377" y="47"/>
                      </a:cubicBezTo>
                      <a:cubicBezTo>
                        <a:pt x="378" y="47"/>
                        <a:pt x="379" y="47"/>
                        <a:pt x="381" y="46"/>
                      </a:cubicBezTo>
                      <a:cubicBezTo>
                        <a:pt x="381" y="47"/>
                        <a:pt x="381" y="48"/>
                        <a:pt x="382" y="49"/>
                      </a:cubicBezTo>
                      <a:cubicBezTo>
                        <a:pt x="382" y="49"/>
                        <a:pt x="382" y="49"/>
                        <a:pt x="382" y="49"/>
                      </a:cubicBezTo>
                      <a:cubicBezTo>
                        <a:pt x="382" y="50"/>
                        <a:pt x="382" y="51"/>
                        <a:pt x="382" y="52"/>
                      </a:cubicBezTo>
                      <a:cubicBezTo>
                        <a:pt x="381" y="52"/>
                        <a:pt x="381" y="53"/>
                        <a:pt x="381" y="54"/>
                      </a:cubicBezTo>
                      <a:cubicBezTo>
                        <a:pt x="379" y="53"/>
                        <a:pt x="376" y="52"/>
                        <a:pt x="374" y="51"/>
                      </a:cubicBezTo>
                      <a:cubicBezTo>
                        <a:pt x="373" y="51"/>
                        <a:pt x="373" y="50"/>
                        <a:pt x="373" y="50"/>
                      </a:cubicBezTo>
                      <a:cubicBezTo>
                        <a:pt x="373" y="50"/>
                        <a:pt x="373" y="50"/>
                        <a:pt x="373" y="50"/>
                      </a:cubicBezTo>
                      <a:cubicBezTo>
                        <a:pt x="373" y="49"/>
                        <a:pt x="373" y="49"/>
                        <a:pt x="374" y="49"/>
                      </a:cubicBezTo>
                      <a:cubicBezTo>
                        <a:pt x="374" y="49"/>
                        <a:pt x="374" y="49"/>
                        <a:pt x="374" y="48"/>
                      </a:cubicBezTo>
                      <a:cubicBezTo>
                        <a:pt x="377" y="44"/>
                        <a:pt x="378" y="40"/>
                        <a:pt x="379" y="36"/>
                      </a:cubicBezTo>
                      <a:cubicBezTo>
                        <a:pt x="379" y="36"/>
                        <a:pt x="378" y="36"/>
                        <a:pt x="377" y="37"/>
                      </a:cubicBezTo>
                      <a:cubicBezTo>
                        <a:pt x="375" y="40"/>
                        <a:pt x="373" y="43"/>
                        <a:pt x="372" y="47"/>
                      </a:cubicBezTo>
                      <a:cubicBezTo>
                        <a:pt x="371" y="47"/>
                        <a:pt x="370" y="48"/>
                        <a:pt x="369" y="48"/>
                      </a:cubicBezTo>
                      <a:cubicBezTo>
                        <a:pt x="367" y="47"/>
                        <a:pt x="365" y="47"/>
                        <a:pt x="364" y="46"/>
                      </a:cubicBezTo>
                      <a:cubicBezTo>
                        <a:pt x="364" y="46"/>
                        <a:pt x="364" y="45"/>
                        <a:pt x="364" y="45"/>
                      </a:cubicBezTo>
                      <a:cubicBezTo>
                        <a:pt x="365" y="44"/>
                        <a:pt x="365" y="44"/>
                        <a:pt x="366" y="43"/>
                      </a:cubicBezTo>
                      <a:cubicBezTo>
                        <a:pt x="369" y="38"/>
                        <a:pt x="371" y="33"/>
                        <a:pt x="371" y="28"/>
                      </a:cubicBezTo>
                      <a:close/>
                      <a:moveTo>
                        <a:pt x="350" y="47"/>
                      </a:moveTo>
                      <a:cubicBezTo>
                        <a:pt x="350" y="47"/>
                        <a:pt x="350" y="47"/>
                        <a:pt x="350" y="47"/>
                      </a:cubicBezTo>
                      <a:cubicBezTo>
                        <a:pt x="350" y="47"/>
                        <a:pt x="350" y="47"/>
                        <a:pt x="350" y="47"/>
                      </a:cubicBezTo>
                      <a:cubicBezTo>
                        <a:pt x="354" y="49"/>
                        <a:pt x="357" y="50"/>
                        <a:pt x="360" y="52"/>
                      </a:cubicBezTo>
                      <a:cubicBezTo>
                        <a:pt x="359" y="51"/>
                        <a:pt x="357" y="51"/>
                        <a:pt x="355" y="50"/>
                      </a:cubicBezTo>
                      <a:cubicBezTo>
                        <a:pt x="351" y="49"/>
                        <a:pt x="347" y="47"/>
                        <a:pt x="343" y="46"/>
                      </a:cubicBezTo>
                      <a:cubicBezTo>
                        <a:pt x="343" y="45"/>
                        <a:pt x="344" y="45"/>
                        <a:pt x="344" y="44"/>
                      </a:cubicBezTo>
                      <a:cubicBezTo>
                        <a:pt x="346" y="45"/>
                        <a:pt x="348" y="46"/>
                        <a:pt x="350" y="47"/>
                      </a:cubicBezTo>
                      <a:close/>
                      <a:moveTo>
                        <a:pt x="383" y="56"/>
                      </a:moveTo>
                      <a:cubicBezTo>
                        <a:pt x="383" y="56"/>
                        <a:pt x="383" y="56"/>
                        <a:pt x="383" y="56"/>
                      </a:cubicBezTo>
                      <a:cubicBezTo>
                        <a:pt x="383" y="57"/>
                        <a:pt x="383" y="57"/>
                        <a:pt x="383" y="57"/>
                      </a:cubicBezTo>
                      <a:cubicBezTo>
                        <a:pt x="383" y="56"/>
                        <a:pt x="383" y="56"/>
                        <a:pt x="383" y="56"/>
                      </a:cubicBezTo>
                      <a:close/>
                      <a:moveTo>
                        <a:pt x="403" y="46"/>
                      </a:moveTo>
                      <a:cubicBezTo>
                        <a:pt x="403" y="46"/>
                        <a:pt x="402" y="46"/>
                        <a:pt x="402" y="47"/>
                      </a:cubicBezTo>
                      <a:cubicBezTo>
                        <a:pt x="397" y="51"/>
                        <a:pt x="395" y="56"/>
                        <a:pt x="395" y="61"/>
                      </a:cubicBezTo>
                      <a:cubicBezTo>
                        <a:pt x="392" y="59"/>
                        <a:pt x="389" y="58"/>
                        <a:pt x="386" y="56"/>
                      </a:cubicBezTo>
                      <a:cubicBezTo>
                        <a:pt x="390" y="51"/>
                        <a:pt x="393" y="45"/>
                        <a:pt x="396" y="40"/>
                      </a:cubicBezTo>
                      <a:cubicBezTo>
                        <a:pt x="408" y="45"/>
                        <a:pt x="419" y="52"/>
                        <a:pt x="429" y="60"/>
                      </a:cubicBezTo>
                      <a:cubicBezTo>
                        <a:pt x="431" y="62"/>
                        <a:pt x="433" y="63"/>
                        <a:pt x="435" y="65"/>
                      </a:cubicBezTo>
                      <a:cubicBezTo>
                        <a:pt x="435" y="65"/>
                        <a:pt x="435" y="65"/>
                        <a:pt x="435" y="66"/>
                      </a:cubicBezTo>
                      <a:cubicBezTo>
                        <a:pt x="435" y="66"/>
                        <a:pt x="435" y="66"/>
                        <a:pt x="435" y="66"/>
                      </a:cubicBezTo>
                      <a:cubicBezTo>
                        <a:pt x="439" y="69"/>
                        <a:pt x="442" y="72"/>
                        <a:pt x="445" y="75"/>
                      </a:cubicBezTo>
                      <a:cubicBezTo>
                        <a:pt x="445" y="75"/>
                        <a:pt x="445" y="75"/>
                        <a:pt x="445" y="76"/>
                      </a:cubicBezTo>
                      <a:cubicBezTo>
                        <a:pt x="444" y="75"/>
                        <a:pt x="443" y="73"/>
                        <a:pt x="441" y="72"/>
                      </a:cubicBezTo>
                      <a:cubicBezTo>
                        <a:pt x="441" y="72"/>
                        <a:pt x="441" y="72"/>
                        <a:pt x="441" y="72"/>
                      </a:cubicBezTo>
                      <a:cubicBezTo>
                        <a:pt x="441" y="73"/>
                        <a:pt x="443" y="74"/>
                        <a:pt x="444" y="75"/>
                      </a:cubicBezTo>
                      <a:cubicBezTo>
                        <a:pt x="443" y="75"/>
                        <a:pt x="443" y="75"/>
                        <a:pt x="443" y="75"/>
                      </a:cubicBezTo>
                      <a:cubicBezTo>
                        <a:pt x="442" y="75"/>
                        <a:pt x="442" y="75"/>
                        <a:pt x="441" y="75"/>
                      </a:cubicBezTo>
                      <a:cubicBezTo>
                        <a:pt x="441" y="74"/>
                        <a:pt x="441" y="74"/>
                        <a:pt x="441" y="74"/>
                      </a:cubicBezTo>
                      <a:cubicBezTo>
                        <a:pt x="441" y="74"/>
                        <a:pt x="441" y="74"/>
                        <a:pt x="441" y="74"/>
                      </a:cubicBezTo>
                      <a:cubicBezTo>
                        <a:pt x="440" y="74"/>
                        <a:pt x="439" y="74"/>
                        <a:pt x="439" y="74"/>
                      </a:cubicBezTo>
                      <a:cubicBezTo>
                        <a:pt x="438" y="74"/>
                        <a:pt x="438" y="74"/>
                        <a:pt x="438" y="74"/>
                      </a:cubicBezTo>
                      <a:cubicBezTo>
                        <a:pt x="439" y="75"/>
                        <a:pt x="439" y="75"/>
                        <a:pt x="440" y="75"/>
                      </a:cubicBezTo>
                      <a:cubicBezTo>
                        <a:pt x="437" y="79"/>
                        <a:pt x="436" y="83"/>
                        <a:pt x="437" y="87"/>
                      </a:cubicBezTo>
                      <a:cubicBezTo>
                        <a:pt x="437" y="87"/>
                        <a:pt x="437" y="87"/>
                        <a:pt x="438" y="86"/>
                      </a:cubicBezTo>
                      <a:cubicBezTo>
                        <a:pt x="439" y="83"/>
                        <a:pt x="440" y="80"/>
                        <a:pt x="440" y="77"/>
                      </a:cubicBezTo>
                      <a:cubicBezTo>
                        <a:pt x="440" y="77"/>
                        <a:pt x="441" y="77"/>
                        <a:pt x="441" y="76"/>
                      </a:cubicBezTo>
                      <a:cubicBezTo>
                        <a:pt x="443" y="79"/>
                        <a:pt x="446" y="81"/>
                        <a:pt x="449" y="84"/>
                      </a:cubicBezTo>
                      <a:cubicBezTo>
                        <a:pt x="448" y="84"/>
                        <a:pt x="447" y="85"/>
                        <a:pt x="447" y="85"/>
                      </a:cubicBezTo>
                      <a:cubicBezTo>
                        <a:pt x="444" y="89"/>
                        <a:pt x="442" y="93"/>
                        <a:pt x="441" y="97"/>
                      </a:cubicBezTo>
                      <a:cubicBezTo>
                        <a:pt x="441" y="97"/>
                        <a:pt x="442" y="97"/>
                        <a:pt x="443" y="96"/>
                      </a:cubicBezTo>
                      <a:cubicBezTo>
                        <a:pt x="445" y="92"/>
                        <a:pt x="447" y="89"/>
                        <a:pt x="449" y="85"/>
                      </a:cubicBezTo>
                      <a:cubicBezTo>
                        <a:pt x="453" y="89"/>
                        <a:pt x="457" y="93"/>
                        <a:pt x="460" y="97"/>
                      </a:cubicBezTo>
                      <a:cubicBezTo>
                        <a:pt x="456" y="100"/>
                        <a:pt x="453" y="103"/>
                        <a:pt x="449" y="106"/>
                      </a:cubicBezTo>
                      <a:cubicBezTo>
                        <a:pt x="449" y="106"/>
                        <a:pt x="449" y="106"/>
                        <a:pt x="449" y="106"/>
                      </a:cubicBezTo>
                      <a:cubicBezTo>
                        <a:pt x="446" y="103"/>
                        <a:pt x="443" y="100"/>
                        <a:pt x="441" y="97"/>
                      </a:cubicBezTo>
                      <a:cubicBezTo>
                        <a:pt x="437" y="93"/>
                        <a:pt x="432" y="88"/>
                        <a:pt x="428" y="84"/>
                      </a:cubicBezTo>
                      <a:cubicBezTo>
                        <a:pt x="428" y="84"/>
                        <a:pt x="428" y="84"/>
                        <a:pt x="428" y="84"/>
                      </a:cubicBezTo>
                      <a:cubicBezTo>
                        <a:pt x="431" y="79"/>
                        <a:pt x="433" y="75"/>
                        <a:pt x="435" y="70"/>
                      </a:cubicBezTo>
                      <a:cubicBezTo>
                        <a:pt x="435" y="70"/>
                        <a:pt x="434" y="71"/>
                        <a:pt x="434" y="71"/>
                      </a:cubicBezTo>
                      <a:cubicBezTo>
                        <a:pt x="431" y="75"/>
                        <a:pt x="428" y="79"/>
                        <a:pt x="426" y="83"/>
                      </a:cubicBezTo>
                      <a:cubicBezTo>
                        <a:pt x="419" y="77"/>
                        <a:pt x="412" y="72"/>
                        <a:pt x="405" y="67"/>
                      </a:cubicBezTo>
                      <a:cubicBezTo>
                        <a:pt x="405" y="67"/>
                        <a:pt x="405" y="67"/>
                        <a:pt x="406" y="67"/>
                      </a:cubicBezTo>
                      <a:cubicBezTo>
                        <a:pt x="406" y="66"/>
                        <a:pt x="407" y="66"/>
                        <a:pt x="407" y="65"/>
                      </a:cubicBezTo>
                      <a:cubicBezTo>
                        <a:pt x="409" y="60"/>
                        <a:pt x="412" y="55"/>
                        <a:pt x="413" y="50"/>
                      </a:cubicBezTo>
                      <a:cubicBezTo>
                        <a:pt x="413" y="50"/>
                        <a:pt x="412" y="51"/>
                        <a:pt x="412" y="51"/>
                      </a:cubicBezTo>
                      <a:cubicBezTo>
                        <a:pt x="409" y="56"/>
                        <a:pt x="406" y="61"/>
                        <a:pt x="404" y="67"/>
                      </a:cubicBezTo>
                      <a:cubicBezTo>
                        <a:pt x="401" y="65"/>
                        <a:pt x="399" y="63"/>
                        <a:pt x="396" y="62"/>
                      </a:cubicBezTo>
                      <a:cubicBezTo>
                        <a:pt x="398" y="56"/>
                        <a:pt x="400" y="51"/>
                        <a:pt x="403" y="46"/>
                      </a:cubicBezTo>
                      <a:close/>
                      <a:moveTo>
                        <a:pt x="511" y="183"/>
                      </a:moveTo>
                      <a:cubicBezTo>
                        <a:pt x="512" y="185"/>
                        <a:pt x="513" y="188"/>
                        <a:pt x="513" y="191"/>
                      </a:cubicBezTo>
                      <a:cubicBezTo>
                        <a:pt x="511" y="184"/>
                        <a:pt x="508" y="178"/>
                        <a:pt x="505" y="171"/>
                      </a:cubicBezTo>
                      <a:cubicBezTo>
                        <a:pt x="505" y="171"/>
                        <a:pt x="505" y="171"/>
                        <a:pt x="505" y="171"/>
                      </a:cubicBezTo>
                      <a:cubicBezTo>
                        <a:pt x="507" y="175"/>
                        <a:pt x="509" y="179"/>
                        <a:pt x="511" y="183"/>
                      </a:cubicBezTo>
                      <a:close/>
                      <a:moveTo>
                        <a:pt x="516" y="201"/>
                      </a:moveTo>
                      <a:cubicBezTo>
                        <a:pt x="516" y="202"/>
                        <a:pt x="517" y="203"/>
                        <a:pt x="517" y="204"/>
                      </a:cubicBezTo>
                      <a:cubicBezTo>
                        <a:pt x="516" y="204"/>
                        <a:pt x="516" y="204"/>
                        <a:pt x="516" y="204"/>
                      </a:cubicBezTo>
                      <a:cubicBezTo>
                        <a:pt x="515" y="199"/>
                        <a:pt x="512" y="194"/>
                        <a:pt x="510" y="189"/>
                      </a:cubicBezTo>
                      <a:cubicBezTo>
                        <a:pt x="510" y="189"/>
                        <a:pt x="511" y="189"/>
                        <a:pt x="511" y="189"/>
                      </a:cubicBezTo>
                      <a:cubicBezTo>
                        <a:pt x="513" y="193"/>
                        <a:pt x="515" y="197"/>
                        <a:pt x="516" y="201"/>
                      </a:cubicBezTo>
                      <a:close/>
                      <a:moveTo>
                        <a:pt x="519" y="205"/>
                      </a:moveTo>
                      <a:cubicBezTo>
                        <a:pt x="520" y="205"/>
                        <a:pt x="520" y="205"/>
                        <a:pt x="520" y="205"/>
                      </a:cubicBezTo>
                      <a:cubicBezTo>
                        <a:pt x="519" y="205"/>
                        <a:pt x="519" y="205"/>
                        <a:pt x="519" y="205"/>
                      </a:cubicBezTo>
                      <a:cubicBezTo>
                        <a:pt x="518" y="201"/>
                        <a:pt x="517" y="197"/>
                        <a:pt x="516" y="193"/>
                      </a:cubicBezTo>
                      <a:cubicBezTo>
                        <a:pt x="517" y="193"/>
                        <a:pt x="517" y="195"/>
                        <a:pt x="517" y="195"/>
                      </a:cubicBezTo>
                      <a:cubicBezTo>
                        <a:pt x="518" y="198"/>
                        <a:pt x="518" y="198"/>
                        <a:pt x="518" y="198"/>
                      </a:cubicBezTo>
                      <a:cubicBezTo>
                        <a:pt x="522" y="208"/>
                        <a:pt x="525" y="219"/>
                        <a:pt x="528" y="229"/>
                      </a:cubicBezTo>
                      <a:cubicBezTo>
                        <a:pt x="525" y="221"/>
                        <a:pt x="522" y="213"/>
                        <a:pt x="519" y="205"/>
                      </a:cubicBezTo>
                      <a:close/>
                      <a:moveTo>
                        <a:pt x="517" y="205"/>
                      </a:moveTo>
                      <a:cubicBezTo>
                        <a:pt x="517" y="205"/>
                        <a:pt x="517" y="205"/>
                        <a:pt x="517" y="205"/>
                      </a:cubicBezTo>
                      <a:cubicBezTo>
                        <a:pt x="517" y="205"/>
                        <a:pt x="517" y="206"/>
                        <a:pt x="517" y="207"/>
                      </a:cubicBezTo>
                      <a:cubicBezTo>
                        <a:pt x="517" y="206"/>
                        <a:pt x="517" y="205"/>
                        <a:pt x="517" y="205"/>
                      </a:cubicBezTo>
                      <a:close/>
                      <a:moveTo>
                        <a:pt x="512" y="205"/>
                      </a:moveTo>
                      <a:cubicBezTo>
                        <a:pt x="513" y="205"/>
                        <a:pt x="514" y="205"/>
                        <a:pt x="515" y="205"/>
                      </a:cubicBezTo>
                      <a:cubicBezTo>
                        <a:pt x="517" y="211"/>
                        <a:pt x="518" y="217"/>
                        <a:pt x="519" y="223"/>
                      </a:cubicBezTo>
                      <a:cubicBezTo>
                        <a:pt x="520" y="224"/>
                        <a:pt x="520" y="226"/>
                        <a:pt x="520" y="228"/>
                      </a:cubicBezTo>
                      <a:cubicBezTo>
                        <a:pt x="519" y="227"/>
                        <a:pt x="518" y="227"/>
                        <a:pt x="517" y="227"/>
                      </a:cubicBezTo>
                      <a:cubicBezTo>
                        <a:pt x="517" y="227"/>
                        <a:pt x="517" y="227"/>
                        <a:pt x="517" y="227"/>
                      </a:cubicBezTo>
                      <a:cubicBezTo>
                        <a:pt x="517" y="226"/>
                        <a:pt x="517" y="226"/>
                        <a:pt x="516" y="226"/>
                      </a:cubicBezTo>
                      <a:cubicBezTo>
                        <a:pt x="515" y="226"/>
                        <a:pt x="513" y="225"/>
                        <a:pt x="511" y="225"/>
                      </a:cubicBezTo>
                      <a:cubicBezTo>
                        <a:pt x="505" y="223"/>
                        <a:pt x="501" y="222"/>
                        <a:pt x="496" y="221"/>
                      </a:cubicBezTo>
                      <a:cubicBezTo>
                        <a:pt x="495" y="216"/>
                        <a:pt x="493" y="211"/>
                        <a:pt x="492" y="206"/>
                      </a:cubicBezTo>
                      <a:cubicBezTo>
                        <a:pt x="493" y="208"/>
                        <a:pt x="495" y="210"/>
                        <a:pt x="496" y="212"/>
                      </a:cubicBezTo>
                      <a:cubicBezTo>
                        <a:pt x="496" y="211"/>
                        <a:pt x="496" y="210"/>
                        <a:pt x="496" y="209"/>
                      </a:cubicBezTo>
                      <a:cubicBezTo>
                        <a:pt x="499" y="211"/>
                        <a:pt x="503" y="211"/>
                        <a:pt x="508" y="209"/>
                      </a:cubicBezTo>
                      <a:cubicBezTo>
                        <a:pt x="507" y="209"/>
                        <a:pt x="507" y="209"/>
                        <a:pt x="507" y="209"/>
                      </a:cubicBezTo>
                      <a:cubicBezTo>
                        <a:pt x="503" y="209"/>
                        <a:pt x="499" y="208"/>
                        <a:pt x="496" y="207"/>
                      </a:cubicBezTo>
                      <a:cubicBezTo>
                        <a:pt x="495" y="200"/>
                        <a:pt x="494" y="194"/>
                        <a:pt x="493" y="187"/>
                      </a:cubicBezTo>
                      <a:cubicBezTo>
                        <a:pt x="497" y="189"/>
                        <a:pt x="502" y="190"/>
                        <a:pt x="507" y="190"/>
                      </a:cubicBezTo>
                      <a:cubicBezTo>
                        <a:pt x="507" y="193"/>
                        <a:pt x="507" y="196"/>
                        <a:pt x="508" y="199"/>
                      </a:cubicBezTo>
                      <a:cubicBezTo>
                        <a:pt x="509" y="199"/>
                        <a:pt x="509" y="199"/>
                        <a:pt x="509" y="198"/>
                      </a:cubicBezTo>
                      <a:cubicBezTo>
                        <a:pt x="510" y="198"/>
                        <a:pt x="510" y="198"/>
                        <a:pt x="510" y="197"/>
                      </a:cubicBezTo>
                      <a:cubicBezTo>
                        <a:pt x="510" y="195"/>
                        <a:pt x="509" y="192"/>
                        <a:pt x="509" y="190"/>
                      </a:cubicBezTo>
                      <a:cubicBezTo>
                        <a:pt x="511" y="194"/>
                        <a:pt x="513" y="199"/>
                        <a:pt x="514" y="203"/>
                      </a:cubicBezTo>
                      <a:cubicBezTo>
                        <a:pt x="510" y="202"/>
                        <a:pt x="506" y="199"/>
                        <a:pt x="502" y="196"/>
                      </a:cubicBezTo>
                      <a:cubicBezTo>
                        <a:pt x="500" y="196"/>
                        <a:pt x="500" y="196"/>
                        <a:pt x="501" y="197"/>
                      </a:cubicBezTo>
                      <a:cubicBezTo>
                        <a:pt x="503" y="199"/>
                        <a:pt x="505" y="200"/>
                        <a:pt x="507" y="202"/>
                      </a:cubicBezTo>
                      <a:cubicBezTo>
                        <a:pt x="505" y="201"/>
                        <a:pt x="502" y="199"/>
                        <a:pt x="500" y="198"/>
                      </a:cubicBezTo>
                      <a:cubicBezTo>
                        <a:pt x="499" y="198"/>
                        <a:pt x="499" y="198"/>
                        <a:pt x="499" y="198"/>
                      </a:cubicBezTo>
                      <a:cubicBezTo>
                        <a:pt x="501" y="201"/>
                        <a:pt x="504" y="203"/>
                        <a:pt x="509" y="203"/>
                      </a:cubicBezTo>
                      <a:cubicBezTo>
                        <a:pt x="510" y="204"/>
                        <a:pt x="511" y="205"/>
                        <a:pt x="512" y="205"/>
                      </a:cubicBezTo>
                      <a:close/>
                      <a:moveTo>
                        <a:pt x="521" y="237"/>
                      </a:moveTo>
                      <a:cubicBezTo>
                        <a:pt x="521" y="240"/>
                        <a:pt x="521" y="243"/>
                        <a:pt x="521" y="246"/>
                      </a:cubicBezTo>
                      <a:cubicBezTo>
                        <a:pt x="515" y="245"/>
                        <a:pt x="509" y="243"/>
                        <a:pt x="504" y="240"/>
                      </a:cubicBezTo>
                      <a:cubicBezTo>
                        <a:pt x="503" y="240"/>
                        <a:pt x="502" y="240"/>
                        <a:pt x="503" y="240"/>
                      </a:cubicBezTo>
                      <a:cubicBezTo>
                        <a:pt x="508" y="244"/>
                        <a:pt x="514" y="246"/>
                        <a:pt x="521" y="247"/>
                      </a:cubicBezTo>
                      <a:cubicBezTo>
                        <a:pt x="521" y="247"/>
                        <a:pt x="521" y="248"/>
                        <a:pt x="521" y="248"/>
                      </a:cubicBezTo>
                      <a:cubicBezTo>
                        <a:pt x="521" y="252"/>
                        <a:pt x="521" y="256"/>
                        <a:pt x="520" y="261"/>
                      </a:cubicBezTo>
                      <a:cubicBezTo>
                        <a:pt x="516" y="259"/>
                        <a:pt x="511" y="259"/>
                        <a:pt x="506" y="258"/>
                      </a:cubicBezTo>
                      <a:cubicBezTo>
                        <a:pt x="505" y="258"/>
                        <a:pt x="504" y="258"/>
                        <a:pt x="505" y="258"/>
                      </a:cubicBezTo>
                      <a:cubicBezTo>
                        <a:pt x="509" y="262"/>
                        <a:pt x="514" y="263"/>
                        <a:pt x="520" y="261"/>
                      </a:cubicBezTo>
                      <a:cubicBezTo>
                        <a:pt x="520" y="266"/>
                        <a:pt x="520" y="271"/>
                        <a:pt x="520" y="276"/>
                      </a:cubicBezTo>
                      <a:cubicBezTo>
                        <a:pt x="519" y="275"/>
                        <a:pt x="518" y="275"/>
                        <a:pt x="518" y="275"/>
                      </a:cubicBezTo>
                      <a:cubicBezTo>
                        <a:pt x="517" y="272"/>
                        <a:pt x="517" y="269"/>
                        <a:pt x="517" y="266"/>
                      </a:cubicBezTo>
                      <a:cubicBezTo>
                        <a:pt x="516" y="268"/>
                        <a:pt x="515" y="271"/>
                        <a:pt x="515" y="274"/>
                      </a:cubicBezTo>
                      <a:cubicBezTo>
                        <a:pt x="513" y="273"/>
                        <a:pt x="512" y="273"/>
                        <a:pt x="510" y="272"/>
                      </a:cubicBezTo>
                      <a:cubicBezTo>
                        <a:pt x="509" y="272"/>
                        <a:pt x="509" y="272"/>
                        <a:pt x="509" y="272"/>
                      </a:cubicBezTo>
                      <a:cubicBezTo>
                        <a:pt x="511" y="274"/>
                        <a:pt x="513" y="275"/>
                        <a:pt x="515" y="276"/>
                      </a:cubicBezTo>
                      <a:cubicBezTo>
                        <a:pt x="515" y="277"/>
                        <a:pt x="515" y="278"/>
                        <a:pt x="515" y="280"/>
                      </a:cubicBezTo>
                      <a:cubicBezTo>
                        <a:pt x="515" y="281"/>
                        <a:pt x="515" y="283"/>
                        <a:pt x="514" y="285"/>
                      </a:cubicBezTo>
                      <a:cubicBezTo>
                        <a:pt x="510" y="285"/>
                        <a:pt x="506" y="285"/>
                        <a:pt x="502" y="284"/>
                      </a:cubicBezTo>
                      <a:cubicBezTo>
                        <a:pt x="501" y="284"/>
                        <a:pt x="501" y="284"/>
                        <a:pt x="501" y="284"/>
                      </a:cubicBezTo>
                      <a:cubicBezTo>
                        <a:pt x="505" y="287"/>
                        <a:pt x="509" y="289"/>
                        <a:pt x="514" y="289"/>
                      </a:cubicBezTo>
                      <a:cubicBezTo>
                        <a:pt x="514" y="290"/>
                        <a:pt x="514" y="291"/>
                        <a:pt x="514" y="293"/>
                      </a:cubicBezTo>
                      <a:cubicBezTo>
                        <a:pt x="511" y="292"/>
                        <a:pt x="507" y="291"/>
                        <a:pt x="503" y="292"/>
                      </a:cubicBezTo>
                      <a:cubicBezTo>
                        <a:pt x="502" y="292"/>
                        <a:pt x="502" y="292"/>
                        <a:pt x="502" y="292"/>
                      </a:cubicBezTo>
                      <a:cubicBezTo>
                        <a:pt x="506" y="293"/>
                        <a:pt x="510" y="294"/>
                        <a:pt x="514" y="295"/>
                      </a:cubicBezTo>
                      <a:cubicBezTo>
                        <a:pt x="514" y="299"/>
                        <a:pt x="513" y="302"/>
                        <a:pt x="513" y="305"/>
                      </a:cubicBezTo>
                      <a:cubicBezTo>
                        <a:pt x="513" y="305"/>
                        <a:pt x="513" y="305"/>
                        <a:pt x="513" y="305"/>
                      </a:cubicBezTo>
                      <a:cubicBezTo>
                        <a:pt x="513" y="303"/>
                        <a:pt x="513" y="302"/>
                        <a:pt x="513" y="300"/>
                      </a:cubicBezTo>
                      <a:cubicBezTo>
                        <a:pt x="513" y="302"/>
                        <a:pt x="512" y="303"/>
                        <a:pt x="511" y="305"/>
                      </a:cubicBezTo>
                      <a:cubicBezTo>
                        <a:pt x="507" y="305"/>
                        <a:pt x="503" y="304"/>
                        <a:pt x="499" y="304"/>
                      </a:cubicBezTo>
                      <a:cubicBezTo>
                        <a:pt x="498" y="304"/>
                        <a:pt x="498" y="304"/>
                        <a:pt x="498" y="304"/>
                      </a:cubicBezTo>
                      <a:cubicBezTo>
                        <a:pt x="502" y="305"/>
                        <a:pt x="507" y="306"/>
                        <a:pt x="511" y="307"/>
                      </a:cubicBezTo>
                      <a:cubicBezTo>
                        <a:pt x="510" y="310"/>
                        <a:pt x="509" y="313"/>
                        <a:pt x="509" y="316"/>
                      </a:cubicBezTo>
                      <a:cubicBezTo>
                        <a:pt x="505" y="316"/>
                        <a:pt x="501" y="316"/>
                        <a:pt x="497" y="316"/>
                      </a:cubicBezTo>
                      <a:cubicBezTo>
                        <a:pt x="496" y="316"/>
                        <a:pt x="496" y="316"/>
                        <a:pt x="496" y="316"/>
                      </a:cubicBezTo>
                      <a:cubicBezTo>
                        <a:pt x="500" y="316"/>
                        <a:pt x="504" y="317"/>
                        <a:pt x="509" y="317"/>
                      </a:cubicBezTo>
                      <a:cubicBezTo>
                        <a:pt x="508" y="319"/>
                        <a:pt x="508" y="321"/>
                        <a:pt x="507" y="323"/>
                      </a:cubicBezTo>
                      <a:cubicBezTo>
                        <a:pt x="506" y="332"/>
                        <a:pt x="504" y="341"/>
                        <a:pt x="501" y="350"/>
                      </a:cubicBezTo>
                      <a:cubicBezTo>
                        <a:pt x="497" y="348"/>
                        <a:pt x="494" y="345"/>
                        <a:pt x="491" y="342"/>
                      </a:cubicBezTo>
                      <a:cubicBezTo>
                        <a:pt x="491" y="342"/>
                        <a:pt x="491" y="342"/>
                        <a:pt x="491" y="342"/>
                      </a:cubicBezTo>
                      <a:cubicBezTo>
                        <a:pt x="492" y="346"/>
                        <a:pt x="495" y="349"/>
                        <a:pt x="500" y="352"/>
                      </a:cubicBezTo>
                      <a:cubicBezTo>
                        <a:pt x="499" y="355"/>
                        <a:pt x="498" y="357"/>
                        <a:pt x="497" y="360"/>
                      </a:cubicBezTo>
                      <a:cubicBezTo>
                        <a:pt x="493" y="357"/>
                        <a:pt x="490" y="355"/>
                        <a:pt x="486" y="352"/>
                      </a:cubicBezTo>
                      <a:cubicBezTo>
                        <a:pt x="488" y="346"/>
                        <a:pt x="490" y="340"/>
                        <a:pt x="491" y="334"/>
                      </a:cubicBezTo>
                      <a:cubicBezTo>
                        <a:pt x="495" y="337"/>
                        <a:pt x="499" y="339"/>
                        <a:pt x="503" y="341"/>
                      </a:cubicBezTo>
                      <a:cubicBezTo>
                        <a:pt x="503" y="341"/>
                        <a:pt x="503" y="340"/>
                        <a:pt x="503" y="340"/>
                      </a:cubicBezTo>
                      <a:cubicBezTo>
                        <a:pt x="499" y="337"/>
                        <a:pt x="495" y="334"/>
                        <a:pt x="491" y="333"/>
                      </a:cubicBezTo>
                      <a:cubicBezTo>
                        <a:pt x="494" y="322"/>
                        <a:pt x="496" y="311"/>
                        <a:pt x="497" y="301"/>
                      </a:cubicBezTo>
                      <a:cubicBezTo>
                        <a:pt x="498" y="292"/>
                        <a:pt x="499" y="283"/>
                        <a:pt x="499" y="274"/>
                      </a:cubicBezTo>
                      <a:cubicBezTo>
                        <a:pt x="500" y="258"/>
                        <a:pt x="499" y="242"/>
                        <a:pt x="497" y="226"/>
                      </a:cubicBezTo>
                      <a:cubicBezTo>
                        <a:pt x="505" y="227"/>
                        <a:pt x="512" y="229"/>
                        <a:pt x="520" y="229"/>
                      </a:cubicBezTo>
                      <a:cubicBezTo>
                        <a:pt x="520" y="231"/>
                        <a:pt x="520" y="233"/>
                        <a:pt x="521" y="236"/>
                      </a:cubicBezTo>
                      <a:cubicBezTo>
                        <a:pt x="515" y="234"/>
                        <a:pt x="509" y="232"/>
                        <a:pt x="504" y="228"/>
                      </a:cubicBezTo>
                      <a:cubicBezTo>
                        <a:pt x="503" y="228"/>
                        <a:pt x="502" y="228"/>
                        <a:pt x="503" y="228"/>
                      </a:cubicBezTo>
                      <a:cubicBezTo>
                        <a:pt x="508" y="233"/>
                        <a:pt x="514" y="236"/>
                        <a:pt x="521" y="237"/>
                      </a:cubicBezTo>
                      <a:close/>
                      <a:moveTo>
                        <a:pt x="431" y="98"/>
                      </a:moveTo>
                      <a:cubicBezTo>
                        <a:pt x="431" y="99"/>
                        <a:pt x="431" y="99"/>
                        <a:pt x="431" y="99"/>
                      </a:cubicBezTo>
                      <a:cubicBezTo>
                        <a:pt x="438" y="105"/>
                        <a:pt x="445" y="112"/>
                        <a:pt x="451" y="121"/>
                      </a:cubicBezTo>
                      <a:cubicBezTo>
                        <a:pt x="453" y="123"/>
                        <a:pt x="454" y="126"/>
                        <a:pt x="456" y="128"/>
                      </a:cubicBezTo>
                      <a:cubicBezTo>
                        <a:pt x="439" y="105"/>
                        <a:pt x="417" y="87"/>
                        <a:pt x="390" y="74"/>
                      </a:cubicBezTo>
                      <a:cubicBezTo>
                        <a:pt x="389" y="74"/>
                        <a:pt x="389" y="74"/>
                        <a:pt x="389" y="74"/>
                      </a:cubicBezTo>
                      <a:cubicBezTo>
                        <a:pt x="411" y="86"/>
                        <a:pt x="431" y="101"/>
                        <a:pt x="447" y="121"/>
                      </a:cubicBezTo>
                      <a:cubicBezTo>
                        <a:pt x="467" y="145"/>
                        <a:pt x="479" y="171"/>
                        <a:pt x="483" y="201"/>
                      </a:cubicBezTo>
                      <a:cubicBezTo>
                        <a:pt x="483" y="200"/>
                        <a:pt x="483" y="198"/>
                        <a:pt x="483" y="197"/>
                      </a:cubicBezTo>
                      <a:cubicBezTo>
                        <a:pt x="485" y="205"/>
                        <a:pt x="485" y="214"/>
                        <a:pt x="486" y="223"/>
                      </a:cubicBezTo>
                      <a:cubicBezTo>
                        <a:pt x="487" y="223"/>
                        <a:pt x="487" y="223"/>
                        <a:pt x="487" y="222"/>
                      </a:cubicBezTo>
                      <a:cubicBezTo>
                        <a:pt x="488" y="222"/>
                        <a:pt x="488" y="222"/>
                        <a:pt x="488" y="221"/>
                      </a:cubicBezTo>
                      <a:cubicBezTo>
                        <a:pt x="488" y="215"/>
                        <a:pt x="487" y="209"/>
                        <a:pt x="487" y="202"/>
                      </a:cubicBezTo>
                      <a:cubicBezTo>
                        <a:pt x="488" y="207"/>
                        <a:pt x="489" y="213"/>
                        <a:pt x="490" y="218"/>
                      </a:cubicBezTo>
                      <a:cubicBezTo>
                        <a:pt x="490" y="218"/>
                        <a:pt x="490" y="219"/>
                        <a:pt x="490" y="220"/>
                      </a:cubicBezTo>
                      <a:cubicBezTo>
                        <a:pt x="490" y="220"/>
                        <a:pt x="489" y="220"/>
                        <a:pt x="489" y="220"/>
                      </a:cubicBezTo>
                      <a:cubicBezTo>
                        <a:pt x="488" y="220"/>
                        <a:pt x="488" y="220"/>
                        <a:pt x="488" y="220"/>
                      </a:cubicBezTo>
                      <a:cubicBezTo>
                        <a:pt x="489" y="220"/>
                        <a:pt x="490" y="221"/>
                        <a:pt x="490" y="221"/>
                      </a:cubicBezTo>
                      <a:cubicBezTo>
                        <a:pt x="491" y="231"/>
                        <a:pt x="492" y="241"/>
                        <a:pt x="492" y="252"/>
                      </a:cubicBezTo>
                      <a:cubicBezTo>
                        <a:pt x="492" y="251"/>
                        <a:pt x="491" y="249"/>
                        <a:pt x="491" y="248"/>
                      </a:cubicBezTo>
                      <a:cubicBezTo>
                        <a:pt x="489" y="251"/>
                        <a:pt x="489" y="256"/>
                        <a:pt x="490" y="261"/>
                      </a:cubicBezTo>
                      <a:cubicBezTo>
                        <a:pt x="490" y="266"/>
                        <a:pt x="491" y="271"/>
                        <a:pt x="491" y="277"/>
                      </a:cubicBezTo>
                      <a:cubicBezTo>
                        <a:pt x="489" y="301"/>
                        <a:pt x="486" y="325"/>
                        <a:pt x="480" y="349"/>
                      </a:cubicBezTo>
                      <a:cubicBezTo>
                        <a:pt x="479" y="350"/>
                        <a:pt x="478" y="351"/>
                        <a:pt x="477" y="353"/>
                      </a:cubicBezTo>
                      <a:cubicBezTo>
                        <a:pt x="476" y="358"/>
                        <a:pt x="474" y="363"/>
                        <a:pt x="473" y="367"/>
                      </a:cubicBezTo>
                      <a:cubicBezTo>
                        <a:pt x="471" y="367"/>
                        <a:pt x="471" y="368"/>
                        <a:pt x="470" y="368"/>
                      </a:cubicBezTo>
                      <a:cubicBezTo>
                        <a:pt x="470" y="369"/>
                        <a:pt x="471" y="370"/>
                        <a:pt x="471" y="370"/>
                      </a:cubicBezTo>
                      <a:cubicBezTo>
                        <a:pt x="459" y="399"/>
                        <a:pt x="440" y="424"/>
                        <a:pt x="415" y="444"/>
                      </a:cubicBezTo>
                      <a:cubicBezTo>
                        <a:pt x="408" y="449"/>
                        <a:pt x="400" y="453"/>
                        <a:pt x="393" y="458"/>
                      </a:cubicBezTo>
                      <a:cubicBezTo>
                        <a:pt x="388" y="459"/>
                        <a:pt x="384" y="460"/>
                        <a:pt x="380" y="462"/>
                      </a:cubicBezTo>
                      <a:cubicBezTo>
                        <a:pt x="369" y="468"/>
                        <a:pt x="358" y="473"/>
                        <a:pt x="347" y="477"/>
                      </a:cubicBezTo>
                      <a:cubicBezTo>
                        <a:pt x="346" y="475"/>
                        <a:pt x="345" y="473"/>
                        <a:pt x="343" y="470"/>
                      </a:cubicBezTo>
                      <a:cubicBezTo>
                        <a:pt x="343" y="471"/>
                        <a:pt x="343" y="471"/>
                        <a:pt x="343" y="471"/>
                      </a:cubicBezTo>
                      <a:cubicBezTo>
                        <a:pt x="343" y="473"/>
                        <a:pt x="345" y="475"/>
                        <a:pt x="345" y="478"/>
                      </a:cubicBezTo>
                      <a:cubicBezTo>
                        <a:pt x="330" y="484"/>
                        <a:pt x="315" y="489"/>
                        <a:pt x="299" y="493"/>
                      </a:cubicBezTo>
                      <a:cubicBezTo>
                        <a:pt x="298" y="494"/>
                        <a:pt x="297" y="494"/>
                        <a:pt x="295" y="495"/>
                      </a:cubicBezTo>
                      <a:cubicBezTo>
                        <a:pt x="295" y="494"/>
                        <a:pt x="295" y="494"/>
                        <a:pt x="295" y="494"/>
                      </a:cubicBezTo>
                      <a:cubicBezTo>
                        <a:pt x="294" y="494"/>
                        <a:pt x="294" y="494"/>
                        <a:pt x="294" y="495"/>
                      </a:cubicBezTo>
                      <a:cubicBezTo>
                        <a:pt x="294" y="495"/>
                        <a:pt x="294" y="495"/>
                        <a:pt x="294" y="495"/>
                      </a:cubicBezTo>
                      <a:cubicBezTo>
                        <a:pt x="290" y="496"/>
                        <a:pt x="286" y="497"/>
                        <a:pt x="281" y="497"/>
                      </a:cubicBezTo>
                      <a:cubicBezTo>
                        <a:pt x="281" y="497"/>
                        <a:pt x="281" y="497"/>
                        <a:pt x="281" y="496"/>
                      </a:cubicBezTo>
                      <a:cubicBezTo>
                        <a:pt x="281" y="496"/>
                        <a:pt x="281" y="497"/>
                        <a:pt x="281" y="497"/>
                      </a:cubicBezTo>
                      <a:cubicBezTo>
                        <a:pt x="281" y="497"/>
                        <a:pt x="281" y="497"/>
                        <a:pt x="281" y="498"/>
                      </a:cubicBezTo>
                      <a:cubicBezTo>
                        <a:pt x="280" y="498"/>
                        <a:pt x="280" y="498"/>
                        <a:pt x="279" y="498"/>
                      </a:cubicBezTo>
                      <a:cubicBezTo>
                        <a:pt x="275" y="497"/>
                        <a:pt x="270" y="497"/>
                        <a:pt x="265" y="496"/>
                      </a:cubicBezTo>
                      <a:cubicBezTo>
                        <a:pt x="265" y="495"/>
                        <a:pt x="265" y="495"/>
                        <a:pt x="265" y="494"/>
                      </a:cubicBezTo>
                      <a:cubicBezTo>
                        <a:pt x="265" y="494"/>
                        <a:pt x="264" y="494"/>
                        <a:pt x="263" y="494"/>
                      </a:cubicBezTo>
                      <a:cubicBezTo>
                        <a:pt x="262" y="494"/>
                        <a:pt x="262" y="495"/>
                        <a:pt x="261" y="495"/>
                      </a:cubicBezTo>
                      <a:cubicBezTo>
                        <a:pt x="248" y="494"/>
                        <a:pt x="234" y="493"/>
                        <a:pt x="220" y="491"/>
                      </a:cubicBezTo>
                      <a:cubicBezTo>
                        <a:pt x="208" y="491"/>
                        <a:pt x="197" y="489"/>
                        <a:pt x="185" y="487"/>
                      </a:cubicBezTo>
                      <a:cubicBezTo>
                        <a:pt x="185" y="487"/>
                        <a:pt x="185" y="487"/>
                        <a:pt x="185" y="487"/>
                      </a:cubicBezTo>
                      <a:cubicBezTo>
                        <a:pt x="185" y="486"/>
                        <a:pt x="185" y="486"/>
                        <a:pt x="185" y="486"/>
                      </a:cubicBezTo>
                      <a:cubicBezTo>
                        <a:pt x="185" y="486"/>
                        <a:pt x="185" y="486"/>
                        <a:pt x="185" y="487"/>
                      </a:cubicBezTo>
                      <a:cubicBezTo>
                        <a:pt x="180" y="485"/>
                        <a:pt x="175" y="483"/>
                        <a:pt x="170" y="481"/>
                      </a:cubicBezTo>
                      <a:cubicBezTo>
                        <a:pt x="169" y="481"/>
                        <a:pt x="169" y="480"/>
                        <a:pt x="168" y="480"/>
                      </a:cubicBezTo>
                      <a:cubicBezTo>
                        <a:pt x="168" y="480"/>
                        <a:pt x="168" y="480"/>
                        <a:pt x="167" y="480"/>
                      </a:cubicBezTo>
                      <a:cubicBezTo>
                        <a:pt x="162" y="478"/>
                        <a:pt x="156" y="475"/>
                        <a:pt x="151" y="472"/>
                      </a:cubicBezTo>
                      <a:cubicBezTo>
                        <a:pt x="146" y="470"/>
                        <a:pt x="141" y="467"/>
                        <a:pt x="137" y="465"/>
                      </a:cubicBezTo>
                      <a:cubicBezTo>
                        <a:pt x="137" y="465"/>
                        <a:pt x="137" y="464"/>
                        <a:pt x="137" y="464"/>
                      </a:cubicBezTo>
                      <a:cubicBezTo>
                        <a:pt x="137" y="464"/>
                        <a:pt x="137" y="464"/>
                        <a:pt x="137" y="465"/>
                      </a:cubicBezTo>
                      <a:cubicBezTo>
                        <a:pt x="119" y="454"/>
                        <a:pt x="102" y="442"/>
                        <a:pt x="87" y="429"/>
                      </a:cubicBezTo>
                      <a:cubicBezTo>
                        <a:pt x="70" y="411"/>
                        <a:pt x="57" y="391"/>
                        <a:pt x="47" y="369"/>
                      </a:cubicBezTo>
                      <a:cubicBezTo>
                        <a:pt x="46" y="365"/>
                        <a:pt x="45" y="361"/>
                        <a:pt x="44" y="357"/>
                      </a:cubicBezTo>
                      <a:cubicBezTo>
                        <a:pt x="44" y="357"/>
                        <a:pt x="45" y="357"/>
                        <a:pt x="45" y="357"/>
                      </a:cubicBezTo>
                      <a:cubicBezTo>
                        <a:pt x="47" y="360"/>
                        <a:pt x="48" y="363"/>
                        <a:pt x="50" y="365"/>
                      </a:cubicBezTo>
                      <a:cubicBezTo>
                        <a:pt x="50" y="365"/>
                        <a:pt x="51" y="364"/>
                        <a:pt x="51" y="363"/>
                      </a:cubicBezTo>
                      <a:cubicBezTo>
                        <a:pt x="47" y="357"/>
                        <a:pt x="44" y="352"/>
                        <a:pt x="41" y="346"/>
                      </a:cubicBezTo>
                      <a:cubicBezTo>
                        <a:pt x="36" y="320"/>
                        <a:pt x="35" y="293"/>
                        <a:pt x="37" y="266"/>
                      </a:cubicBezTo>
                      <a:cubicBezTo>
                        <a:pt x="34" y="289"/>
                        <a:pt x="34" y="311"/>
                        <a:pt x="37" y="334"/>
                      </a:cubicBezTo>
                      <a:cubicBezTo>
                        <a:pt x="37" y="334"/>
                        <a:pt x="37" y="333"/>
                        <a:pt x="37" y="333"/>
                      </a:cubicBezTo>
                      <a:cubicBezTo>
                        <a:pt x="34" y="322"/>
                        <a:pt x="31" y="311"/>
                        <a:pt x="30" y="299"/>
                      </a:cubicBezTo>
                      <a:cubicBezTo>
                        <a:pt x="30" y="299"/>
                        <a:pt x="30" y="299"/>
                        <a:pt x="30" y="299"/>
                      </a:cubicBezTo>
                      <a:cubicBezTo>
                        <a:pt x="30" y="299"/>
                        <a:pt x="30" y="299"/>
                        <a:pt x="30" y="299"/>
                      </a:cubicBezTo>
                      <a:cubicBezTo>
                        <a:pt x="29" y="293"/>
                        <a:pt x="28" y="287"/>
                        <a:pt x="28" y="281"/>
                      </a:cubicBezTo>
                      <a:cubicBezTo>
                        <a:pt x="28" y="280"/>
                        <a:pt x="28" y="279"/>
                        <a:pt x="28" y="278"/>
                      </a:cubicBezTo>
                      <a:cubicBezTo>
                        <a:pt x="29" y="285"/>
                        <a:pt x="31" y="292"/>
                        <a:pt x="33" y="299"/>
                      </a:cubicBezTo>
                      <a:cubicBezTo>
                        <a:pt x="31" y="288"/>
                        <a:pt x="29" y="277"/>
                        <a:pt x="29" y="265"/>
                      </a:cubicBezTo>
                      <a:cubicBezTo>
                        <a:pt x="29" y="265"/>
                        <a:pt x="29" y="265"/>
                        <a:pt x="29" y="265"/>
                      </a:cubicBezTo>
                      <a:cubicBezTo>
                        <a:pt x="29" y="245"/>
                        <a:pt x="32" y="225"/>
                        <a:pt x="37" y="206"/>
                      </a:cubicBezTo>
                      <a:cubicBezTo>
                        <a:pt x="37" y="202"/>
                        <a:pt x="39" y="197"/>
                        <a:pt x="41" y="193"/>
                      </a:cubicBezTo>
                      <a:cubicBezTo>
                        <a:pt x="43" y="187"/>
                        <a:pt x="46" y="180"/>
                        <a:pt x="47" y="173"/>
                      </a:cubicBezTo>
                      <a:cubicBezTo>
                        <a:pt x="55" y="155"/>
                        <a:pt x="66" y="139"/>
                        <a:pt x="79" y="124"/>
                      </a:cubicBezTo>
                      <a:cubicBezTo>
                        <a:pt x="77" y="125"/>
                        <a:pt x="75" y="127"/>
                        <a:pt x="73" y="128"/>
                      </a:cubicBezTo>
                      <a:cubicBezTo>
                        <a:pt x="73" y="128"/>
                        <a:pt x="74" y="127"/>
                        <a:pt x="74" y="127"/>
                      </a:cubicBezTo>
                      <a:cubicBezTo>
                        <a:pt x="79" y="120"/>
                        <a:pt x="84" y="113"/>
                        <a:pt x="89" y="106"/>
                      </a:cubicBezTo>
                      <a:cubicBezTo>
                        <a:pt x="91" y="104"/>
                        <a:pt x="91" y="104"/>
                        <a:pt x="91" y="104"/>
                      </a:cubicBezTo>
                      <a:cubicBezTo>
                        <a:pt x="97" y="97"/>
                        <a:pt x="104" y="90"/>
                        <a:pt x="110" y="83"/>
                      </a:cubicBezTo>
                      <a:cubicBezTo>
                        <a:pt x="113" y="82"/>
                        <a:pt x="116" y="80"/>
                        <a:pt x="119" y="78"/>
                      </a:cubicBezTo>
                      <a:cubicBezTo>
                        <a:pt x="125" y="72"/>
                        <a:pt x="131" y="67"/>
                        <a:pt x="137" y="62"/>
                      </a:cubicBezTo>
                      <a:cubicBezTo>
                        <a:pt x="146" y="55"/>
                        <a:pt x="156" y="50"/>
                        <a:pt x="167" y="47"/>
                      </a:cubicBezTo>
                      <a:cubicBezTo>
                        <a:pt x="171" y="46"/>
                        <a:pt x="175" y="45"/>
                        <a:pt x="179" y="44"/>
                      </a:cubicBezTo>
                      <a:cubicBezTo>
                        <a:pt x="179" y="44"/>
                        <a:pt x="179" y="45"/>
                        <a:pt x="180" y="45"/>
                      </a:cubicBezTo>
                      <a:cubicBezTo>
                        <a:pt x="180" y="45"/>
                        <a:pt x="181" y="44"/>
                        <a:pt x="181" y="43"/>
                      </a:cubicBezTo>
                      <a:cubicBezTo>
                        <a:pt x="185" y="42"/>
                        <a:pt x="189" y="41"/>
                        <a:pt x="193" y="41"/>
                      </a:cubicBezTo>
                      <a:cubicBezTo>
                        <a:pt x="195" y="40"/>
                        <a:pt x="196" y="40"/>
                        <a:pt x="198" y="40"/>
                      </a:cubicBezTo>
                      <a:cubicBezTo>
                        <a:pt x="198" y="40"/>
                        <a:pt x="198" y="40"/>
                        <a:pt x="198" y="40"/>
                      </a:cubicBezTo>
                      <a:cubicBezTo>
                        <a:pt x="198" y="40"/>
                        <a:pt x="199" y="40"/>
                        <a:pt x="199" y="40"/>
                      </a:cubicBezTo>
                      <a:cubicBezTo>
                        <a:pt x="224" y="38"/>
                        <a:pt x="249" y="37"/>
                        <a:pt x="274" y="38"/>
                      </a:cubicBezTo>
                      <a:cubicBezTo>
                        <a:pt x="276" y="39"/>
                        <a:pt x="278" y="39"/>
                        <a:pt x="280" y="39"/>
                      </a:cubicBezTo>
                      <a:cubicBezTo>
                        <a:pt x="280" y="39"/>
                        <a:pt x="279" y="39"/>
                        <a:pt x="279" y="39"/>
                      </a:cubicBezTo>
                      <a:cubicBezTo>
                        <a:pt x="282" y="39"/>
                        <a:pt x="285" y="39"/>
                        <a:pt x="288" y="39"/>
                      </a:cubicBezTo>
                      <a:cubicBezTo>
                        <a:pt x="285" y="39"/>
                        <a:pt x="282" y="38"/>
                        <a:pt x="279" y="38"/>
                      </a:cubicBezTo>
                      <a:cubicBezTo>
                        <a:pt x="279" y="38"/>
                        <a:pt x="279" y="38"/>
                        <a:pt x="278" y="38"/>
                      </a:cubicBezTo>
                      <a:cubicBezTo>
                        <a:pt x="277" y="38"/>
                        <a:pt x="277" y="37"/>
                        <a:pt x="276" y="37"/>
                      </a:cubicBezTo>
                      <a:cubicBezTo>
                        <a:pt x="296" y="39"/>
                        <a:pt x="315" y="43"/>
                        <a:pt x="335" y="50"/>
                      </a:cubicBezTo>
                      <a:cubicBezTo>
                        <a:pt x="335" y="50"/>
                        <a:pt x="335" y="51"/>
                        <a:pt x="335" y="51"/>
                      </a:cubicBezTo>
                      <a:cubicBezTo>
                        <a:pt x="336" y="51"/>
                        <a:pt x="336" y="51"/>
                        <a:pt x="337" y="52"/>
                      </a:cubicBezTo>
                      <a:cubicBezTo>
                        <a:pt x="338" y="52"/>
                        <a:pt x="339" y="53"/>
                        <a:pt x="340" y="53"/>
                      </a:cubicBezTo>
                      <a:cubicBezTo>
                        <a:pt x="341" y="53"/>
                        <a:pt x="341" y="53"/>
                        <a:pt x="342" y="53"/>
                      </a:cubicBezTo>
                      <a:cubicBezTo>
                        <a:pt x="341" y="52"/>
                        <a:pt x="341" y="52"/>
                        <a:pt x="340" y="51"/>
                      </a:cubicBezTo>
                      <a:cubicBezTo>
                        <a:pt x="318" y="43"/>
                        <a:pt x="295" y="36"/>
                        <a:pt x="271" y="33"/>
                      </a:cubicBezTo>
                      <a:cubicBezTo>
                        <a:pt x="290" y="34"/>
                        <a:pt x="307" y="37"/>
                        <a:pt x="325" y="41"/>
                      </a:cubicBezTo>
                      <a:cubicBezTo>
                        <a:pt x="325" y="41"/>
                        <a:pt x="325" y="41"/>
                        <a:pt x="325" y="41"/>
                      </a:cubicBezTo>
                      <a:cubicBezTo>
                        <a:pt x="331" y="42"/>
                        <a:pt x="336" y="44"/>
                        <a:pt x="341" y="46"/>
                      </a:cubicBezTo>
                      <a:cubicBezTo>
                        <a:pt x="340" y="47"/>
                        <a:pt x="340" y="48"/>
                        <a:pt x="340" y="49"/>
                      </a:cubicBezTo>
                      <a:cubicBezTo>
                        <a:pt x="341" y="49"/>
                        <a:pt x="342" y="48"/>
                        <a:pt x="343" y="47"/>
                      </a:cubicBezTo>
                      <a:cubicBezTo>
                        <a:pt x="343" y="47"/>
                        <a:pt x="343" y="47"/>
                        <a:pt x="343" y="47"/>
                      </a:cubicBezTo>
                      <a:cubicBezTo>
                        <a:pt x="360" y="53"/>
                        <a:pt x="376" y="60"/>
                        <a:pt x="391" y="69"/>
                      </a:cubicBezTo>
                      <a:cubicBezTo>
                        <a:pt x="386" y="65"/>
                        <a:pt x="381" y="62"/>
                        <a:pt x="376" y="59"/>
                      </a:cubicBezTo>
                      <a:cubicBezTo>
                        <a:pt x="378" y="60"/>
                        <a:pt x="380" y="61"/>
                        <a:pt x="382" y="62"/>
                      </a:cubicBezTo>
                      <a:cubicBezTo>
                        <a:pt x="382" y="62"/>
                        <a:pt x="382" y="62"/>
                        <a:pt x="382" y="62"/>
                      </a:cubicBezTo>
                      <a:cubicBezTo>
                        <a:pt x="382" y="62"/>
                        <a:pt x="382" y="62"/>
                        <a:pt x="382" y="62"/>
                      </a:cubicBezTo>
                      <a:cubicBezTo>
                        <a:pt x="389" y="65"/>
                        <a:pt x="396" y="69"/>
                        <a:pt x="403" y="72"/>
                      </a:cubicBezTo>
                      <a:cubicBezTo>
                        <a:pt x="406" y="76"/>
                        <a:pt x="409" y="79"/>
                        <a:pt x="414" y="82"/>
                      </a:cubicBezTo>
                      <a:cubicBezTo>
                        <a:pt x="419" y="85"/>
                        <a:pt x="425" y="89"/>
                        <a:pt x="430" y="92"/>
                      </a:cubicBezTo>
                      <a:cubicBezTo>
                        <a:pt x="433" y="95"/>
                        <a:pt x="437" y="98"/>
                        <a:pt x="441" y="101"/>
                      </a:cubicBezTo>
                      <a:cubicBezTo>
                        <a:pt x="443" y="103"/>
                        <a:pt x="445" y="106"/>
                        <a:pt x="447" y="109"/>
                      </a:cubicBezTo>
                      <a:cubicBezTo>
                        <a:pt x="446" y="107"/>
                        <a:pt x="445" y="105"/>
                        <a:pt x="443" y="104"/>
                      </a:cubicBezTo>
                      <a:cubicBezTo>
                        <a:pt x="442" y="106"/>
                        <a:pt x="443" y="108"/>
                        <a:pt x="445" y="111"/>
                      </a:cubicBezTo>
                      <a:cubicBezTo>
                        <a:pt x="452" y="117"/>
                        <a:pt x="458" y="125"/>
                        <a:pt x="463" y="134"/>
                      </a:cubicBezTo>
                      <a:cubicBezTo>
                        <a:pt x="463" y="135"/>
                        <a:pt x="464" y="137"/>
                        <a:pt x="465" y="138"/>
                      </a:cubicBezTo>
                      <a:cubicBezTo>
                        <a:pt x="456" y="124"/>
                        <a:pt x="445" y="110"/>
                        <a:pt x="431" y="98"/>
                      </a:cubicBezTo>
                      <a:close/>
                      <a:moveTo>
                        <a:pt x="463" y="104"/>
                      </a:moveTo>
                      <a:cubicBezTo>
                        <a:pt x="463" y="104"/>
                        <a:pt x="463" y="104"/>
                        <a:pt x="462" y="105"/>
                      </a:cubicBezTo>
                      <a:cubicBezTo>
                        <a:pt x="459" y="107"/>
                        <a:pt x="456" y="109"/>
                        <a:pt x="453" y="111"/>
                      </a:cubicBezTo>
                      <a:cubicBezTo>
                        <a:pt x="452" y="110"/>
                        <a:pt x="451" y="109"/>
                        <a:pt x="450" y="108"/>
                      </a:cubicBezTo>
                      <a:cubicBezTo>
                        <a:pt x="451" y="107"/>
                        <a:pt x="451" y="107"/>
                        <a:pt x="452" y="107"/>
                      </a:cubicBezTo>
                      <a:cubicBezTo>
                        <a:pt x="452" y="106"/>
                        <a:pt x="453" y="106"/>
                        <a:pt x="453" y="105"/>
                      </a:cubicBezTo>
                      <a:cubicBezTo>
                        <a:pt x="457" y="103"/>
                        <a:pt x="459" y="101"/>
                        <a:pt x="461" y="98"/>
                      </a:cubicBezTo>
                      <a:cubicBezTo>
                        <a:pt x="463" y="101"/>
                        <a:pt x="466" y="105"/>
                        <a:pt x="469" y="109"/>
                      </a:cubicBezTo>
                      <a:cubicBezTo>
                        <a:pt x="469" y="109"/>
                        <a:pt x="469" y="109"/>
                        <a:pt x="469" y="109"/>
                      </a:cubicBezTo>
                      <a:cubicBezTo>
                        <a:pt x="466" y="113"/>
                        <a:pt x="463" y="116"/>
                        <a:pt x="459" y="120"/>
                      </a:cubicBezTo>
                      <a:cubicBezTo>
                        <a:pt x="458" y="117"/>
                        <a:pt x="456" y="115"/>
                        <a:pt x="454" y="113"/>
                      </a:cubicBezTo>
                      <a:cubicBezTo>
                        <a:pt x="455" y="113"/>
                        <a:pt x="455" y="113"/>
                        <a:pt x="455" y="113"/>
                      </a:cubicBezTo>
                      <a:cubicBezTo>
                        <a:pt x="459" y="111"/>
                        <a:pt x="462" y="108"/>
                        <a:pt x="463" y="104"/>
                      </a:cubicBezTo>
                      <a:close/>
                      <a:moveTo>
                        <a:pt x="463" y="125"/>
                      </a:moveTo>
                      <a:cubicBezTo>
                        <a:pt x="463" y="124"/>
                        <a:pt x="463" y="124"/>
                        <a:pt x="463" y="124"/>
                      </a:cubicBezTo>
                      <a:cubicBezTo>
                        <a:pt x="466" y="120"/>
                        <a:pt x="469" y="116"/>
                        <a:pt x="471" y="112"/>
                      </a:cubicBezTo>
                      <a:cubicBezTo>
                        <a:pt x="471" y="112"/>
                        <a:pt x="471" y="112"/>
                        <a:pt x="471" y="112"/>
                      </a:cubicBezTo>
                      <a:cubicBezTo>
                        <a:pt x="471" y="112"/>
                        <a:pt x="471" y="112"/>
                        <a:pt x="471" y="112"/>
                      </a:cubicBezTo>
                      <a:cubicBezTo>
                        <a:pt x="471" y="112"/>
                        <a:pt x="471" y="112"/>
                        <a:pt x="471" y="112"/>
                      </a:cubicBezTo>
                      <a:cubicBezTo>
                        <a:pt x="475" y="118"/>
                        <a:pt x="478" y="123"/>
                        <a:pt x="481" y="129"/>
                      </a:cubicBezTo>
                      <a:cubicBezTo>
                        <a:pt x="483" y="132"/>
                        <a:pt x="484" y="135"/>
                        <a:pt x="485" y="138"/>
                      </a:cubicBezTo>
                      <a:cubicBezTo>
                        <a:pt x="483" y="139"/>
                        <a:pt x="480" y="139"/>
                        <a:pt x="478" y="140"/>
                      </a:cubicBezTo>
                      <a:cubicBezTo>
                        <a:pt x="478" y="141"/>
                        <a:pt x="478" y="141"/>
                        <a:pt x="478" y="141"/>
                      </a:cubicBezTo>
                      <a:cubicBezTo>
                        <a:pt x="481" y="141"/>
                        <a:pt x="484" y="141"/>
                        <a:pt x="486" y="141"/>
                      </a:cubicBezTo>
                      <a:cubicBezTo>
                        <a:pt x="489" y="146"/>
                        <a:pt x="491" y="151"/>
                        <a:pt x="494" y="156"/>
                      </a:cubicBezTo>
                      <a:cubicBezTo>
                        <a:pt x="495" y="159"/>
                        <a:pt x="497" y="161"/>
                        <a:pt x="499" y="164"/>
                      </a:cubicBezTo>
                      <a:cubicBezTo>
                        <a:pt x="496" y="163"/>
                        <a:pt x="494" y="163"/>
                        <a:pt x="492" y="162"/>
                      </a:cubicBezTo>
                      <a:cubicBezTo>
                        <a:pt x="491" y="162"/>
                        <a:pt x="490" y="162"/>
                        <a:pt x="491" y="162"/>
                      </a:cubicBezTo>
                      <a:cubicBezTo>
                        <a:pt x="493" y="165"/>
                        <a:pt x="496" y="166"/>
                        <a:pt x="499" y="166"/>
                      </a:cubicBezTo>
                      <a:cubicBezTo>
                        <a:pt x="500" y="167"/>
                        <a:pt x="501" y="169"/>
                        <a:pt x="502" y="170"/>
                      </a:cubicBezTo>
                      <a:cubicBezTo>
                        <a:pt x="502" y="170"/>
                        <a:pt x="502" y="170"/>
                        <a:pt x="502" y="170"/>
                      </a:cubicBezTo>
                      <a:cubicBezTo>
                        <a:pt x="496" y="169"/>
                        <a:pt x="491" y="167"/>
                        <a:pt x="485" y="165"/>
                      </a:cubicBezTo>
                      <a:cubicBezTo>
                        <a:pt x="483" y="159"/>
                        <a:pt x="480" y="153"/>
                        <a:pt x="477" y="147"/>
                      </a:cubicBezTo>
                      <a:cubicBezTo>
                        <a:pt x="475" y="144"/>
                        <a:pt x="473" y="140"/>
                        <a:pt x="470" y="137"/>
                      </a:cubicBezTo>
                      <a:cubicBezTo>
                        <a:pt x="473" y="136"/>
                        <a:pt x="475" y="135"/>
                        <a:pt x="476" y="133"/>
                      </a:cubicBezTo>
                      <a:cubicBezTo>
                        <a:pt x="476" y="132"/>
                        <a:pt x="476" y="132"/>
                        <a:pt x="476" y="131"/>
                      </a:cubicBezTo>
                      <a:cubicBezTo>
                        <a:pt x="476" y="131"/>
                        <a:pt x="476" y="130"/>
                        <a:pt x="476" y="130"/>
                      </a:cubicBezTo>
                      <a:cubicBezTo>
                        <a:pt x="477" y="129"/>
                        <a:pt x="477" y="128"/>
                        <a:pt x="478" y="127"/>
                      </a:cubicBezTo>
                      <a:cubicBezTo>
                        <a:pt x="478" y="126"/>
                        <a:pt x="478" y="126"/>
                        <a:pt x="478" y="125"/>
                      </a:cubicBezTo>
                      <a:cubicBezTo>
                        <a:pt x="477" y="124"/>
                        <a:pt x="477" y="123"/>
                        <a:pt x="477" y="122"/>
                      </a:cubicBezTo>
                      <a:cubicBezTo>
                        <a:pt x="476" y="122"/>
                        <a:pt x="476" y="122"/>
                        <a:pt x="476" y="123"/>
                      </a:cubicBezTo>
                      <a:cubicBezTo>
                        <a:pt x="476" y="124"/>
                        <a:pt x="476" y="125"/>
                        <a:pt x="475" y="127"/>
                      </a:cubicBezTo>
                      <a:cubicBezTo>
                        <a:pt x="475" y="127"/>
                        <a:pt x="474" y="128"/>
                        <a:pt x="474" y="128"/>
                      </a:cubicBezTo>
                      <a:cubicBezTo>
                        <a:pt x="474" y="129"/>
                        <a:pt x="474" y="129"/>
                        <a:pt x="474" y="130"/>
                      </a:cubicBezTo>
                      <a:cubicBezTo>
                        <a:pt x="473" y="131"/>
                        <a:pt x="473" y="132"/>
                        <a:pt x="473" y="133"/>
                      </a:cubicBezTo>
                      <a:cubicBezTo>
                        <a:pt x="472" y="133"/>
                        <a:pt x="471" y="135"/>
                        <a:pt x="469" y="136"/>
                      </a:cubicBezTo>
                      <a:cubicBezTo>
                        <a:pt x="469" y="135"/>
                        <a:pt x="469" y="135"/>
                        <a:pt x="469" y="135"/>
                      </a:cubicBezTo>
                      <a:cubicBezTo>
                        <a:pt x="467" y="131"/>
                        <a:pt x="465" y="128"/>
                        <a:pt x="463" y="125"/>
                      </a:cubicBezTo>
                      <a:close/>
                      <a:moveTo>
                        <a:pt x="460" y="121"/>
                      </a:moveTo>
                      <a:cubicBezTo>
                        <a:pt x="462" y="119"/>
                        <a:pt x="465" y="117"/>
                        <a:pt x="467" y="115"/>
                      </a:cubicBezTo>
                      <a:cubicBezTo>
                        <a:pt x="466" y="118"/>
                        <a:pt x="464" y="121"/>
                        <a:pt x="461" y="122"/>
                      </a:cubicBezTo>
                      <a:cubicBezTo>
                        <a:pt x="461" y="122"/>
                        <a:pt x="460" y="121"/>
                        <a:pt x="460" y="121"/>
                      </a:cubicBezTo>
                      <a:close/>
                      <a:moveTo>
                        <a:pt x="466" y="135"/>
                      </a:moveTo>
                      <a:cubicBezTo>
                        <a:pt x="466" y="136"/>
                        <a:pt x="467" y="136"/>
                        <a:pt x="467" y="137"/>
                      </a:cubicBezTo>
                      <a:cubicBezTo>
                        <a:pt x="473" y="147"/>
                        <a:pt x="478" y="157"/>
                        <a:pt x="483" y="167"/>
                      </a:cubicBezTo>
                      <a:cubicBezTo>
                        <a:pt x="482" y="166"/>
                        <a:pt x="482" y="164"/>
                        <a:pt x="481" y="163"/>
                      </a:cubicBezTo>
                      <a:cubicBezTo>
                        <a:pt x="484" y="170"/>
                        <a:pt x="486" y="177"/>
                        <a:pt x="487" y="185"/>
                      </a:cubicBezTo>
                      <a:cubicBezTo>
                        <a:pt x="487" y="188"/>
                        <a:pt x="487" y="190"/>
                        <a:pt x="488" y="193"/>
                      </a:cubicBezTo>
                      <a:cubicBezTo>
                        <a:pt x="483" y="172"/>
                        <a:pt x="476" y="153"/>
                        <a:pt x="466" y="135"/>
                      </a:cubicBezTo>
                      <a:close/>
                      <a:moveTo>
                        <a:pt x="395" y="62"/>
                      </a:moveTo>
                      <a:cubicBezTo>
                        <a:pt x="395" y="62"/>
                        <a:pt x="395" y="63"/>
                        <a:pt x="395" y="63"/>
                      </a:cubicBezTo>
                      <a:cubicBezTo>
                        <a:pt x="391" y="61"/>
                        <a:pt x="388" y="59"/>
                        <a:pt x="385" y="57"/>
                      </a:cubicBezTo>
                      <a:cubicBezTo>
                        <a:pt x="385" y="57"/>
                        <a:pt x="385" y="57"/>
                        <a:pt x="385" y="57"/>
                      </a:cubicBezTo>
                      <a:cubicBezTo>
                        <a:pt x="389" y="59"/>
                        <a:pt x="392" y="60"/>
                        <a:pt x="395" y="62"/>
                      </a:cubicBezTo>
                      <a:close/>
                      <a:moveTo>
                        <a:pt x="396" y="64"/>
                      </a:moveTo>
                      <a:cubicBezTo>
                        <a:pt x="396" y="63"/>
                        <a:pt x="396" y="63"/>
                        <a:pt x="396" y="63"/>
                      </a:cubicBezTo>
                      <a:cubicBezTo>
                        <a:pt x="401" y="65"/>
                        <a:pt x="405" y="69"/>
                        <a:pt x="410" y="72"/>
                      </a:cubicBezTo>
                      <a:cubicBezTo>
                        <a:pt x="415" y="76"/>
                        <a:pt x="421" y="80"/>
                        <a:pt x="425" y="85"/>
                      </a:cubicBezTo>
                      <a:cubicBezTo>
                        <a:pt x="425" y="85"/>
                        <a:pt x="425" y="85"/>
                        <a:pt x="425" y="85"/>
                      </a:cubicBezTo>
                      <a:cubicBezTo>
                        <a:pt x="416" y="77"/>
                        <a:pt x="406" y="70"/>
                        <a:pt x="396" y="64"/>
                      </a:cubicBezTo>
                      <a:close/>
                      <a:moveTo>
                        <a:pt x="426" y="86"/>
                      </a:moveTo>
                      <a:cubicBezTo>
                        <a:pt x="426" y="86"/>
                        <a:pt x="426" y="86"/>
                        <a:pt x="427" y="86"/>
                      </a:cubicBezTo>
                      <a:cubicBezTo>
                        <a:pt x="428" y="87"/>
                        <a:pt x="429" y="89"/>
                        <a:pt x="431" y="90"/>
                      </a:cubicBezTo>
                      <a:cubicBezTo>
                        <a:pt x="429" y="89"/>
                        <a:pt x="428" y="87"/>
                        <a:pt x="426" y="86"/>
                      </a:cubicBezTo>
                      <a:close/>
                      <a:moveTo>
                        <a:pt x="505" y="171"/>
                      </a:moveTo>
                      <a:cubicBezTo>
                        <a:pt x="505" y="171"/>
                        <a:pt x="505" y="171"/>
                        <a:pt x="505" y="171"/>
                      </a:cubicBezTo>
                      <a:cubicBezTo>
                        <a:pt x="504" y="170"/>
                        <a:pt x="504" y="169"/>
                        <a:pt x="504" y="169"/>
                      </a:cubicBezTo>
                      <a:cubicBezTo>
                        <a:pt x="504" y="169"/>
                        <a:pt x="505" y="170"/>
                        <a:pt x="505" y="171"/>
                      </a:cubicBezTo>
                      <a:cubicBezTo>
                        <a:pt x="505" y="171"/>
                        <a:pt x="505" y="171"/>
                        <a:pt x="505" y="171"/>
                      </a:cubicBezTo>
                      <a:close/>
                      <a:moveTo>
                        <a:pt x="502" y="171"/>
                      </a:moveTo>
                      <a:cubicBezTo>
                        <a:pt x="503" y="173"/>
                        <a:pt x="503" y="174"/>
                        <a:pt x="503" y="176"/>
                      </a:cubicBezTo>
                      <a:cubicBezTo>
                        <a:pt x="503" y="175"/>
                        <a:pt x="502" y="173"/>
                        <a:pt x="501" y="172"/>
                      </a:cubicBezTo>
                      <a:cubicBezTo>
                        <a:pt x="501" y="172"/>
                        <a:pt x="501" y="172"/>
                        <a:pt x="501" y="172"/>
                      </a:cubicBezTo>
                      <a:cubicBezTo>
                        <a:pt x="502" y="175"/>
                        <a:pt x="503" y="177"/>
                        <a:pt x="504" y="179"/>
                      </a:cubicBezTo>
                      <a:cubicBezTo>
                        <a:pt x="505" y="182"/>
                        <a:pt x="506" y="185"/>
                        <a:pt x="506" y="189"/>
                      </a:cubicBezTo>
                      <a:cubicBezTo>
                        <a:pt x="501" y="188"/>
                        <a:pt x="497" y="187"/>
                        <a:pt x="493" y="186"/>
                      </a:cubicBezTo>
                      <a:cubicBezTo>
                        <a:pt x="491" y="179"/>
                        <a:pt x="489" y="173"/>
                        <a:pt x="486" y="167"/>
                      </a:cubicBezTo>
                      <a:cubicBezTo>
                        <a:pt x="491" y="169"/>
                        <a:pt x="497" y="171"/>
                        <a:pt x="502" y="171"/>
                      </a:cubicBezTo>
                      <a:close/>
                      <a:moveTo>
                        <a:pt x="508" y="185"/>
                      </a:moveTo>
                      <a:cubicBezTo>
                        <a:pt x="508" y="183"/>
                        <a:pt x="507" y="182"/>
                        <a:pt x="507" y="181"/>
                      </a:cubicBezTo>
                      <a:cubicBezTo>
                        <a:pt x="508" y="183"/>
                        <a:pt x="509" y="186"/>
                        <a:pt x="511" y="189"/>
                      </a:cubicBezTo>
                      <a:cubicBezTo>
                        <a:pt x="511" y="189"/>
                        <a:pt x="510" y="189"/>
                        <a:pt x="510" y="189"/>
                      </a:cubicBezTo>
                      <a:cubicBezTo>
                        <a:pt x="509" y="187"/>
                        <a:pt x="509" y="186"/>
                        <a:pt x="508" y="185"/>
                      </a:cubicBezTo>
                      <a:close/>
                      <a:moveTo>
                        <a:pt x="497" y="225"/>
                      </a:moveTo>
                      <a:cubicBezTo>
                        <a:pt x="496" y="225"/>
                        <a:pt x="496" y="224"/>
                        <a:pt x="496" y="223"/>
                      </a:cubicBezTo>
                      <a:cubicBezTo>
                        <a:pt x="498" y="223"/>
                        <a:pt x="500" y="224"/>
                        <a:pt x="502" y="225"/>
                      </a:cubicBezTo>
                      <a:cubicBezTo>
                        <a:pt x="500" y="225"/>
                        <a:pt x="498" y="225"/>
                        <a:pt x="497" y="225"/>
                      </a:cubicBezTo>
                      <a:close/>
                      <a:moveTo>
                        <a:pt x="493" y="305"/>
                      </a:moveTo>
                      <a:cubicBezTo>
                        <a:pt x="493" y="306"/>
                        <a:pt x="493" y="307"/>
                        <a:pt x="493" y="309"/>
                      </a:cubicBezTo>
                      <a:cubicBezTo>
                        <a:pt x="493" y="308"/>
                        <a:pt x="493" y="307"/>
                        <a:pt x="493" y="305"/>
                      </a:cubicBezTo>
                      <a:cubicBezTo>
                        <a:pt x="493" y="303"/>
                        <a:pt x="494" y="301"/>
                        <a:pt x="494" y="298"/>
                      </a:cubicBezTo>
                      <a:cubicBezTo>
                        <a:pt x="494" y="300"/>
                        <a:pt x="493" y="302"/>
                        <a:pt x="493" y="305"/>
                      </a:cubicBezTo>
                      <a:close/>
                      <a:moveTo>
                        <a:pt x="503" y="353"/>
                      </a:moveTo>
                      <a:cubicBezTo>
                        <a:pt x="503" y="353"/>
                        <a:pt x="503" y="353"/>
                        <a:pt x="503" y="353"/>
                      </a:cubicBezTo>
                      <a:cubicBezTo>
                        <a:pt x="503" y="354"/>
                        <a:pt x="502" y="355"/>
                        <a:pt x="502" y="355"/>
                      </a:cubicBezTo>
                      <a:cubicBezTo>
                        <a:pt x="502" y="355"/>
                        <a:pt x="503" y="354"/>
                        <a:pt x="503" y="353"/>
                      </a:cubicBezTo>
                      <a:close/>
                      <a:moveTo>
                        <a:pt x="503" y="352"/>
                      </a:moveTo>
                      <a:cubicBezTo>
                        <a:pt x="503" y="351"/>
                        <a:pt x="503" y="351"/>
                        <a:pt x="503" y="351"/>
                      </a:cubicBezTo>
                      <a:cubicBezTo>
                        <a:pt x="505" y="346"/>
                        <a:pt x="506" y="341"/>
                        <a:pt x="508" y="336"/>
                      </a:cubicBezTo>
                      <a:cubicBezTo>
                        <a:pt x="507" y="341"/>
                        <a:pt x="505" y="346"/>
                        <a:pt x="504" y="351"/>
                      </a:cubicBezTo>
                      <a:cubicBezTo>
                        <a:pt x="503" y="351"/>
                        <a:pt x="503" y="351"/>
                        <a:pt x="503" y="352"/>
                      </a:cubicBezTo>
                      <a:close/>
                      <a:moveTo>
                        <a:pt x="507" y="351"/>
                      </a:moveTo>
                      <a:cubicBezTo>
                        <a:pt x="507" y="351"/>
                        <a:pt x="507" y="352"/>
                        <a:pt x="507" y="352"/>
                      </a:cubicBezTo>
                      <a:cubicBezTo>
                        <a:pt x="506" y="356"/>
                        <a:pt x="504" y="360"/>
                        <a:pt x="503" y="364"/>
                      </a:cubicBezTo>
                      <a:cubicBezTo>
                        <a:pt x="502" y="364"/>
                        <a:pt x="502" y="363"/>
                        <a:pt x="502" y="363"/>
                      </a:cubicBezTo>
                      <a:cubicBezTo>
                        <a:pt x="502" y="363"/>
                        <a:pt x="503" y="362"/>
                        <a:pt x="503" y="361"/>
                      </a:cubicBezTo>
                      <a:cubicBezTo>
                        <a:pt x="504" y="358"/>
                        <a:pt x="506" y="354"/>
                        <a:pt x="507" y="351"/>
                      </a:cubicBezTo>
                      <a:close/>
                      <a:moveTo>
                        <a:pt x="421" y="447"/>
                      </a:moveTo>
                      <a:cubicBezTo>
                        <a:pt x="421" y="447"/>
                        <a:pt x="421" y="447"/>
                        <a:pt x="421" y="446"/>
                      </a:cubicBezTo>
                      <a:cubicBezTo>
                        <a:pt x="427" y="442"/>
                        <a:pt x="433" y="438"/>
                        <a:pt x="438" y="433"/>
                      </a:cubicBezTo>
                      <a:cubicBezTo>
                        <a:pt x="437" y="434"/>
                        <a:pt x="437" y="435"/>
                        <a:pt x="436" y="435"/>
                      </a:cubicBezTo>
                      <a:cubicBezTo>
                        <a:pt x="440" y="434"/>
                        <a:pt x="444" y="432"/>
                        <a:pt x="447" y="429"/>
                      </a:cubicBezTo>
                      <a:cubicBezTo>
                        <a:pt x="448" y="432"/>
                        <a:pt x="451" y="434"/>
                        <a:pt x="453" y="436"/>
                      </a:cubicBezTo>
                      <a:cubicBezTo>
                        <a:pt x="451" y="440"/>
                        <a:pt x="447" y="443"/>
                        <a:pt x="444" y="447"/>
                      </a:cubicBezTo>
                      <a:cubicBezTo>
                        <a:pt x="443" y="446"/>
                        <a:pt x="441" y="445"/>
                        <a:pt x="439" y="444"/>
                      </a:cubicBezTo>
                      <a:cubicBezTo>
                        <a:pt x="439" y="444"/>
                        <a:pt x="439" y="444"/>
                        <a:pt x="439" y="444"/>
                      </a:cubicBezTo>
                      <a:cubicBezTo>
                        <a:pt x="438" y="445"/>
                        <a:pt x="438" y="445"/>
                        <a:pt x="438" y="445"/>
                      </a:cubicBezTo>
                      <a:cubicBezTo>
                        <a:pt x="439" y="445"/>
                        <a:pt x="439" y="446"/>
                        <a:pt x="440" y="447"/>
                      </a:cubicBezTo>
                      <a:cubicBezTo>
                        <a:pt x="441" y="447"/>
                        <a:pt x="442" y="448"/>
                        <a:pt x="443" y="448"/>
                      </a:cubicBezTo>
                      <a:cubicBezTo>
                        <a:pt x="442" y="449"/>
                        <a:pt x="441" y="449"/>
                        <a:pt x="440" y="451"/>
                      </a:cubicBezTo>
                      <a:cubicBezTo>
                        <a:pt x="437" y="448"/>
                        <a:pt x="433" y="446"/>
                        <a:pt x="430" y="444"/>
                      </a:cubicBezTo>
                      <a:cubicBezTo>
                        <a:pt x="429" y="445"/>
                        <a:pt x="429" y="445"/>
                        <a:pt x="429" y="445"/>
                      </a:cubicBezTo>
                      <a:cubicBezTo>
                        <a:pt x="432" y="447"/>
                        <a:pt x="435" y="449"/>
                        <a:pt x="439" y="452"/>
                      </a:cubicBezTo>
                      <a:cubicBezTo>
                        <a:pt x="437" y="453"/>
                        <a:pt x="436" y="454"/>
                        <a:pt x="435" y="455"/>
                      </a:cubicBezTo>
                      <a:cubicBezTo>
                        <a:pt x="430" y="453"/>
                        <a:pt x="425" y="450"/>
                        <a:pt x="421" y="447"/>
                      </a:cubicBezTo>
                      <a:close/>
                      <a:moveTo>
                        <a:pt x="501" y="365"/>
                      </a:moveTo>
                      <a:cubicBezTo>
                        <a:pt x="501" y="365"/>
                        <a:pt x="502" y="365"/>
                        <a:pt x="502" y="365"/>
                      </a:cubicBezTo>
                      <a:cubicBezTo>
                        <a:pt x="501" y="369"/>
                        <a:pt x="499" y="371"/>
                        <a:pt x="497" y="374"/>
                      </a:cubicBezTo>
                      <a:cubicBezTo>
                        <a:pt x="497" y="374"/>
                        <a:pt x="497" y="374"/>
                        <a:pt x="497" y="374"/>
                      </a:cubicBezTo>
                      <a:cubicBezTo>
                        <a:pt x="499" y="371"/>
                        <a:pt x="500" y="368"/>
                        <a:pt x="501" y="365"/>
                      </a:cubicBezTo>
                      <a:close/>
                      <a:moveTo>
                        <a:pt x="507" y="365"/>
                      </a:moveTo>
                      <a:cubicBezTo>
                        <a:pt x="507" y="365"/>
                        <a:pt x="507" y="366"/>
                        <a:pt x="507" y="366"/>
                      </a:cubicBezTo>
                      <a:cubicBezTo>
                        <a:pt x="505" y="370"/>
                        <a:pt x="503" y="375"/>
                        <a:pt x="501" y="379"/>
                      </a:cubicBezTo>
                      <a:cubicBezTo>
                        <a:pt x="501" y="379"/>
                        <a:pt x="501" y="378"/>
                        <a:pt x="501" y="378"/>
                      </a:cubicBezTo>
                      <a:cubicBezTo>
                        <a:pt x="501" y="378"/>
                        <a:pt x="501" y="378"/>
                        <a:pt x="501" y="378"/>
                      </a:cubicBezTo>
                      <a:cubicBezTo>
                        <a:pt x="504" y="369"/>
                        <a:pt x="507" y="361"/>
                        <a:pt x="510" y="352"/>
                      </a:cubicBezTo>
                      <a:cubicBezTo>
                        <a:pt x="509" y="356"/>
                        <a:pt x="508" y="361"/>
                        <a:pt x="507" y="365"/>
                      </a:cubicBezTo>
                      <a:close/>
                      <a:moveTo>
                        <a:pt x="496" y="362"/>
                      </a:moveTo>
                      <a:cubicBezTo>
                        <a:pt x="495" y="363"/>
                        <a:pt x="495" y="364"/>
                        <a:pt x="494" y="365"/>
                      </a:cubicBezTo>
                      <a:cubicBezTo>
                        <a:pt x="494" y="367"/>
                        <a:pt x="493" y="368"/>
                        <a:pt x="493" y="369"/>
                      </a:cubicBezTo>
                      <a:cubicBezTo>
                        <a:pt x="490" y="368"/>
                        <a:pt x="488" y="366"/>
                        <a:pt x="485" y="364"/>
                      </a:cubicBezTo>
                      <a:cubicBezTo>
                        <a:pt x="483" y="364"/>
                        <a:pt x="483" y="365"/>
                        <a:pt x="485" y="366"/>
                      </a:cubicBezTo>
                      <a:cubicBezTo>
                        <a:pt x="488" y="367"/>
                        <a:pt x="490" y="369"/>
                        <a:pt x="492" y="371"/>
                      </a:cubicBezTo>
                      <a:cubicBezTo>
                        <a:pt x="490" y="376"/>
                        <a:pt x="489" y="380"/>
                        <a:pt x="488" y="383"/>
                      </a:cubicBezTo>
                      <a:cubicBezTo>
                        <a:pt x="487" y="383"/>
                        <a:pt x="486" y="382"/>
                        <a:pt x="485" y="381"/>
                      </a:cubicBezTo>
                      <a:cubicBezTo>
                        <a:pt x="485" y="380"/>
                        <a:pt x="485" y="379"/>
                        <a:pt x="485" y="378"/>
                      </a:cubicBezTo>
                      <a:cubicBezTo>
                        <a:pt x="485" y="379"/>
                        <a:pt x="485" y="380"/>
                        <a:pt x="484" y="381"/>
                      </a:cubicBezTo>
                      <a:cubicBezTo>
                        <a:pt x="483" y="380"/>
                        <a:pt x="482" y="379"/>
                        <a:pt x="481" y="378"/>
                      </a:cubicBezTo>
                      <a:cubicBezTo>
                        <a:pt x="480" y="378"/>
                        <a:pt x="480" y="378"/>
                        <a:pt x="481" y="379"/>
                      </a:cubicBezTo>
                      <a:cubicBezTo>
                        <a:pt x="481" y="379"/>
                        <a:pt x="483" y="381"/>
                        <a:pt x="484" y="382"/>
                      </a:cubicBezTo>
                      <a:cubicBezTo>
                        <a:pt x="483" y="384"/>
                        <a:pt x="482" y="386"/>
                        <a:pt x="481" y="389"/>
                      </a:cubicBezTo>
                      <a:cubicBezTo>
                        <a:pt x="480" y="388"/>
                        <a:pt x="479" y="387"/>
                        <a:pt x="478" y="386"/>
                      </a:cubicBezTo>
                      <a:cubicBezTo>
                        <a:pt x="477" y="386"/>
                        <a:pt x="477" y="386"/>
                        <a:pt x="477" y="386"/>
                      </a:cubicBezTo>
                      <a:cubicBezTo>
                        <a:pt x="478" y="387"/>
                        <a:pt x="479" y="389"/>
                        <a:pt x="481" y="390"/>
                      </a:cubicBezTo>
                      <a:cubicBezTo>
                        <a:pt x="480" y="393"/>
                        <a:pt x="479" y="395"/>
                        <a:pt x="478" y="398"/>
                      </a:cubicBezTo>
                      <a:cubicBezTo>
                        <a:pt x="477" y="397"/>
                        <a:pt x="477" y="397"/>
                        <a:pt x="477" y="397"/>
                      </a:cubicBezTo>
                      <a:cubicBezTo>
                        <a:pt x="476" y="394"/>
                        <a:pt x="475" y="393"/>
                        <a:pt x="472" y="392"/>
                      </a:cubicBezTo>
                      <a:cubicBezTo>
                        <a:pt x="471" y="392"/>
                        <a:pt x="471" y="392"/>
                        <a:pt x="471" y="392"/>
                      </a:cubicBezTo>
                      <a:cubicBezTo>
                        <a:pt x="473" y="395"/>
                        <a:pt x="475" y="397"/>
                        <a:pt x="477" y="399"/>
                      </a:cubicBezTo>
                      <a:cubicBezTo>
                        <a:pt x="476" y="401"/>
                        <a:pt x="475" y="403"/>
                        <a:pt x="474" y="406"/>
                      </a:cubicBezTo>
                      <a:cubicBezTo>
                        <a:pt x="472" y="404"/>
                        <a:pt x="469" y="401"/>
                        <a:pt x="467" y="398"/>
                      </a:cubicBezTo>
                      <a:cubicBezTo>
                        <a:pt x="467" y="398"/>
                        <a:pt x="467" y="398"/>
                        <a:pt x="467" y="398"/>
                      </a:cubicBezTo>
                      <a:cubicBezTo>
                        <a:pt x="471" y="390"/>
                        <a:pt x="475" y="383"/>
                        <a:pt x="478" y="374"/>
                      </a:cubicBezTo>
                      <a:cubicBezTo>
                        <a:pt x="481" y="367"/>
                        <a:pt x="483" y="360"/>
                        <a:pt x="486" y="353"/>
                      </a:cubicBezTo>
                      <a:cubicBezTo>
                        <a:pt x="489" y="355"/>
                        <a:pt x="493" y="359"/>
                        <a:pt x="496" y="362"/>
                      </a:cubicBezTo>
                      <a:close/>
                      <a:moveTo>
                        <a:pt x="499" y="376"/>
                      </a:moveTo>
                      <a:cubicBezTo>
                        <a:pt x="499" y="376"/>
                        <a:pt x="499" y="376"/>
                        <a:pt x="499" y="376"/>
                      </a:cubicBezTo>
                      <a:cubicBezTo>
                        <a:pt x="499" y="375"/>
                        <a:pt x="500" y="375"/>
                        <a:pt x="500" y="374"/>
                      </a:cubicBezTo>
                      <a:cubicBezTo>
                        <a:pt x="500" y="375"/>
                        <a:pt x="500" y="375"/>
                        <a:pt x="499" y="376"/>
                      </a:cubicBezTo>
                      <a:close/>
                      <a:moveTo>
                        <a:pt x="498" y="378"/>
                      </a:moveTo>
                      <a:cubicBezTo>
                        <a:pt x="498" y="378"/>
                        <a:pt x="498" y="378"/>
                        <a:pt x="499" y="379"/>
                      </a:cubicBezTo>
                      <a:cubicBezTo>
                        <a:pt x="497" y="382"/>
                        <a:pt x="496" y="385"/>
                        <a:pt x="495" y="389"/>
                      </a:cubicBezTo>
                      <a:cubicBezTo>
                        <a:pt x="494" y="388"/>
                        <a:pt x="493" y="387"/>
                        <a:pt x="493" y="387"/>
                      </a:cubicBezTo>
                      <a:cubicBezTo>
                        <a:pt x="495" y="384"/>
                        <a:pt x="496" y="381"/>
                        <a:pt x="498" y="378"/>
                      </a:cubicBezTo>
                      <a:close/>
                      <a:moveTo>
                        <a:pt x="472" y="377"/>
                      </a:moveTo>
                      <a:cubicBezTo>
                        <a:pt x="473" y="377"/>
                        <a:pt x="473" y="376"/>
                        <a:pt x="473" y="376"/>
                      </a:cubicBezTo>
                      <a:cubicBezTo>
                        <a:pt x="467" y="390"/>
                        <a:pt x="460" y="403"/>
                        <a:pt x="451" y="416"/>
                      </a:cubicBezTo>
                      <a:cubicBezTo>
                        <a:pt x="449" y="418"/>
                        <a:pt x="446" y="420"/>
                        <a:pt x="443" y="423"/>
                      </a:cubicBezTo>
                      <a:cubicBezTo>
                        <a:pt x="454" y="409"/>
                        <a:pt x="464" y="394"/>
                        <a:pt x="472" y="377"/>
                      </a:cubicBezTo>
                      <a:close/>
                      <a:moveTo>
                        <a:pt x="487" y="387"/>
                      </a:moveTo>
                      <a:cubicBezTo>
                        <a:pt x="488" y="387"/>
                        <a:pt x="488" y="386"/>
                        <a:pt x="488" y="386"/>
                      </a:cubicBezTo>
                      <a:cubicBezTo>
                        <a:pt x="488" y="386"/>
                        <a:pt x="488" y="386"/>
                        <a:pt x="488" y="386"/>
                      </a:cubicBezTo>
                      <a:cubicBezTo>
                        <a:pt x="487" y="388"/>
                        <a:pt x="487" y="390"/>
                        <a:pt x="486" y="392"/>
                      </a:cubicBezTo>
                      <a:cubicBezTo>
                        <a:pt x="485" y="391"/>
                        <a:pt x="484" y="391"/>
                        <a:pt x="483" y="390"/>
                      </a:cubicBezTo>
                      <a:cubicBezTo>
                        <a:pt x="483" y="387"/>
                        <a:pt x="484" y="385"/>
                        <a:pt x="485" y="382"/>
                      </a:cubicBezTo>
                      <a:cubicBezTo>
                        <a:pt x="485" y="383"/>
                        <a:pt x="487" y="384"/>
                        <a:pt x="487" y="385"/>
                      </a:cubicBezTo>
                      <a:cubicBezTo>
                        <a:pt x="487" y="386"/>
                        <a:pt x="487" y="387"/>
                        <a:pt x="487" y="387"/>
                      </a:cubicBezTo>
                      <a:close/>
                      <a:moveTo>
                        <a:pt x="479" y="401"/>
                      </a:moveTo>
                      <a:cubicBezTo>
                        <a:pt x="479" y="401"/>
                        <a:pt x="480" y="401"/>
                        <a:pt x="480" y="401"/>
                      </a:cubicBezTo>
                      <a:cubicBezTo>
                        <a:pt x="479" y="402"/>
                        <a:pt x="479" y="402"/>
                        <a:pt x="479" y="403"/>
                      </a:cubicBezTo>
                      <a:cubicBezTo>
                        <a:pt x="479" y="402"/>
                        <a:pt x="479" y="401"/>
                        <a:pt x="479" y="401"/>
                      </a:cubicBezTo>
                      <a:close/>
                      <a:moveTo>
                        <a:pt x="484" y="396"/>
                      </a:moveTo>
                      <a:cubicBezTo>
                        <a:pt x="483" y="397"/>
                        <a:pt x="482" y="399"/>
                        <a:pt x="481" y="400"/>
                      </a:cubicBezTo>
                      <a:cubicBezTo>
                        <a:pt x="481" y="400"/>
                        <a:pt x="480" y="399"/>
                        <a:pt x="480" y="399"/>
                      </a:cubicBezTo>
                      <a:cubicBezTo>
                        <a:pt x="481" y="397"/>
                        <a:pt x="481" y="394"/>
                        <a:pt x="482" y="391"/>
                      </a:cubicBezTo>
                      <a:cubicBezTo>
                        <a:pt x="483" y="392"/>
                        <a:pt x="484" y="393"/>
                        <a:pt x="485" y="394"/>
                      </a:cubicBezTo>
                      <a:cubicBezTo>
                        <a:pt x="485" y="395"/>
                        <a:pt x="484" y="395"/>
                        <a:pt x="484" y="396"/>
                      </a:cubicBezTo>
                      <a:close/>
                      <a:moveTo>
                        <a:pt x="483" y="402"/>
                      </a:moveTo>
                      <a:cubicBezTo>
                        <a:pt x="484" y="400"/>
                        <a:pt x="485" y="398"/>
                        <a:pt x="486" y="396"/>
                      </a:cubicBezTo>
                      <a:cubicBezTo>
                        <a:pt x="486" y="396"/>
                        <a:pt x="487" y="396"/>
                        <a:pt x="487" y="396"/>
                      </a:cubicBezTo>
                      <a:cubicBezTo>
                        <a:pt x="488" y="397"/>
                        <a:pt x="489" y="398"/>
                        <a:pt x="489" y="399"/>
                      </a:cubicBezTo>
                      <a:cubicBezTo>
                        <a:pt x="489" y="401"/>
                        <a:pt x="488" y="402"/>
                        <a:pt x="487" y="404"/>
                      </a:cubicBezTo>
                      <a:cubicBezTo>
                        <a:pt x="486" y="403"/>
                        <a:pt x="485" y="403"/>
                        <a:pt x="483" y="402"/>
                      </a:cubicBezTo>
                      <a:close/>
                      <a:moveTo>
                        <a:pt x="491" y="389"/>
                      </a:moveTo>
                      <a:cubicBezTo>
                        <a:pt x="492" y="389"/>
                        <a:pt x="493" y="390"/>
                        <a:pt x="493" y="391"/>
                      </a:cubicBezTo>
                      <a:cubicBezTo>
                        <a:pt x="493" y="393"/>
                        <a:pt x="492" y="395"/>
                        <a:pt x="491" y="396"/>
                      </a:cubicBezTo>
                      <a:cubicBezTo>
                        <a:pt x="490" y="395"/>
                        <a:pt x="489" y="395"/>
                        <a:pt x="488" y="394"/>
                      </a:cubicBezTo>
                      <a:cubicBezTo>
                        <a:pt x="489" y="392"/>
                        <a:pt x="490" y="391"/>
                        <a:pt x="491" y="389"/>
                      </a:cubicBezTo>
                      <a:close/>
                      <a:moveTo>
                        <a:pt x="496" y="389"/>
                      </a:moveTo>
                      <a:cubicBezTo>
                        <a:pt x="497" y="386"/>
                        <a:pt x="499" y="383"/>
                        <a:pt x="500" y="379"/>
                      </a:cubicBezTo>
                      <a:cubicBezTo>
                        <a:pt x="501" y="379"/>
                        <a:pt x="501" y="379"/>
                        <a:pt x="501" y="379"/>
                      </a:cubicBezTo>
                      <a:cubicBezTo>
                        <a:pt x="499" y="383"/>
                        <a:pt x="498" y="386"/>
                        <a:pt x="496" y="389"/>
                      </a:cubicBezTo>
                      <a:cubicBezTo>
                        <a:pt x="496" y="389"/>
                        <a:pt x="496" y="389"/>
                        <a:pt x="496" y="389"/>
                      </a:cubicBezTo>
                      <a:close/>
                      <a:moveTo>
                        <a:pt x="496" y="395"/>
                      </a:moveTo>
                      <a:cubicBezTo>
                        <a:pt x="496" y="395"/>
                        <a:pt x="496" y="395"/>
                        <a:pt x="496" y="394"/>
                      </a:cubicBezTo>
                      <a:cubicBezTo>
                        <a:pt x="496" y="395"/>
                        <a:pt x="495" y="396"/>
                        <a:pt x="495" y="397"/>
                      </a:cubicBezTo>
                      <a:cubicBezTo>
                        <a:pt x="495" y="397"/>
                        <a:pt x="494" y="398"/>
                        <a:pt x="494" y="399"/>
                      </a:cubicBezTo>
                      <a:cubicBezTo>
                        <a:pt x="493" y="399"/>
                        <a:pt x="493" y="399"/>
                        <a:pt x="493" y="398"/>
                      </a:cubicBezTo>
                      <a:cubicBezTo>
                        <a:pt x="493" y="398"/>
                        <a:pt x="492" y="398"/>
                        <a:pt x="492" y="397"/>
                      </a:cubicBezTo>
                      <a:cubicBezTo>
                        <a:pt x="493" y="395"/>
                        <a:pt x="494" y="393"/>
                        <a:pt x="495" y="391"/>
                      </a:cubicBezTo>
                      <a:cubicBezTo>
                        <a:pt x="495" y="391"/>
                        <a:pt x="495" y="391"/>
                        <a:pt x="495" y="391"/>
                      </a:cubicBezTo>
                      <a:cubicBezTo>
                        <a:pt x="495" y="392"/>
                        <a:pt x="494" y="393"/>
                        <a:pt x="494" y="394"/>
                      </a:cubicBezTo>
                      <a:cubicBezTo>
                        <a:pt x="494" y="394"/>
                        <a:pt x="494" y="395"/>
                        <a:pt x="494" y="395"/>
                      </a:cubicBezTo>
                      <a:cubicBezTo>
                        <a:pt x="495" y="395"/>
                        <a:pt x="495" y="395"/>
                        <a:pt x="496" y="395"/>
                      </a:cubicBezTo>
                      <a:close/>
                      <a:moveTo>
                        <a:pt x="491" y="399"/>
                      </a:moveTo>
                      <a:cubicBezTo>
                        <a:pt x="492" y="399"/>
                        <a:pt x="492" y="399"/>
                        <a:pt x="493" y="399"/>
                      </a:cubicBezTo>
                      <a:cubicBezTo>
                        <a:pt x="493" y="399"/>
                        <a:pt x="493" y="399"/>
                        <a:pt x="493" y="399"/>
                      </a:cubicBezTo>
                      <a:cubicBezTo>
                        <a:pt x="492" y="401"/>
                        <a:pt x="491" y="403"/>
                        <a:pt x="489" y="405"/>
                      </a:cubicBezTo>
                      <a:cubicBezTo>
                        <a:pt x="489" y="405"/>
                        <a:pt x="489" y="405"/>
                        <a:pt x="488" y="405"/>
                      </a:cubicBezTo>
                      <a:cubicBezTo>
                        <a:pt x="489" y="403"/>
                        <a:pt x="490" y="401"/>
                        <a:pt x="491" y="399"/>
                      </a:cubicBezTo>
                      <a:close/>
                      <a:moveTo>
                        <a:pt x="467" y="412"/>
                      </a:moveTo>
                      <a:cubicBezTo>
                        <a:pt x="465" y="411"/>
                        <a:pt x="463" y="409"/>
                        <a:pt x="462" y="408"/>
                      </a:cubicBezTo>
                      <a:cubicBezTo>
                        <a:pt x="463" y="405"/>
                        <a:pt x="465" y="401"/>
                        <a:pt x="467" y="399"/>
                      </a:cubicBezTo>
                      <a:cubicBezTo>
                        <a:pt x="468" y="402"/>
                        <a:pt x="471" y="405"/>
                        <a:pt x="473" y="408"/>
                      </a:cubicBezTo>
                      <a:cubicBezTo>
                        <a:pt x="473" y="408"/>
                        <a:pt x="473" y="409"/>
                        <a:pt x="473" y="409"/>
                      </a:cubicBezTo>
                      <a:cubicBezTo>
                        <a:pt x="471" y="411"/>
                        <a:pt x="470" y="413"/>
                        <a:pt x="468" y="414"/>
                      </a:cubicBezTo>
                      <a:cubicBezTo>
                        <a:pt x="468" y="414"/>
                        <a:pt x="467" y="414"/>
                        <a:pt x="467" y="414"/>
                      </a:cubicBezTo>
                      <a:cubicBezTo>
                        <a:pt x="467" y="413"/>
                        <a:pt x="467" y="413"/>
                        <a:pt x="467" y="412"/>
                      </a:cubicBezTo>
                      <a:close/>
                      <a:moveTo>
                        <a:pt x="461" y="409"/>
                      </a:moveTo>
                      <a:cubicBezTo>
                        <a:pt x="463" y="412"/>
                        <a:pt x="465" y="414"/>
                        <a:pt x="467" y="415"/>
                      </a:cubicBezTo>
                      <a:cubicBezTo>
                        <a:pt x="465" y="417"/>
                        <a:pt x="464" y="418"/>
                        <a:pt x="463" y="419"/>
                      </a:cubicBezTo>
                      <a:cubicBezTo>
                        <a:pt x="461" y="418"/>
                        <a:pt x="459" y="417"/>
                        <a:pt x="457" y="416"/>
                      </a:cubicBezTo>
                      <a:cubicBezTo>
                        <a:pt x="457" y="416"/>
                        <a:pt x="457" y="416"/>
                        <a:pt x="457" y="416"/>
                      </a:cubicBezTo>
                      <a:cubicBezTo>
                        <a:pt x="458" y="414"/>
                        <a:pt x="459" y="411"/>
                        <a:pt x="461" y="409"/>
                      </a:cubicBezTo>
                      <a:close/>
                      <a:moveTo>
                        <a:pt x="456" y="417"/>
                      </a:moveTo>
                      <a:cubicBezTo>
                        <a:pt x="457" y="417"/>
                        <a:pt x="457" y="417"/>
                        <a:pt x="457" y="417"/>
                      </a:cubicBezTo>
                      <a:cubicBezTo>
                        <a:pt x="458" y="418"/>
                        <a:pt x="460" y="419"/>
                        <a:pt x="461" y="421"/>
                      </a:cubicBezTo>
                      <a:cubicBezTo>
                        <a:pt x="459" y="422"/>
                        <a:pt x="458" y="424"/>
                        <a:pt x="456" y="425"/>
                      </a:cubicBezTo>
                      <a:cubicBezTo>
                        <a:pt x="457" y="425"/>
                        <a:pt x="457" y="425"/>
                        <a:pt x="458" y="425"/>
                      </a:cubicBezTo>
                      <a:cubicBezTo>
                        <a:pt x="459" y="423"/>
                        <a:pt x="461" y="422"/>
                        <a:pt x="462" y="421"/>
                      </a:cubicBezTo>
                      <a:cubicBezTo>
                        <a:pt x="462" y="422"/>
                        <a:pt x="463" y="422"/>
                        <a:pt x="463" y="423"/>
                      </a:cubicBezTo>
                      <a:cubicBezTo>
                        <a:pt x="463" y="423"/>
                        <a:pt x="464" y="423"/>
                        <a:pt x="464" y="423"/>
                      </a:cubicBezTo>
                      <a:cubicBezTo>
                        <a:pt x="465" y="423"/>
                        <a:pt x="466" y="424"/>
                        <a:pt x="467" y="424"/>
                      </a:cubicBezTo>
                      <a:cubicBezTo>
                        <a:pt x="465" y="427"/>
                        <a:pt x="464" y="430"/>
                        <a:pt x="463" y="433"/>
                      </a:cubicBezTo>
                      <a:cubicBezTo>
                        <a:pt x="462" y="434"/>
                        <a:pt x="462" y="435"/>
                        <a:pt x="461" y="436"/>
                      </a:cubicBezTo>
                      <a:cubicBezTo>
                        <a:pt x="464" y="432"/>
                        <a:pt x="467" y="428"/>
                        <a:pt x="469" y="424"/>
                      </a:cubicBezTo>
                      <a:cubicBezTo>
                        <a:pt x="469" y="425"/>
                        <a:pt x="469" y="425"/>
                        <a:pt x="470" y="425"/>
                      </a:cubicBezTo>
                      <a:cubicBezTo>
                        <a:pt x="467" y="430"/>
                        <a:pt x="463" y="434"/>
                        <a:pt x="460" y="439"/>
                      </a:cubicBezTo>
                      <a:cubicBezTo>
                        <a:pt x="459" y="438"/>
                        <a:pt x="459" y="438"/>
                        <a:pt x="458" y="437"/>
                      </a:cubicBezTo>
                      <a:cubicBezTo>
                        <a:pt x="458" y="437"/>
                        <a:pt x="458" y="437"/>
                        <a:pt x="458" y="437"/>
                      </a:cubicBezTo>
                      <a:cubicBezTo>
                        <a:pt x="457" y="436"/>
                        <a:pt x="456" y="436"/>
                        <a:pt x="456" y="435"/>
                      </a:cubicBezTo>
                      <a:cubicBezTo>
                        <a:pt x="458" y="431"/>
                        <a:pt x="461" y="427"/>
                        <a:pt x="463" y="423"/>
                      </a:cubicBezTo>
                      <a:cubicBezTo>
                        <a:pt x="461" y="427"/>
                        <a:pt x="458" y="431"/>
                        <a:pt x="455" y="434"/>
                      </a:cubicBezTo>
                      <a:cubicBezTo>
                        <a:pt x="453" y="432"/>
                        <a:pt x="450" y="430"/>
                        <a:pt x="447" y="428"/>
                      </a:cubicBezTo>
                      <a:cubicBezTo>
                        <a:pt x="450" y="426"/>
                        <a:pt x="452" y="424"/>
                        <a:pt x="454" y="421"/>
                      </a:cubicBezTo>
                      <a:cubicBezTo>
                        <a:pt x="455" y="419"/>
                        <a:pt x="455" y="418"/>
                        <a:pt x="456" y="417"/>
                      </a:cubicBezTo>
                      <a:close/>
                      <a:moveTo>
                        <a:pt x="468" y="416"/>
                      </a:moveTo>
                      <a:cubicBezTo>
                        <a:pt x="469" y="416"/>
                        <a:pt x="469" y="417"/>
                        <a:pt x="470" y="417"/>
                      </a:cubicBezTo>
                      <a:cubicBezTo>
                        <a:pt x="469" y="418"/>
                        <a:pt x="469" y="420"/>
                        <a:pt x="468" y="421"/>
                      </a:cubicBezTo>
                      <a:cubicBezTo>
                        <a:pt x="467" y="421"/>
                        <a:pt x="466" y="421"/>
                        <a:pt x="465" y="421"/>
                      </a:cubicBezTo>
                      <a:cubicBezTo>
                        <a:pt x="465" y="421"/>
                        <a:pt x="465" y="421"/>
                        <a:pt x="464" y="421"/>
                      </a:cubicBezTo>
                      <a:cubicBezTo>
                        <a:pt x="464" y="421"/>
                        <a:pt x="464" y="420"/>
                        <a:pt x="463" y="420"/>
                      </a:cubicBezTo>
                      <a:cubicBezTo>
                        <a:pt x="465" y="419"/>
                        <a:pt x="467" y="417"/>
                        <a:pt x="468" y="416"/>
                      </a:cubicBezTo>
                      <a:close/>
                      <a:moveTo>
                        <a:pt x="443" y="452"/>
                      </a:moveTo>
                      <a:cubicBezTo>
                        <a:pt x="443" y="451"/>
                        <a:pt x="444" y="450"/>
                        <a:pt x="445" y="449"/>
                      </a:cubicBezTo>
                      <a:cubicBezTo>
                        <a:pt x="446" y="449"/>
                        <a:pt x="447" y="449"/>
                        <a:pt x="447" y="449"/>
                      </a:cubicBezTo>
                      <a:cubicBezTo>
                        <a:pt x="447" y="449"/>
                        <a:pt x="447" y="448"/>
                        <a:pt x="447" y="448"/>
                      </a:cubicBezTo>
                      <a:cubicBezTo>
                        <a:pt x="446" y="448"/>
                        <a:pt x="446" y="448"/>
                        <a:pt x="446" y="448"/>
                      </a:cubicBezTo>
                      <a:cubicBezTo>
                        <a:pt x="449" y="444"/>
                        <a:pt x="452" y="440"/>
                        <a:pt x="455" y="437"/>
                      </a:cubicBezTo>
                      <a:cubicBezTo>
                        <a:pt x="455" y="437"/>
                        <a:pt x="455" y="437"/>
                        <a:pt x="455" y="437"/>
                      </a:cubicBezTo>
                      <a:cubicBezTo>
                        <a:pt x="455" y="437"/>
                        <a:pt x="455" y="437"/>
                        <a:pt x="456" y="438"/>
                      </a:cubicBezTo>
                      <a:cubicBezTo>
                        <a:pt x="456" y="438"/>
                        <a:pt x="456" y="439"/>
                        <a:pt x="456" y="439"/>
                      </a:cubicBezTo>
                      <a:cubicBezTo>
                        <a:pt x="456" y="439"/>
                        <a:pt x="457" y="439"/>
                        <a:pt x="457" y="440"/>
                      </a:cubicBezTo>
                      <a:cubicBezTo>
                        <a:pt x="453" y="443"/>
                        <a:pt x="449" y="447"/>
                        <a:pt x="445" y="452"/>
                      </a:cubicBezTo>
                      <a:cubicBezTo>
                        <a:pt x="445" y="452"/>
                        <a:pt x="444" y="452"/>
                        <a:pt x="444" y="452"/>
                      </a:cubicBezTo>
                      <a:cubicBezTo>
                        <a:pt x="443" y="452"/>
                        <a:pt x="443" y="452"/>
                        <a:pt x="443" y="452"/>
                      </a:cubicBezTo>
                      <a:close/>
                      <a:moveTo>
                        <a:pt x="469" y="432"/>
                      </a:moveTo>
                      <a:cubicBezTo>
                        <a:pt x="468" y="433"/>
                        <a:pt x="467" y="434"/>
                        <a:pt x="465" y="436"/>
                      </a:cubicBezTo>
                      <a:cubicBezTo>
                        <a:pt x="467" y="433"/>
                        <a:pt x="468" y="431"/>
                        <a:pt x="469" y="428"/>
                      </a:cubicBezTo>
                      <a:cubicBezTo>
                        <a:pt x="470" y="427"/>
                        <a:pt x="471" y="426"/>
                        <a:pt x="471" y="425"/>
                      </a:cubicBezTo>
                      <a:cubicBezTo>
                        <a:pt x="472" y="424"/>
                        <a:pt x="472" y="423"/>
                        <a:pt x="473" y="422"/>
                      </a:cubicBezTo>
                      <a:cubicBezTo>
                        <a:pt x="475" y="421"/>
                        <a:pt x="476" y="421"/>
                        <a:pt x="478" y="419"/>
                      </a:cubicBezTo>
                      <a:cubicBezTo>
                        <a:pt x="475" y="424"/>
                        <a:pt x="473" y="428"/>
                        <a:pt x="469" y="432"/>
                      </a:cubicBezTo>
                      <a:close/>
                      <a:moveTo>
                        <a:pt x="458" y="440"/>
                      </a:moveTo>
                      <a:cubicBezTo>
                        <a:pt x="458" y="440"/>
                        <a:pt x="458" y="440"/>
                        <a:pt x="459" y="440"/>
                      </a:cubicBezTo>
                      <a:cubicBezTo>
                        <a:pt x="457" y="442"/>
                        <a:pt x="456" y="443"/>
                        <a:pt x="455" y="444"/>
                      </a:cubicBezTo>
                      <a:cubicBezTo>
                        <a:pt x="455" y="445"/>
                        <a:pt x="455" y="445"/>
                        <a:pt x="455" y="445"/>
                      </a:cubicBezTo>
                      <a:cubicBezTo>
                        <a:pt x="456" y="443"/>
                        <a:pt x="457" y="441"/>
                        <a:pt x="458" y="440"/>
                      </a:cubicBezTo>
                      <a:close/>
                      <a:moveTo>
                        <a:pt x="483" y="403"/>
                      </a:moveTo>
                      <a:cubicBezTo>
                        <a:pt x="483" y="404"/>
                        <a:pt x="485" y="405"/>
                        <a:pt x="486" y="406"/>
                      </a:cubicBezTo>
                      <a:cubicBezTo>
                        <a:pt x="485" y="408"/>
                        <a:pt x="484" y="410"/>
                        <a:pt x="483" y="411"/>
                      </a:cubicBezTo>
                      <a:cubicBezTo>
                        <a:pt x="481" y="411"/>
                        <a:pt x="481" y="410"/>
                        <a:pt x="479" y="410"/>
                      </a:cubicBezTo>
                      <a:cubicBezTo>
                        <a:pt x="481" y="407"/>
                        <a:pt x="481" y="405"/>
                        <a:pt x="483" y="403"/>
                      </a:cubicBezTo>
                      <a:close/>
                      <a:moveTo>
                        <a:pt x="485" y="410"/>
                      </a:moveTo>
                      <a:cubicBezTo>
                        <a:pt x="486" y="409"/>
                        <a:pt x="487" y="408"/>
                        <a:pt x="487" y="407"/>
                      </a:cubicBezTo>
                      <a:cubicBezTo>
                        <a:pt x="487" y="407"/>
                        <a:pt x="488" y="407"/>
                        <a:pt x="488" y="407"/>
                      </a:cubicBezTo>
                      <a:cubicBezTo>
                        <a:pt x="487" y="408"/>
                        <a:pt x="486" y="409"/>
                        <a:pt x="485" y="410"/>
                      </a:cubicBezTo>
                      <a:close/>
                      <a:moveTo>
                        <a:pt x="476" y="410"/>
                      </a:moveTo>
                      <a:cubicBezTo>
                        <a:pt x="476" y="410"/>
                        <a:pt x="477" y="410"/>
                        <a:pt x="477" y="411"/>
                      </a:cubicBezTo>
                      <a:cubicBezTo>
                        <a:pt x="477" y="413"/>
                        <a:pt x="475" y="415"/>
                        <a:pt x="474" y="417"/>
                      </a:cubicBezTo>
                      <a:cubicBezTo>
                        <a:pt x="474" y="417"/>
                        <a:pt x="473" y="417"/>
                        <a:pt x="473" y="416"/>
                      </a:cubicBezTo>
                      <a:cubicBezTo>
                        <a:pt x="474" y="414"/>
                        <a:pt x="475" y="412"/>
                        <a:pt x="476" y="410"/>
                      </a:cubicBezTo>
                      <a:close/>
                      <a:moveTo>
                        <a:pt x="471" y="413"/>
                      </a:moveTo>
                      <a:cubicBezTo>
                        <a:pt x="471" y="414"/>
                        <a:pt x="471" y="415"/>
                        <a:pt x="471" y="415"/>
                      </a:cubicBezTo>
                      <a:cubicBezTo>
                        <a:pt x="470" y="415"/>
                        <a:pt x="470" y="415"/>
                        <a:pt x="469" y="415"/>
                      </a:cubicBezTo>
                      <a:cubicBezTo>
                        <a:pt x="470" y="414"/>
                        <a:pt x="471" y="414"/>
                        <a:pt x="471" y="413"/>
                      </a:cubicBezTo>
                      <a:close/>
                      <a:moveTo>
                        <a:pt x="479" y="407"/>
                      </a:moveTo>
                      <a:cubicBezTo>
                        <a:pt x="479" y="408"/>
                        <a:pt x="479" y="408"/>
                        <a:pt x="478" y="409"/>
                      </a:cubicBezTo>
                      <a:cubicBezTo>
                        <a:pt x="478" y="409"/>
                        <a:pt x="477" y="408"/>
                        <a:pt x="477" y="408"/>
                      </a:cubicBezTo>
                      <a:cubicBezTo>
                        <a:pt x="477" y="407"/>
                        <a:pt x="477" y="407"/>
                        <a:pt x="477" y="407"/>
                      </a:cubicBezTo>
                      <a:cubicBezTo>
                        <a:pt x="478" y="406"/>
                        <a:pt x="480" y="404"/>
                        <a:pt x="481" y="403"/>
                      </a:cubicBezTo>
                      <a:cubicBezTo>
                        <a:pt x="480" y="404"/>
                        <a:pt x="479" y="406"/>
                        <a:pt x="479" y="407"/>
                      </a:cubicBezTo>
                      <a:close/>
                      <a:moveTo>
                        <a:pt x="472" y="418"/>
                      </a:moveTo>
                      <a:cubicBezTo>
                        <a:pt x="473" y="418"/>
                        <a:pt x="473" y="418"/>
                        <a:pt x="474" y="418"/>
                      </a:cubicBezTo>
                      <a:cubicBezTo>
                        <a:pt x="473" y="420"/>
                        <a:pt x="472" y="421"/>
                        <a:pt x="471" y="423"/>
                      </a:cubicBezTo>
                      <a:cubicBezTo>
                        <a:pt x="471" y="423"/>
                        <a:pt x="470" y="423"/>
                        <a:pt x="470" y="422"/>
                      </a:cubicBezTo>
                      <a:cubicBezTo>
                        <a:pt x="471" y="421"/>
                        <a:pt x="471" y="419"/>
                        <a:pt x="472" y="418"/>
                      </a:cubicBezTo>
                      <a:close/>
                      <a:moveTo>
                        <a:pt x="473" y="421"/>
                      </a:moveTo>
                      <a:cubicBezTo>
                        <a:pt x="474" y="421"/>
                        <a:pt x="474" y="419"/>
                        <a:pt x="475" y="419"/>
                      </a:cubicBezTo>
                      <a:cubicBezTo>
                        <a:pt x="475" y="419"/>
                        <a:pt x="476" y="419"/>
                        <a:pt x="477" y="419"/>
                      </a:cubicBezTo>
                      <a:cubicBezTo>
                        <a:pt x="475" y="420"/>
                        <a:pt x="474" y="421"/>
                        <a:pt x="473" y="421"/>
                      </a:cubicBezTo>
                      <a:close/>
                      <a:moveTo>
                        <a:pt x="477" y="418"/>
                      </a:moveTo>
                      <a:cubicBezTo>
                        <a:pt x="477" y="418"/>
                        <a:pt x="476" y="417"/>
                        <a:pt x="475" y="417"/>
                      </a:cubicBezTo>
                      <a:cubicBezTo>
                        <a:pt x="477" y="415"/>
                        <a:pt x="477" y="413"/>
                        <a:pt x="479" y="411"/>
                      </a:cubicBezTo>
                      <a:cubicBezTo>
                        <a:pt x="479" y="412"/>
                        <a:pt x="481" y="413"/>
                        <a:pt x="482" y="413"/>
                      </a:cubicBezTo>
                      <a:cubicBezTo>
                        <a:pt x="481" y="414"/>
                        <a:pt x="481" y="415"/>
                        <a:pt x="481" y="415"/>
                      </a:cubicBezTo>
                      <a:cubicBezTo>
                        <a:pt x="479" y="416"/>
                        <a:pt x="478" y="417"/>
                        <a:pt x="477" y="418"/>
                      </a:cubicBezTo>
                      <a:close/>
                      <a:moveTo>
                        <a:pt x="482" y="417"/>
                      </a:moveTo>
                      <a:cubicBezTo>
                        <a:pt x="482" y="416"/>
                        <a:pt x="483" y="416"/>
                        <a:pt x="484" y="415"/>
                      </a:cubicBezTo>
                      <a:cubicBezTo>
                        <a:pt x="482" y="417"/>
                        <a:pt x="481" y="419"/>
                        <a:pt x="479" y="422"/>
                      </a:cubicBezTo>
                      <a:cubicBezTo>
                        <a:pt x="480" y="420"/>
                        <a:pt x="481" y="419"/>
                        <a:pt x="482" y="417"/>
                      </a:cubicBezTo>
                      <a:close/>
                      <a:moveTo>
                        <a:pt x="518" y="277"/>
                      </a:moveTo>
                      <a:cubicBezTo>
                        <a:pt x="518" y="277"/>
                        <a:pt x="519" y="277"/>
                        <a:pt x="519" y="277"/>
                      </a:cubicBezTo>
                      <a:cubicBezTo>
                        <a:pt x="519" y="280"/>
                        <a:pt x="519" y="283"/>
                        <a:pt x="519" y="286"/>
                      </a:cubicBezTo>
                      <a:cubicBezTo>
                        <a:pt x="519" y="286"/>
                        <a:pt x="518" y="286"/>
                        <a:pt x="518" y="286"/>
                      </a:cubicBezTo>
                      <a:cubicBezTo>
                        <a:pt x="518" y="283"/>
                        <a:pt x="518" y="280"/>
                        <a:pt x="518" y="277"/>
                      </a:cubicBezTo>
                      <a:close/>
                      <a:moveTo>
                        <a:pt x="525" y="277"/>
                      </a:moveTo>
                      <a:cubicBezTo>
                        <a:pt x="525" y="275"/>
                        <a:pt x="525" y="272"/>
                        <a:pt x="525" y="270"/>
                      </a:cubicBezTo>
                      <a:cubicBezTo>
                        <a:pt x="525" y="271"/>
                        <a:pt x="525" y="271"/>
                        <a:pt x="525" y="271"/>
                      </a:cubicBezTo>
                      <a:cubicBezTo>
                        <a:pt x="525" y="269"/>
                        <a:pt x="525" y="268"/>
                        <a:pt x="525" y="266"/>
                      </a:cubicBezTo>
                      <a:cubicBezTo>
                        <a:pt x="525" y="269"/>
                        <a:pt x="526" y="273"/>
                        <a:pt x="526" y="277"/>
                      </a:cubicBezTo>
                      <a:lnTo>
                        <a:pt x="525" y="277"/>
                      </a:lnTo>
                      <a:close/>
                      <a:moveTo>
                        <a:pt x="525" y="278"/>
                      </a:moveTo>
                      <a:cubicBezTo>
                        <a:pt x="525" y="278"/>
                        <a:pt x="526" y="278"/>
                        <a:pt x="526" y="278"/>
                      </a:cubicBezTo>
                      <a:cubicBezTo>
                        <a:pt x="526" y="290"/>
                        <a:pt x="526" y="301"/>
                        <a:pt x="525" y="313"/>
                      </a:cubicBezTo>
                      <a:cubicBezTo>
                        <a:pt x="525" y="314"/>
                        <a:pt x="524" y="315"/>
                        <a:pt x="524" y="315"/>
                      </a:cubicBezTo>
                      <a:cubicBezTo>
                        <a:pt x="523" y="321"/>
                        <a:pt x="521" y="327"/>
                        <a:pt x="519" y="333"/>
                      </a:cubicBezTo>
                      <a:cubicBezTo>
                        <a:pt x="521" y="325"/>
                        <a:pt x="522" y="316"/>
                        <a:pt x="523" y="307"/>
                      </a:cubicBezTo>
                      <a:cubicBezTo>
                        <a:pt x="524" y="307"/>
                        <a:pt x="524" y="307"/>
                        <a:pt x="524" y="307"/>
                      </a:cubicBezTo>
                      <a:cubicBezTo>
                        <a:pt x="523" y="307"/>
                        <a:pt x="523" y="307"/>
                        <a:pt x="523" y="307"/>
                      </a:cubicBezTo>
                      <a:cubicBezTo>
                        <a:pt x="525" y="297"/>
                        <a:pt x="525" y="287"/>
                        <a:pt x="525" y="278"/>
                      </a:cubicBezTo>
                      <a:close/>
                      <a:moveTo>
                        <a:pt x="517" y="289"/>
                      </a:moveTo>
                      <a:cubicBezTo>
                        <a:pt x="518" y="288"/>
                        <a:pt x="518" y="288"/>
                        <a:pt x="519" y="288"/>
                      </a:cubicBezTo>
                      <a:cubicBezTo>
                        <a:pt x="519" y="290"/>
                        <a:pt x="519" y="292"/>
                        <a:pt x="518" y="294"/>
                      </a:cubicBezTo>
                      <a:cubicBezTo>
                        <a:pt x="518" y="294"/>
                        <a:pt x="517" y="294"/>
                        <a:pt x="517" y="294"/>
                      </a:cubicBezTo>
                      <a:cubicBezTo>
                        <a:pt x="517" y="292"/>
                        <a:pt x="517" y="290"/>
                        <a:pt x="517" y="289"/>
                      </a:cubicBezTo>
                      <a:close/>
                      <a:moveTo>
                        <a:pt x="517" y="296"/>
                      </a:moveTo>
                      <a:cubicBezTo>
                        <a:pt x="517" y="296"/>
                        <a:pt x="518" y="296"/>
                        <a:pt x="518" y="296"/>
                      </a:cubicBezTo>
                      <a:cubicBezTo>
                        <a:pt x="518" y="299"/>
                        <a:pt x="517" y="303"/>
                        <a:pt x="517" y="306"/>
                      </a:cubicBezTo>
                      <a:cubicBezTo>
                        <a:pt x="517" y="306"/>
                        <a:pt x="517" y="306"/>
                        <a:pt x="516" y="306"/>
                      </a:cubicBezTo>
                      <a:cubicBezTo>
                        <a:pt x="517" y="302"/>
                        <a:pt x="517" y="299"/>
                        <a:pt x="517" y="296"/>
                      </a:cubicBezTo>
                      <a:close/>
                      <a:moveTo>
                        <a:pt x="516" y="307"/>
                      </a:moveTo>
                      <a:cubicBezTo>
                        <a:pt x="516" y="307"/>
                        <a:pt x="517" y="307"/>
                        <a:pt x="517" y="307"/>
                      </a:cubicBezTo>
                      <a:cubicBezTo>
                        <a:pt x="517" y="310"/>
                        <a:pt x="516" y="313"/>
                        <a:pt x="516" y="317"/>
                      </a:cubicBezTo>
                      <a:cubicBezTo>
                        <a:pt x="515" y="316"/>
                        <a:pt x="515" y="316"/>
                        <a:pt x="515" y="316"/>
                      </a:cubicBezTo>
                      <a:cubicBezTo>
                        <a:pt x="515" y="313"/>
                        <a:pt x="516" y="310"/>
                        <a:pt x="516" y="307"/>
                      </a:cubicBezTo>
                      <a:close/>
                      <a:moveTo>
                        <a:pt x="513" y="307"/>
                      </a:moveTo>
                      <a:cubicBezTo>
                        <a:pt x="513" y="307"/>
                        <a:pt x="513" y="307"/>
                        <a:pt x="513" y="307"/>
                      </a:cubicBezTo>
                      <a:cubicBezTo>
                        <a:pt x="513" y="309"/>
                        <a:pt x="513" y="310"/>
                        <a:pt x="512" y="312"/>
                      </a:cubicBezTo>
                      <a:cubicBezTo>
                        <a:pt x="513" y="310"/>
                        <a:pt x="513" y="309"/>
                        <a:pt x="513" y="307"/>
                      </a:cubicBezTo>
                      <a:close/>
                      <a:moveTo>
                        <a:pt x="516" y="317"/>
                      </a:moveTo>
                      <a:cubicBezTo>
                        <a:pt x="515" y="320"/>
                        <a:pt x="515" y="323"/>
                        <a:pt x="514" y="326"/>
                      </a:cubicBezTo>
                      <a:cubicBezTo>
                        <a:pt x="514" y="326"/>
                        <a:pt x="514" y="326"/>
                        <a:pt x="514" y="327"/>
                      </a:cubicBezTo>
                      <a:cubicBezTo>
                        <a:pt x="513" y="328"/>
                        <a:pt x="513" y="329"/>
                        <a:pt x="513" y="330"/>
                      </a:cubicBezTo>
                      <a:cubicBezTo>
                        <a:pt x="513" y="332"/>
                        <a:pt x="512" y="333"/>
                        <a:pt x="511" y="335"/>
                      </a:cubicBezTo>
                      <a:cubicBezTo>
                        <a:pt x="513" y="329"/>
                        <a:pt x="514" y="323"/>
                        <a:pt x="515" y="317"/>
                      </a:cubicBezTo>
                      <a:cubicBezTo>
                        <a:pt x="515" y="317"/>
                        <a:pt x="515" y="317"/>
                        <a:pt x="516" y="317"/>
                      </a:cubicBezTo>
                      <a:close/>
                      <a:moveTo>
                        <a:pt x="105" y="56"/>
                      </a:moveTo>
                      <a:cubicBezTo>
                        <a:pt x="105" y="56"/>
                        <a:pt x="105" y="56"/>
                        <a:pt x="105" y="56"/>
                      </a:cubicBezTo>
                      <a:cubicBezTo>
                        <a:pt x="104" y="55"/>
                        <a:pt x="104" y="55"/>
                        <a:pt x="103" y="54"/>
                      </a:cubicBezTo>
                      <a:cubicBezTo>
                        <a:pt x="103" y="54"/>
                        <a:pt x="103" y="55"/>
                        <a:pt x="103" y="55"/>
                      </a:cubicBezTo>
                      <a:cubicBezTo>
                        <a:pt x="102" y="55"/>
                        <a:pt x="103" y="56"/>
                        <a:pt x="103" y="56"/>
                      </a:cubicBezTo>
                      <a:cubicBezTo>
                        <a:pt x="103" y="57"/>
                        <a:pt x="103" y="58"/>
                        <a:pt x="104" y="59"/>
                      </a:cubicBezTo>
                      <a:cubicBezTo>
                        <a:pt x="105" y="59"/>
                        <a:pt x="105" y="60"/>
                        <a:pt x="106" y="60"/>
                      </a:cubicBezTo>
                      <a:cubicBezTo>
                        <a:pt x="109" y="66"/>
                        <a:pt x="113" y="71"/>
                        <a:pt x="118" y="73"/>
                      </a:cubicBezTo>
                      <a:cubicBezTo>
                        <a:pt x="103" y="86"/>
                        <a:pt x="89" y="101"/>
                        <a:pt x="77" y="117"/>
                      </a:cubicBezTo>
                      <a:cubicBezTo>
                        <a:pt x="74" y="119"/>
                        <a:pt x="72" y="123"/>
                        <a:pt x="70" y="125"/>
                      </a:cubicBezTo>
                      <a:cubicBezTo>
                        <a:pt x="63" y="123"/>
                        <a:pt x="57" y="120"/>
                        <a:pt x="51" y="116"/>
                      </a:cubicBezTo>
                      <a:cubicBezTo>
                        <a:pt x="51" y="116"/>
                        <a:pt x="50" y="116"/>
                        <a:pt x="49" y="116"/>
                      </a:cubicBezTo>
                      <a:cubicBezTo>
                        <a:pt x="49" y="116"/>
                        <a:pt x="48" y="116"/>
                        <a:pt x="48" y="116"/>
                      </a:cubicBezTo>
                      <a:cubicBezTo>
                        <a:pt x="48" y="117"/>
                        <a:pt x="48" y="118"/>
                        <a:pt x="48" y="118"/>
                      </a:cubicBezTo>
                      <a:cubicBezTo>
                        <a:pt x="55" y="121"/>
                        <a:pt x="62" y="123"/>
                        <a:pt x="68" y="127"/>
                      </a:cubicBezTo>
                      <a:cubicBezTo>
                        <a:pt x="68" y="127"/>
                        <a:pt x="69" y="127"/>
                        <a:pt x="69" y="127"/>
                      </a:cubicBezTo>
                      <a:cubicBezTo>
                        <a:pt x="66" y="132"/>
                        <a:pt x="63" y="137"/>
                        <a:pt x="60" y="141"/>
                      </a:cubicBezTo>
                      <a:cubicBezTo>
                        <a:pt x="60" y="141"/>
                        <a:pt x="60" y="142"/>
                        <a:pt x="60" y="142"/>
                      </a:cubicBezTo>
                      <a:cubicBezTo>
                        <a:pt x="57" y="147"/>
                        <a:pt x="53" y="151"/>
                        <a:pt x="50" y="156"/>
                      </a:cubicBezTo>
                      <a:cubicBezTo>
                        <a:pt x="40" y="172"/>
                        <a:pt x="33" y="189"/>
                        <a:pt x="31" y="207"/>
                      </a:cubicBezTo>
                      <a:cubicBezTo>
                        <a:pt x="25" y="206"/>
                        <a:pt x="19" y="206"/>
                        <a:pt x="13" y="206"/>
                      </a:cubicBezTo>
                      <a:cubicBezTo>
                        <a:pt x="13" y="206"/>
                        <a:pt x="13" y="206"/>
                        <a:pt x="13" y="206"/>
                      </a:cubicBezTo>
                      <a:cubicBezTo>
                        <a:pt x="13" y="206"/>
                        <a:pt x="12" y="206"/>
                        <a:pt x="12" y="206"/>
                      </a:cubicBezTo>
                      <a:cubicBezTo>
                        <a:pt x="11" y="207"/>
                        <a:pt x="11" y="207"/>
                        <a:pt x="11" y="208"/>
                      </a:cubicBezTo>
                      <a:cubicBezTo>
                        <a:pt x="11" y="203"/>
                        <a:pt x="12" y="199"/>
                        <a:pt x="12" y="195"/>
                      </a:cubicBezTo>
                      <a:cubicBezTo>
                        <a:pt x="13" y="195"/>
                        <a:pt x="13" y="194"/>
                        <a:pt x="14" y="193"/>
                      </a:cubicBezTo>
                      <a:cubicBezTo>
                        <a:pt x="14" y="193"/>
                        <a:pt x="14" y="193"/>
                        <a:pt x="14" y="192"/>
                      </a:cubicBezTo>
                      <a:cubicBezTo>
                        <a:pt x="14" y="192"/>
                        <a:pt x="14" y="191"/>
                        <a:pt x="14" y="191"/>
                      </a:cubicBezTo>
                      <a:cubicBezTo>
                        <a:pt x="14" y="190"/>
                        <a:pt x="14" y="190"/>
                        <a:pt x="14" y="189"/>
                      </a:cubicBezTo>
                      <a:cubicBezTo>
                        <a:pt x="15" y="189"/>
                        <a:pt x="15" y="188"/>
                        <a:pt x="16" y="187"/>
                      </a:cubicBezTo>
                      <a:cubicBezTo>
                        <a:pt x="16" y="187"/>
                        <a:pt x="16" y="187"/>
                        <a:pt x="16" y="186"/>
                      </a:cubicBezTo>
                      <a:cubicBezTo>
                        <a:pt x="22" y="188"/>
                        <a:pt x="27" y="188"/>
                        <a:pt x="34" y="185"/>
                      </a:cubicBezTo>
                      <a:cubicBezTo>
                        <a:pt x="33" y="185"/>
                        <a:pt x="33" y="185"/>
                        <a:pt x="33" y="185"/>
                      </a:cubicBezTo>
                      <a:cubicBezTo>
                        <a:pt x="32" y="184"/>
                        <a:pt x="30" y="184"/>
                        <a:pt x="29" y="184"/>
                      </a:cubicBezTo>
                      <a:cubicBezTo>
                        <a:pt x="25" y="185"/>
                        <a:pt x="21" y="186"/>
                        <a:pt x="16" y="186"/>
                      </a:cubicBezTo>
                      <a:cubicBezTo>
                        <a:pt x="16" y="185"/>
                        <a:pt x="16" y="184"/>
                        <a:pt x="16" y="183"/>
                      </a:cubicBezTo>
                      <a:cubicBezTo>
                        <a:pt x="16" y="183"/>
                        <a:pt x="16" y="182"/>
                        <a:pt x="16" y="182"/>
                      </a:cubicBezTo>
                      <a:cubicBezTo>
                        <a:pt x="17" y="181"/>
                        <a:pt x="17" y="181"/>
                        <a:pt x="17" y="180"/>
                      </a:cubicBezTo>
                      <a:cubicBezTo>
                        <a:pt x="18" y="180"/>
                        <a:pt x="18" y="179"/>
                        <a:pt x="18" y="179"/>
                      </a:cubicBezTo>
                      <a:cubicBezTo>
                        <a:pt x="18" y="178"/>
                        <a:pt x="18" y="177"/>
                        <a:pt x="18" y="176"/>
                      </a:cubicBezTo>
                      <a:cubicBezTo>
                        <a:pt x="18" y="174"/>
                        <a:pt x="18" y="173"/>
                        <a:pt x="18" y="171"/>
                      </a:cubicBezTo>
                      <a:cubicBezTo>
                        <a:pt x="20" y="168"/>
                        <a:pt x="22" y="165"/>
                        <a:pt x="24" y="162"/>
                      </a:cubicBezTo>
                      <a:cubicBezTo>
                        <a:pt x="26" y="158"/>
                        <a:pt x="28" y="153"/>
                        <a:pt x="29" y="149"/>
                      </a:cubicBezTo>
                      <a:cubicBezTo>
                        <a:pt x="29" y="148"/>
                        <a:pt x="30" y="147"/>
                        <a:pt x="31" y="145"/>
                      </a:cubicBezTo>
                      <a:cubicBezTo>
                        <a:pt x="37" y="148"/>
                        <a:pt x="44" y="149"/>
                        <a:pt x="52" y="149"/>
                      </a:cubicBezTo>
                      <a:cubicBezTo>
                        <a:pt x="51" y="149"/>
                        <a:pt x="51" y="149"/>
                        <a:pt x="51" y="149"/>
                      </a:cubicBezTo>
                      <a:cubicBezTo>
                        <a:pt x="45" y="147"/>
                        <a:pt x="38" y="145"/>
                        <a:pt x="31" y="145"/>
                      </a:cubicBezTo>
                      <a:cubicBezTo>
                        <a:pt x="34" y="139"/>
                        <a:pt x="37" y="133"/>
                        <a:pt x="40" y="127"/>
                      </a:cubicBezTo>
                      <a:cubicBezTo>
                        <a:pt x="44" y="121"/>
                        <a:pt x="48" y="114"/>
                        <a:pt x="53" y="108"/>
                      </a:cubicBezTo>
                      <a:cubicBezTo>
                        <a:pt x="57" y="110"/>
                        <a:pt x="61" y="112"/>
                        <a:pt x="64" y="115"/>
                      </a:cubicBezTo>
                      <a:cubicBezTo>
                        <a:pt x="65" y="115"/>
                        <a:pt x="67" y="116"/>
                        <a:pt x="69" y="116"/>
                      </a:cubicBezTo>
                      <a:cubicBezTo>
                        <a:pt x="69" y="116"/>
                        <a:pt x="69" y="117"/>
                        <a:pt x="69" y="117"/>
                      </a:cubicBezTo>
                      <a:cubicBezTo>
                        <a:pt x="70" y="117"/>
                        <a:pt x="70" y="117"/>
                        <a:pt x="70" y="118"/>
                      </a:cubicBezTo>
                      <a:cubicBezTo>
                        <a:pt x="71" y="118"/>
                        <a:pt x="71" y="119"/>
                        <a:pt x="72" y="119"/>
                      </a:cubicBezTo>
                      <a:cubicBezTo>
                        <a:pt x="73" y="119"/>
                        <a:pt x="73" y="119"/>
                        <a:pt x="73" y="118"/>
                      </a:cubicBezTo>
                      <a:cubicBezTo>
                        <a:pt x="73" y="118"/>
                        <a:pt x="73" y="118"/>
                        <a:pt x="73" y="117"/>
                      </a:cubicBezTo>
                      <a:cubicBezTo>
                        <a:pt x="72" y="117"/>
                        <a:pt x="72" y="116"/>
                        <a:pt x="71" y="116"/>
                      </a:cubicBezTo>
                      <a:cubicBezTo>
                        <a:pt x="65" y="113"/>
                        <a:pt x="59" y="110"/>
                        <a:pt x="53" y="108"/>
                      </a:cubicBezTo>
                      <a:cubicBezTo>
                        <a:pt x="54" y="106"/>
                        <a:pt x="55" y="105"/>
                        <a:pt x="57" y="103"/>
                      </a:cubicBezTo>
                      <a:cubicBezTo>
                        <a:pt x="64" y="107"/>
                        <a:pt x="71" y="109"/>
                        <a:pt x="78" y="111"/>
                      </a:cubicBezTo>
                      <a:cubicBezTo>
                        <a:pt x="77" y="111"/>
                        <a:pt x="77" y="111"/>
                        <a:pt x="77" y="111"/>
                      </a:cubicBezTo>
                      <a:cubicBezTo>
                        <a:pt x="71" y="107"/>
                        <a:pt x="65" y="105"/>
                        <a:pt x="58" y="101"/>
                      </a:cubicBezTo>
                      <a:cubicBezTo>
                        <a:pt x="61" y="99"/>
                        <a:pt x="63" y="96"/>
                        <a:pt x="65" y="93"/>
                      </a:cubicBezTo>
                      <a:cubicBezTo>
                        <a:pt x="68" y="97"/>
                        <a:pt x="72" y="100"/>
                        <a:pt x="78" y="103"/>
                      </a:cubicBezTo>
                      <a:cubicBezTo>
                        <a:pt x="80" y="103"/>
                        <a:pt x="82" y="103"/>
                        <a:pt x="84" y="103"/>
                      </a:cubicBezTo>
                      <a:cubicBezTo>
                        <a:pt x="83" y="103"/>
                        <a:pt x="83" y="103"/>
                        <a:pt x="83" y="103"/>
                      </a:cubicBezTo>
                      <a:cubicBezTo>
                        <a:pt x="76" y="101"/>
                        <a:pt x="71" y="97"/>
                        <a:pt x="67" y="92"/>
                      </a:cubicBezTo>
                      <a:cubicBezTo>
                        <a:pt x="67" y="92"/>
                        <a:pt x="67" y="92"/>
                        <a:pt x="67" y="92"/>
                      </a:cubicBezTo>
                      <a:cubicBezTo>
                        <a:pt x="71" y="88"/>
                        <a:pt x="74" y="85"/>
                        <a:pt x="78" y="81"/>
                      </a:cubicBezTo>
                      <a:cubicBezTo>
                        <a:pt x="79" y="81"/>
                        <a:pt x="79" y="80"/>
                        <a:pt x="79" y="79"/>
                      </a:cubicBezTo>
                      <a:cubicBezTo>
                        <a:pt x="83" y="83"/>
                        <a:pt x="86" y="86"/>
                        <a:pt x="90" y="89"/>
                      </a:cubicBezTo>
                      <a:cubicBezTo>
                        <a:pt x="91" y="89"/>
                        <a:pt x="91" y="89"/>
                        <a:pt x="91" y="88"/>
                      </a:cubicBezTo>
                      <a:cubicBezTo>
                        <a:pt x="91" y="88"/>
                        <a:pt x="91" y="88"/>
                        <a:pt x="91" y="87"/>
                      </a:cubicBezTo>
                      <a:cubicBezTo>
                        <a:pt x="90" y="87"/>
                        <a:pt x="90" y="86"/>
                        <a:pt x="89" y="86"/>
                      </a:cubicBezTo>
                      <a:cubicBezTo>
                        <a:pt x="87" y="83"/>
                        <a:pt x="83" y="81"/>
                        <a:pt x="80" y="78"/>
                      </a:cubicBezTo>
                      <a:cubicBezTo>
                        <a:pt x="81" y="75"/>
                        <a:pt x="83" y="73"/>
                        <a:pt x="85" y="70"/>
                      </a:cubicBezTo>
                      <a:cubicBezTo>
                        <a:pt x="92" y="61"/>
                        <a:pt x="100" y="53"/>
                        <a:pt x="108" y="47"/>
                      </a:cubicBezTo>
                      <a:cubicBezTo>
                        <a:pt x="109" y="49"/>
                        <a:pt x="110" y="51"/>
                        <a:pt x="111" y="53"/>
                      </a:cubicBezTo>
                      <a:cubicBezTo>
                        <a:pt x="111" y="53"/>
                        <a:pt x="111" y="53"/>
                        <a:pt x="111" y="53"/>
                      </a:cubicBezTo>
                      <a:cubicBezTo>
                        <a:pt x="112" y="56"/>
                        <a:pt x="114" y="60"/>
                        <a:pt x="116" y="63"/>
                      </a:cubicBezTo>
                      <a:cubicBezTo>
                        <a:pt x="117" y="63"/>
                        <a:pt x="118" y="63"/>
                        <a:pt x="119" y="63"/>
                      </a:cubicBezTo>
                      <a:cubicBezTo>
                        <a:pt x="120" y="63"/>
                        <a:pt x="121" y="64"/>
                        <a:pt x="122" y="65"/>
                      </a:cubicBezTo>
                      <a:cubicBezTo>
                        <a:pt x="123" y="65"/>
                        <a:pt x="125" y="65"/>
                        <a:pt x="126" y="65"/>
                      </a:cubicBezTo>
                      <a:cubicBezTo>
                        <a:pt x="125" y="65"/>
                        <a:pt x="125" y="65"/>
                        <a:pt x="125" y="65"/>
                      </a:cubicBezTo>
                      <a:cubicBezTo>
                        <a:pt x="118" y="60"/>
                        <a:pt x="113" y="54"/>
                        <a:pt x="109" y="46"/>
                      </a:cubicBezTo>
                      <a:cubicBezTo>
                        <a:pt x="111" y="45"/>
                        <a:pt x="112" y="44"/>
                        <a:pt x="113" y="43"/>
                      </a:cubicBezTo>
                      <a:cubicBezTo>
                        <a:pt x="116" y="45"/>
                        <a:pt x="118" y="48"/>
                        <a:pt x="121" y="51"/>
                      </a:cubicBezTo>
                      <a:cubicBezTo>
                        <a:pt x="122" y="55"/>
                        <a:pt x="125" y="56"/>
                        <a:pt x="127" y="56"/>
                      </a:cubicBezTo>
                      <a:cubicBezTo>
                        <a:pt x="127" y="56"/>
                        <a:pt x="127" y="56"/>
                        <a:pt x="127" y="55"/>
                      </a:cubicBezTo>
                      <a:cubicBezTo>
                        <a:pt x="127" y="55"/>
                        <a:pt x="127" y="55"/>
                        <a:pt x="128" y="55"/>
                      </a:cubicBezTo>
                      <a:cubicBezTo>
                        <a:pt x="128" y="55"/>
                        <a:pt x="127" y="55"/>
                        <a:pt x="127" y="54"/>
                      </a:cubicBezTo>
                      <a:cubicBezTo>
                        <a:pt x="123" y="50"/>
                        <a:pt x="119" y="46"/>
                        <a:pt x="114" y="43"/>
                      </a:cubicBezTo>
                      <a:cubicBezTo>
                        <a:pt x="122" y="38"/>
                        <a:pt x="130" y="33"/>
                        <a:pt x="139" y="30"/>
                      </a:cubicBezTo>
                      <a:cubicBezTo>
                        <a:pt x="141" y="35"/>
                        <a:pt x="143" y="39"/>
                        <a:pt x="144" y="43"/>
                      </a:cubicBezTo>
                      <a:cubicBezTo>
                        <a:pt x="145" y="43"/>
                        <a:pt x="145" y="43"/>
                        <a:pt x="146" y="42"/>
                      </a:cubicBezTo>
                      <a:cubicBezTo>
                        <a:pt x="146" y="43"/>
                        <a:pt x="147" y="44"/>
                        <a:pt x="147" y="45"/>
                      </a:cubicBezTo>
                      <a:cubicBezTo>
                        <a:pt x="147" y="45"/>
                        <a:pt x="147" y="45"/>
                        <a:pt x="147" y="44"/>
                      </a:cubicBezTo>
                      <a:cubicBezTo>
                        <a:pt x="147" y="39"/>
                        <a:pt x="147" y="34"/>
                        <a:pt x="146" y="29"/>
                      </a:cubicBezTo>
                      <a:cubicBezTo>
                        <a:pt x="147" y="29"/>
                        <a:pt x="149" y="28"/>
                        <a:pt x="150" y="28"/>
                      </a:cubicBezTo>
                      <a:cubicBezTo>
                        <a:pt x="150" y="28"/>
                        <a:pt x="150" y="28"/>
                        <a:pt x="150" y="29"/>
                      </a:cubicBezTo>
                      <a:cubicBezTo>
                        <a:pt x="152" y="32"/>
                        <a:pt x="153" y="36"/>
                        <a:pt x="154" y="40"/>
                      </a:cubicBezTo>
                      <a:cubicBezTo>
                        <a:pt x="154" y="41"/>
                        <a:pt x="154" y="41"/>
                        <a:pt x="155" y="41"/>
                      </a:cubicBezTo>
                      <a:cubicBezTo>
                        <a:pt x="155" y="40"/>
                        <a:pt x="155" y="39"/>
                        <a:pt x="156" y="39"/>
                      </a:cubicBezTo>
                      <a:cubicBezTo>
                        <a:pt x="156" y="38"/>
                        <a:pt x="156" y="38"/>
                        <a:pt x="155" y="37"/>
                      </a:cubicBezTo>
                      <a:cubicBezTo>
                        <a:pt x="155" y="36"/>
                        <a:pt x="155" y="35"/>
                        <a:pt x="154" y="34"/>
                      </a:cubicBezTo>
                      <a:cubicBezTo>
                        <a:pt x="154" y="34"/>
                        <a:pt x="154" y="33"/>
                        <a:pt x="154" y="33"/>
                      </a:cubicBezTo>
                      <a:cubicBezTo>
                        <a:pt x="154" y="32"/>
                        <a:pt x="153" y="31"/>
                        <a:pt x="153" y="30"/>
                      </a:cubicBezTo>
                      <a:cubicBezTo>
                        <a:pt x="153" y="29"/>
                        <a:pt x="152" y="29"/>
                        <a:pt x="151" y="28"/>
                      </a:cubicBezTo>
                      <a:cubicBezTo>
                        <a:pt x="151" y="28"/>
                        <a:pt x="151" y="28"/>
                        <a:pt x="151" y="28"/>
                      </a:cubicBezTo>
                      <a:cubicBezTo>
                        <a:pt x="155" y="27"/>
                        <a:pt x="158" y="26"/>
                        <a:pt x="161" y="24"/>
                      </a:cubicBezTo>
                      <a:cubicBezTo>
                        <a:pt x="161" y="26"/>
                        <a:pt x="162" y="29"/>
                        <a:pt x="163" y="31"/>
                      </a:cubicBezTo>
                      <a:cubicBezTo>
                        <a:pt x="165" y="36"/>
                        <a:pt x="168" y="39"/>
                        <a:pt x="170" y="40"/>
                      </a:cubicBezTo>
                      <a:cubicBezTo>
                        <a:pt x="159" y="43"/>
                        <a:pt x="149" y="49"/>
                        <a:pt x="139" y="56"/>
                      </a:cubicBezTo>
                      <a:cubicBezTo>
                        <a:pt x="132" y="61"/>
                        <a:pt x="125" y="67"/>
                        <a:pt x="119" y="73"/>
                      </a:cubicBezTo>
                      <a:cubicBezTo>
                        <a:pt x="118" y="73"/>
                        <a:pt x="118" y="73"/>
                        <a:pt x="118" y="73"/>
                      </a:cubicBezTo>
                      <a:cubicBezTo>
                        <a:pt x="115" y="69"/>
                        <a:pt x="112" y="66"/>
                        <a:pt x="109" y="62"/>
                      </a:cubicBezTo>
                      <a:cubicBezTo>
                        <a:pt x="111" y="62"/>
                        <a:pt x="112" y="62"/>
                        <a:pt x="114" y="61"/>
                      </a:cubicBezTo>
                      <a:cubicBezTo>
                        <a:pt x="113" y="61"/>
                        <a:pt x="113" y="61"/>
                        <a:pt x="113" y="61"/>
                      </a:cubicBezTo>
                      <a:cubicBezTo>
                        <a:pt x="110" y="60"/>
                        <a:pt x="108" y="59"/>
                        <a:pt x="106" y="57"/>
                      </a:cubicBezTo>
                      <a:cubicBezTo>
                        <a:pt x="106" y="57"/>
                        <a:pt x="105" y="56"/>
                        <a:pt x="105" y="56"/>
                      </a:cubicBezTo>
                      <a:close/>
                      <a:moveTo>
                        <a:pt x="140" y="30"/>
                      </a:moveTo>
                      <a:cubicBezTo>
                        <a:pt x="141" y="30"/>
                        <a:pt x="142" y="29"/>
                        <a:pt x="142" y="29"/>
                      </a:cubicBezTo>
                      <a:cubicBezTo>
                        <a:pt x="143" y="29"/>
                        <a:pt x="143" y="29"/>
                        <a:pt x="144" y="29"/>
                      </a:cubicBezTo>
                      <a:cubicBezTo>
                        <a:pt x="144" y="33"/>
                        <a:pt x="145" y="36"/>
                        <a:pt x="145" y="39"/>
                      </a:cubicBezTo>
                      <a:cubicBezTo>
                        <a:pt x="144" y="36"/>
                        <a:pt x="142" y="33"/>
                        <a:pt x="140" y="30"/>
                      </a:cubicBezTo>
                      <a:close/>
                      <a:moveTo>
                        <a:pt x="168" y="19"/>
                      </a:moveTo>
                      <a:cubicBezTo>
                        <a:pt x="171" y="19"/>
                        <a:pt x="173" y="19"/>
                        <a:pt x="175" y="18"/>
                      </a:cubicBezTo>
                      <a:cubicBezTo>
                        <a:pt x="177" y="25"/>
                        <a:pt x="178" y="31"/>
                        <a:pt x="179" y="37"/>
                      </a:cubicBezTo>
                      <a:cubicBezTo>
                        <a:pt x="179" y="37"/>
                        <a:pt x="179" y="37"/>
                        <a:pt x="178" y="37"/>
                      </a:cubicBezTo>
                      <a:cubicBezTo>
                        <a:pt x="178" y="32"/>
                        <a:pt x="177" y="28"/>
                        <a:pt x="173" y="24"/>
                      </a:cubicBezTo>
                      <a:cubicBezTo>
                        <a:pt x="173" y="25"/>
                        <a:pt x="173" y="25"/>
                        <a:pt x="173" y="25"/>
                      </a:cubicBezTo>
                      <a:cubicBezTo>
                        <a:pt x="174" y="28"/>
                        <a:pt x="175" y="31"/>
                        <a:pt x="176" y="35"/>
                      </a:cubicBezTo>
                      <a:cubicBezTo>
                        <a:pt x="173" y="31"/>
                        <a:pt x="171" y="27"/>
                        <a:pt x="169" y="22"/>
                      </a:cubicBezTo>
                      <a:cubicBezTo>
                        <a:pt x="169" y="23"/>
                        <a:pt x="169" y="23"/>
                        <a:pt x="169" y="23"/>
                      </a:cubicBezTo>
                      <a:cubicBezTo>
                        <a:pt x="170" y="28"/>
                        <a:pt x="172" y="33"/>
                        <a:pt x="175" y="38"/>
                      </a:cubicBezTo>
                      <a:cubicBezTo>
                        <a:pt x="174" y="38"/>
                        <a:pt x="173" y="39"/>
                        <a:pt x="172" y="39"/>
                      </a:cubicBezTo>
                      <a:cubicBezTo>
                        <a:pt x="171" y="39"/>
                        <a:pt x="171" y="39"/>
                        <a:pt x="171" y="38"/>
                      </a:cubicBezTo>
                      <a:cubicBezTo>
                        <a:pt x="167" y="33"/>
                        <a:pt x="165" y="28"/>
                        <a:pt x="164" y="22"/>
                      </a:cubicBezTo>
                      <a:cubicBezTo>
                        <a:pt x="165" y="21"/>
                        <a:pt x="167" y="20"/>
                        <a:pt x="168" y="19"/>
                      </a:cubicBezTo>
                      <a:close/>
                      <a:moveTo>
                        <a:pt x="186" y="21"/>
                      </a:moveTo>
                      <a:cubicBezTo>
                        <a:pt x="186" y="21"/>
                        <a:pt x="186" y="20"/>
                        <a:pt x="186" y="20"/>
                      </a:cubicBezTo>
                      <a:cubicBezTo>
                        <a:pt x="185" y="19"/>
                        <a:pt x="185" y="17"/>
                        <a:pt x="185" y="16"/>
                      </a:cubicBezTo>
                      <a:cubicBezTo>
                        <a:pt x="186" y="16"/>
                        <a:pt x="187" y="15"/>
                        <a:pt x="189" y="15"/>
                      </a:cubicBezTo>
                      <a:cubicBezTo>
                        <a:pt x="190" y="22"/>
                        <a:pt x="194" y="27"/>
                        <a:pt x="199" y="31"/>
                      </a:cubicBezTo>
                      <a:cubicBezTo>
                        <a:pt x="199" y="31"/>
                        <a:pt x="199" y="30"/>
                        <a:pt x="199" y="30"/>
                      </a:cubicBezTo>
                      <a:cubicBezTo>
                        <a:pt x="195" y="25"/>
                        <a:pt x="193" y="20"/>
                        <a:pt x="191" y="14"/>
                      </a:cubicBezTo>
                      <a:cubicBezTo>
                        <a:pt x="191" y="14"/>
                        <a:pt x="192" y="14"/>
                        <a:pt x="193" y="13"/>
                      </a:cubicBezTo>
                      <a:cubicBezTo>
                        <a:pt x="194" y="13"/>
                        <a:pt x="195" y="13"/>
                        <a:pt x="197" y="12"/>
                      </a:cubicBezTo>
                      <a:cubicBezTo>
                        <a:pt x="197" y="17"/>
                        <a:pt x="200" y="23"/>
                        <a:pt x="204" y="27"/>
                      </a:cubicBezTo>
                      <a:cubicBezTo>
                        <a:pt x="204" y="27"/>
                        <a:pt x="205" y="26"/>
                        <a:pt x="205" y="25"/>
                      </a:cubicBezTo>
                      <a:cubicBezTo>
                        <a:pt x="204" y="25"/>
                        <a:pt x="204" y="24"/>
                        <a:pt x="203" y="23"/>
                      </a:cubicBezTo>
                      <a:cubicBezTo>
                        <a:pt x="201" y="20"/>
                        <a:pt x="199" y="16"/>
                        <a:pt x="198" y="11"/>
                      </a:cubicBezTo>
                      <a:cubicBezTo>
                        <a:pt x="212" y="7"/>
                        <a:pt x="226" y="5"/>
                        <a:pt x="241" y="5"/>
                      </a:cubicBezTo>
                      <a:cubicBezTo>
                        <a:pt x="244" y="5"/>
                        <a:pt x="247" y="5"/>
                        <a:pt x="250" y="5"/>
                      </a:cubicBezTo>
                      <a:cubicBezTo>
                        <a:pt x="250" y="11"/>
                        <a:pt x="250" y="17"/>
                        <a:pt x="250" y="23"/>
                      </a:cubicBezTo>
                      <a:cubicBezTo>
                        <a:pt x="251" y="23"/>
                        <a:pt x="251" y="22"/>
                        <a:pt x="252" y="21"/>
                      </a:cubicBezTo>
                      <a:cubicBezTo>
                        <a:pt x="252" y="21"/>
                        <a:pt x="252" y="20"/>
                        <a:pt x="252" y="20"/>
                      </a:cubicBezTo>
                      <a:cubicBezTo>
                        <a:pt x="252" y="15"/>
                        <a:pt x="252" y="10"/>
                        <a:pt x="252" y="5"/>
                      </a:cubicBezTo>
                      <a:cubicBezTo>
                        <a:pt x="254" y="5"/>
                        <a:pt x="257" y="5"/>
                        <a:pt x="259" y="6"/>
                      </a:cubicBezTo>
                      <a:cubicBezTo>
                        <a:pt x="258" y="12"/>
                        <a:pt x="257" y="19"/>
                        <a:pt x="257" y="26"/>
                      </a:cubicBezTo>
                      <a:cubicBezTo>
                        <a:pt x="257" y="26"/>
                        <a:pt x="257" y="26"/>
                        <a:pt x="257" y="26"/>
                      </a:cubicBezTo>
                      <a:cubicBezTo>
                        <a:pt x="253" y="26"/>
                        <a:pt x="250" y="26"/>
                        <a:pt x="247" y="26"/>
                      </a:cubicBezTo>
                      <a:cubicBezTo>
                        <a:pt x="247" y="26"/>
                        <a:pt x="247" y="26"/>
                        <a:pt x="247" y="26"/>
                      </a:cubicBezTo>
                      <a:cubicBezTo>
                        <a:pt x="246" y="26"/>
                        <a:pt x="246" y="26"/>
                        <a:pt x="245" y="26"/>
                      </a:cubicBezTo>
                      <a:cubicBezTo>
                        <a:pt x="243" y="26"/>
                        <a:pt x="241" y="26"/>
                        <a:pt x="239" y="26"/>
                      </a:cubicBezTo>
                      <a:cubicBezTo>
                        <a:pt x="239" y="26"/>
                        <a:pt x="239" y="26"/>
                        <a:pt x="239" y="26"/>
                      </a:cubicBezTo>
                      <a:cubicBezTo>
                        <a:pt x="238" y="26"/>
                        <a:pt x="237" y="27"/>
                        <a:pt x="236" y="27"/>
                      </a:cubicBezTo>
                      <a:cubicBezTo>
                        <a:pt x="235" y="27"/>
                        <a:pt x="234" y="28"/>
                        <a:pt x="233" y="28"/>
                      </a:cubicBezTo>
                      <a:cubicBezTo>
                        <a:pt x="232" y="24"/>
                        <a:pt x="231" y="20"/>
                        <a:pt x="229" y="16"/>
                      </a:cubicBezTo>
                      <a:cubicBezTo>
                        <a:pt x="228" y="16"/>
                        <a:pt x="228" y="16"/>
                        <a:pt x="228" y="17"/>
                      </a:cubicBezTo>
                      <a:cubicBezTo>
                        <a:pt x="228" y="21"/>
                        <a:pt x="230" y="25"/>
                        <a:pt x="233" y="29"/>
                      </a:cubicBezTo>
                      <a:cubicBezTo>
                        <a:pt x="233" y="29"/>
                        <a:pt x="232" y="29"/>
                        <a:pt x="232" y="29"/>
                      </a:cubicBezTo>
                      <a:cubicBezTo>
                        <a:pt x="232" y="29"/>
                        <a:pt x="233" y="29"/>
                        <a:pt x="233" y="29"/>
                      </a:cubicBezTo>
                      <a:cubicBezTo>
                        <a:pt x="233" y="29"/>
                        <a:pt x="234" y="29"/>
                        <a:pt x="234" y="29"/>
                      </a:cubicBezTo>
                      <a:cubicBezTo>
                        <a:pt x="231" y="30"/>
                        <a:pt x="229" y="31"/>
                        <a:pt x="226" y="31"/>
                      </a:cubicBezTo>
                      <a:cubicBezTo>
                        <a:pt x="225" y="31"/>
                        <a:pt x="224" y="32"/>
                        <a:pt x="223" y="33"/>
                      </a:cubicBezTo>
                      <a:cubicBezTo>
                        <a:pt x="222" y="33"/>
                        <a:pt x="221" y="33"/>
                        <a:pt x="220" y="33"/>
                      </a:cubicBezTo>
                      <a:cubicBezTo>
                        <a:pt x="207" y="32"/>
                        <a:pt x="194" y="33"/>
                        <a:pt x="182" y="36"/>
                      </a:cubicBezTo>
                      <a:cubicBezTo>
                        <a:pt x="182" y="36"/>
                        <a:pt x="182" y="36"/>
                        <a:pt x="182" y="36"/>
                      </a:cubicBezTo>
                      <a:cubicBezTo>
                        <a:pt x="180" y="30"/>
                        <a:pt x="178" y="24"/>
                        <a:pt x="176" y="18"/>
                      </a:cubicBezTo>
                      <a:cubicBezTo>
                        <a:pt x="178" y="18"/>
                        <a:pt x="181" y="17"/>
                        <a:pt x="183" y="17"/>
                      </a:cubicBezTo>
                      <a:cubicBezTo>
                        <a:pt x="183" y="19"/>
                        <a:pt x="184" y="21"/>
                        <a:pt x="184" y="23"/>
                      </a:cubicBezTo>
                      <a:cubicBezTo>
                        <a:pt x="185" y="25"/>
                        <a:pt x="187" y="27"/>
                        <a:pt x="189" y="27"/>
                      </a:cubicBezTo>
                      <a:cubicBezTo>
                        <a:pt x="189" y="25"/>
                        <a:pt x="187" y="23"/>
                        <a:pt x="186" y="21"/>
                      </a:cubicBezTo>
                      <a:close/>
                      <a:moveTo>
                        <a:pt x="156" y="21"/>
                      </a:moveTo>
                      <a:cubicBezTo>
                        <a:pt x="156" y="20"/>
                        <a:pt x="156" y="20"/>
                        <a:pt x="156" y="20"/>
                      </a:cubicBezTo>
                      <a:cubicBezTo>
                        <a:pt x="157" y="20"/>
                        <a:pt x="158" y="19"/>
                        <a:pt x="159" y="19"/>
                      </a:cubicBezTo>
                      <a:cubicBezTo>
                        <a:pt x="158" y="20"/>
                        <a:pt x="157" y="20"/>
                        <a:pt x="156" y="21"/>
                      </a:cubicBezTo>
                      <a:close/>
                      <a:moveTo>
                        <a:pt x="260" y="26"/>
                      </a:moveTo>
                      <a:cubicBezTo>
                        <a:pt x="260" y="25"/>
                        <a:pt x="260" y="25"/>
                        <a:pt x="260" y="25"/>
                      </a:cubicBezTo>
                      <a:cubicBezTo>
                        <a:pt x="260" y="19"/>
                        <a:pt x="260" y="12"/>
                        <a:pt x="259" y="6"/>
                      </a:cubicBezTo>
                      <a:cubicBezTo>
                        <a:pt x="263" y="6"/>
                        <a:pt x="267" y="6"/>
                        <a:pt x="272" y="6"/>
                      </a:cubicBezTo>
                      <a:cubicBezTo>
                        <a:pt x="271" y="13"/>
                        <a:pt x="271" y="20"/>
                        <a:pt x="273" y="25"/>
                      </a:cubicBezTo>
                      <a:cubicBezTo>
                        <a:pt x="269" y="25"/>
                        <a:pt x="265" y="25"/>
                        <a:pt x="261" y="25"/>
                      </a:cubicBezTo>
                      <a:cubicBezTo>
                        <a:pt x="261" y="25"/>
                        <a:pt x="260" y="25"/>
                        <a:pt x="260" y="26"/>
                      </a:cubicBezTo>
                      <a:close/>
                      <a:moveTo>
                        <a:pt x="265" y="29"/>
                      </a:moveTo>
                      <a:cubicBezTo>
                        <a:pt x="265" y="28"/>
                        <a:pt x="266" y="28"/>
                        <a:pt x="267" y="28"/>
                      </a:cubicBezTo>
                      <a:cubicBezTo>
                        <a:pt x="269" y="29"/>
                        <a:pt x="271" y="29"/>
                        <a:pt x="273" y="29"/>
                      </a:cubicBezTo>
                      <a:cubicBezTo>
                        <a:pt x="273" y="29"/>
                        <a:pt x="273" y="29"/>
                        <a:pt x="273" y="29"/>
                      </a:cubicBezTo>
                      <a:cubicBezTo>
                        <a:pt x="273" y="29"/>
                        <a:pt x="273" y="29"/>
                        <a:pt x="273" y="29"/>
                      </a:cubicBezTo>
                      <a:cubicBezTo>
                        <a:pt x="276" y="29"/>
                        <a:pt x="278" y="29"/>
                        <a:pt x="281" y="30"/>
                      </a:cubicBezTo>
                      <a:cubicBezTo>
                        <a:pt x="286" y="31"/>
                        <a:pt x="291" y="31"/>
                        <a:pt x="297" y="33"/>
                      </a:cubicBezTo>
                      <a:cubicBezTo>
                        <a:pt x="291" y="32"/>
                        <a:pt x="285" y="31"/>
                        <a:pt x="280" y="31"/>
                      </a:cubicBezTo>
                      <a:cubicBezTo>
                        <a:pt x="275" y="30"/>
                        <a:pt x="270" y="29"/>
                        <a:pt x="265" y="29"/>
                      </a:cubicBezTo>
                      <a:close/>
                      <a:moveTo>
                        <a:pt x="250" y="31"/>
                      </a:moveTo>
                      <a:cubicBezTo>
                        <a:pt x="253" y="30"/>
                        <a:pt x="255" y="30"/>
                        <a:pt x="258" y="29"/>
                      </a:cubicBezTo>
                      <a:cubicBezTo>
                        <a:pt x="263" y="29"/>
                        <a:pt x="268" y="30"/>
                        <a:pt x="273" y="31"/>
                      </a:cubicBezTo>
                      <a:cubicBezTo>
                        <a:pt x="265" y="30"/>
                        <a:pt x="257" y="31"/>
                        <a:pt x="250" y="31"/>
                      </a:cubicBezTo>
                      <a:close/>
                      <a:moveTo>
                        <a:pt x="245" y="29"/>
                      </a:moveTo>
                      <a:cubicBezTo>
                        <a:pt x="245" y="29"/>
                        <a:pt x="245" y="29"/>
                        <a:pt x="246" y="29"/>
                      </a:cubicBezTo>
                      <a:cubicBezTo>
                        <a:pt x="243" y="29"/>
                        <a:pt x="239" y="30"/>
                        <a:pt x="236" y="31"/>
                      </a:cubicBezTo>
                      <a:cubicBezTo>
                        <a:pt x="233" y="31"/>
                        <a:pt x="230" y="31"/>
                        <a:pt x="227" y="32"/>
                      </a:cubicBezTo>
                      <a:cubicBezTo>
                        <a:pt x="233" y="31"/>
                        <a:pt x="239" y="29"/>
                        <a:pt x="245" y="29"/>
                      </a:cubicBezTo>
                      <a:close/>
                      <a:moveTo>
                        <a:pt x="322" y="38"/>
                      </a:moveTo>
                      <a:cubicBezTo>
                        <a:pt x="320" y="38"/>
                        <a:pt x="317" y="37"/>
                        <a:pt x="315" y="37"/>
                      </a:cubicBezTo>
                      <a:cubicBezTo>
                        <a:pt x="314" y="36"/>
                        <a:pt x="313" y="36"/>
                        <a:pt x="311" y="35"/>
                      </a:cubicBezTo>
                      <a:cubicBezTo>
                        <a:pt x="315" y="36"/>
                        <a:pt x="319" y="37"/>
                        <a:pt x="322" y="38"/>
                      </a:cubicBezTo>
                      <a:close/>
                      <a:moveTo>
                        <a:pt x="325" y="40"/>
                      </a:moveTo>
                      <a:cubicBezTo>
                        <a:pt x="325" y="39"/>
                        <a:pt x="324" y="39"/>
                        <a:pt x="324" y="39"/>
                      </a:cubicBezTo>
                      <a:cubicBezTo>
                        <a:pt x="330" y="40"/>
                        <a:pt x="336" y="41"/>
                        <a:pt x="342" y="43"/>
                      </a:cubicBezTo>
                      <a:cubicBezTo>
                        <a:pt x="341" y="44"/>
                        <a:pt x="341" y="45"/>
                        <a:pt x="341" y="45"/>
                      </a:cubicBezTo>
                      <a:cubicBezTo>
                        <a:pt x="336" y="43"/>
                        <a:pt x="331" y="42"/>
                        <a:pt x="325" y="41"/>
                      </a:cubicBezTo>
                      <a:cubicBezTo>
                        <a:pt x="325" y="41"/>
                        <a:pt x="325" y="40"/>
                        <a:pt x="325" y="40"/>
                      </a:cubicBezTo>
                      <a:close/>
                      <a:moveTo>
                        <a:pt x="227" y="37"/>
                      </a:moveTo>
                      <a:cubicBezTo>
                        <a:pt x="241" y="36"/>
                        <a:pt x="255" y="36"/>
                        <a:pt x="270" y="38"/>
                      </a:cubicBezTo>
                      <a:cubicBezTo>
                        <a:pt x="256" y="37"/>
                        <a:pt x="241" y="37"/>
                        <a:pt x="227" y="37"/>
                      </a:cubicBezTo>
                      <a:close/>
                      <a:moveTo>
                        <a:pt x="6" y="224"/>
                      </a:moveTo>
                      <a:cubicBezTo>
                        <a:pt x="7" y="223"/>
                        <a:pt x="7" y="223"/>
                        <a:pt x="7" y="222"/>
                      </a:cubicBezTo>
                      <a:cubicBezTo>
                        <a:pt x="8" y="222"/>
                        <a:pt x="8" y="221"/>
                        <a:pt x="8" y="221"/>
                      </a:cubicBezTo>
                      <a:cubicBezTo>
                        <a:pt x="9" y="217"/>
                        <a:pt x="9" y="213"/>
                        <a:pt x="10" y="209"/>
                      </a:cubicBezTo>
                      <a:cubicBezTo>
                        <a:pt x="17" y="208"/>
                        <a:pt x="24" y="207"/>
                        <a:pt x="31" y="207"/>
                      </a:cubicBezTo>
                      <a:cubicBezTo>
                        <a:pt x="29" y="213"/>
                        <a:pt x="29" y="219"/>
                        <a:pt x="29" y="224"/>
                      </a:cubicBezTo>
                      <a:cubicBezTo>
                        <a:pt x="27" y="232"/>
                        <a:pt x="26" y="239"/>
                        <a:pt x="25" y="248"/>
                      </a:cubicBezTo>
                      <a:cubicBezTo>
                        <a:pt x="24" y="252"/>
                        <a:pt x="24" y="256"/>
                        <a:pt x="24" y="260"/>
                      </a:cubicBezTo>
                      <a:cubicBezTo>
                        <a:pt x="17" y="264"/>
                        <a:pt x="10" y="266"/>
                        <a:pt x="4" y="266"/>
                      </a:cubicBezTo>
                      <a:cubicBezTo>
                        <a:pt x="4" y="252"/>
                        <a:pt x="5" y="238"/>
                        <a:pt x="6" y="224"/>
                      </a:cubicBezTo>
                      <a:close/>
                      <a:moveTo>
                        <a:pt x="24" y="263"/>
                      </a:moveTo>
                      <a:cubicBezTo>
                        <a:pt x="23" y="263"/>
                        <a:pt x="23" y="264"/>
                        <a:pt x="23" y="265"/>
                      </a:cubicBezTo>
                      <a:cubicBezTo>
                        <a:pt x="21" y="267"/>
                        <a:pt x="19" y="269"/>
                        <a:pt x="16" y="271"/>
                      </a:cubicBezTo>
                      <a:cubicBezTo>
                        <a:pt x="12" y="271"/>
                        <a:pt x="8" y="272"/>
                        <a:pt x="4" y="272"/>
                      </a:cubicBezTo>
                      <a:cubicBezTo>
                        <a:pt x="4" y="270"/>
                        <a:pt x="4" y="268"/>
                        <a:pt x="4" y="267"/>
                      </a:cubicBezTo>
                      <a:cubicBezTo>
                        <a:pt x="12" y="268"/>
                        <a:pt x="19" y="267"/>
                        <a:pt x="24" y="263"/>
                      </a:cubicBezTo>
                      <a:close/>
                      <a:moveTo>
                        <a:pt x="10" y="274"/>
                      </a:moveTo>
                      <a:cubicBezTo>
                        <a:pt x="9" y="275"/>
                        <a:pt x="7" y="275"/>
                        <a:pt x="6" y="276"/>
                      </a:cubicBezTo>
                      <a:cubicBezTo>
                        <a:pt x="7" y="277"/>
                        <a:pt x="8" y="277"/>
                        <a:pt x="9" y="277"/>
                      </a:cubicBezTo>
                      <a:cubicBezTo>
                        <a:pt x="10" y="277"/>
                        <a:pt x="11" y="276"/>
                        <a:pt x="11" y="276"/>
                      </a:cubicBezTo>
                      <a:cubicBezTo>
                        <a:pt x="13" y="275"/>
                        <a:pt x="14" y="275"/>
                        <a:pt x="15" y="274"/>
                      </a:cubicBezTo>
                      <a:cubicBezTo>
                        <a:pt x="18" y="273"/>
                        <a:pt x="21" y="272"/>
                        <a:pt x="23" y="270"/>
                      </a:cubicBezTo>
                      <a:cubicBezTo>
                        <a:pt x="23" y="275"/>
                        <a:pt x="23" y="280"/>
                        <a:pt x="24" y="285"/>
                      </a:cubicBezTo>
                      <a:cubicBezTo>
                        <a:pt x="24" y="287"/>
                        <a:pt x="24" y="290"/>
                        <a:pt x="25" y="292"/>
                      </a:cubicBezTo>
                      <a:cubicBezTo>
                        <a:pt x="25" y="293"/>
                        <a:pt x="25" y="294"/>
                        <a:pt x="25" y="295"/>
                      </a:cubicBezTo>
                      <a:cubicBezTo>
                        <a:pt x="25" y="296"/>
                        <a:pt x="25" y="297"/>
                        <a:pt x="25" y="298"/>
                      </a:cubicBezTo>
                      <a:cubicBezTo>
                        <a:pt x="24" y="298"/>
                        <a:pt x="23" y="298"/>
                        <a:pt x="23" y="298"/>
                      </a:cubicBezTo>
                      <a:cubicBezTo>
                        <a:pt x="23" y="298"/>
                        <a:pt x="23" y="298"/>
                        <a:pt x="23" y="298"/>
                      </a:cubicBezTo>
                      <a:cubicBezTo>
                        <a:pt x="21" y="299"/>
                        <a:pt x="19" y="299"/>
                        <a:pt x="17" y="300"/>
                      </a:cubicBezTo>
                      <a:cubicBezTo>
                        <a:pt x="15" y="301"/>
                        <a:pt x="14" y="301"/>
                        <a:pt x="12" y="302"/>
                      </a:cubicBezTo>
                      <a:cubicBezTo>
                        <a:pt x="13" y="303"/>
                        <a:pt x="14" y="303"/>
                        <a:pt x="15" y="303"/>
                      </a:cubicBezTo>
                      <a:cubicBezTo>
                        <a:pt x="18" y="302"/>
                        <a:pt x="21" y="301"/>
                        <a:pt x="24" y="300"/>
                      </a:cubicBezTo>
                      <a:cubicBezTo>
                        <a:pt x="24" y="301"/>
                        <a:pt x="24" y="302"/>
                        <a:pt x="25" y="303"/>
                      </a:cubicBezTo>
                      <a:cubicBezTo>
                        <a:pt x="20" y="305"/>
                        <a:pt x="16" y="307"/>
                        <a:pt x="12" y="310"/>
                      </a:cubicBezTo>
                      <a:cubicBezTo>
                        <a:pt x="13" y="311"/>
                        <a:pt x="14" y="311"/>
                        <a:pt x="15" y="311"/>
                      </a:cubicBezTo>
                      <a:cubicBezTo>
                        <a:pt x="18" y="309"/>
                        <a:pt x="21" y="307"/>
                        <a:pt x="25" y="305"/>
                      </a:cubicBezTo>
                      <a:cubicBezTo>
                        <a:pt x="25" y="307"/>
                        <a:pt x="25" y="308"/>
                        <a:pt x="25" y="310"/>
                      </a:cubicBezTo>
                      <a:cubicBezTo>
                        <a:pt x="25" y="310"/>
                        <a:pt x="25" y="310"/>
                        <a:pt x="25" y="310"/>
                      </a:cubicBezTo>
                      <a:cubicBezTo>
                        <a:pt x="20" y="312"/>
                        <a:pt x="15" y="313"/>
                        <a:pt x="10" y="314"/>
                      </a:cubicBezTo>
                      <a:cubicBezTo>
                        <a:pt x="9" y="315"/>
                        <a:pt x="9" y="315"/>
                        <a:pt x="9" y="316"/>
                      </a:cubicBezTo>
                      <a:cubicBezTo>
                        <a:pt x="8" y="310"/>
                        <a:pt x="7" y="303"/>
                        <a:pt x="7" y="297"/>
                      </a:cubicBezTo>
                      <a:cubicBezTo>
                        <a:pt x="5" y="289"/>
                        <a:pt x="5" y="281"/>
                        <a:pt x="4" y="273"/>
                      </a:cubicBezTo>
                      <a:cubicBezTo>
                        <a:pt x="7" y="273"/>
                        <a:pt x="9" y="274"/>
                        <a:pt x="10" y="274"/>
                      </a:cubicBezTo>
                      <a:close/>
                      <a:moveTo>
                        <a:pt x="23" y="269"/>
                      </a:moveTo>
                      <a:cubicBezTo>
                        <a:pt x="23" y="269"/>
                        <a:pt x="23" y="269"/>
                        <a:pt x="23" y="269"/>
                      </a:cubicBezTo>
                      <a:cubicBezTo>
                        <a:pt x="23" y="269"/>
                        <a:pt x="22" y="269"/>
                        <a:pt x="21" y="269"/>
                      </a:cubicBezTo>
                      <a:cubicBezTo>
                        <a:pt x="22" y="269"/>
                        <a:pt x="23" y="268"/>
                        <a:pt x="23" y="267"/>
                      </a:cubicBezTo>
                      <a:cubicBezTo>
                        <a:pt x="23" y="268"/>
                        <a:pt x="23" y="268"/>
                        <a:pt x="23" y="269"/>
                      </a:cubicBezTo>
                      <a:close/>
                      <a:moveTo>
                        <a:pt x="19" y="328"/>
                      </a:moveTo>
                      <a:cubicBezTo>
                        <a:pt x="19" y="328"/>
                        <a:pt x="18" y="328"/>
                        <a:pt x="18" y="328"/>
                      </a:cubicBezTo>
                      <a:cubicBezTo>
                        <a:pt x="17" y="329"/>
                        <a:pt x="15" y="330"/>
                        <a:pt x="14" y="331"/>
                      </a:cubicBezTo>
                      <a:cubicBezTo>
                        <a:pt x="11" y="332"/>
                        <a:pt x="10" y="333"/>
                        <a:pt x="10" y="335"/>
                      </a:cubicBezTo>
                      <a:cubicBezTo>
                        <a:pt x="10" y="329"/>
                        <a:pt x="9" y="323"/>
                        <a:pt x="9" y="317"/>
                      </a:cubicBezTo>
                      <a:cubicBezTo>
                        <a:pt x="15" y="316"/>
                        <a:pt x="20" y="314"/>
                        <a:pt x="26" y="312"/>
                      </a:cubicBezTo>
                      <a:cubicBezTo>
                        <a:pt x="26" y="314"/>
                        <a:pt x="27" y="316"/>
                        <a:pt x="27" y="318"/>
                      </a:cubicBezTo>
                      <a:cubicBezTo>
                        <a:pt x="28" y="324"/>
                        <a:pt x="29" y="330"/>
                        <a:pt x="31" y="336"/>
                      </a:cubicBezTo>
                      <a:cubicBezTo>
                        <a:pt x="30" y="336"/>
                        <a:pt x="29" y="336"/>
                        <a:pt x="29" y="336"/>
                      </a:cubicBezTo>
                      <a:cubicBezTo>
                        <a:pt x="28" y="336"/>
                        <a:pt x="28" y="337"/>
                        <a:pt x="27" y="337"/>
                      </a:cubicBezTo>
                      <a:cubicBezTo>
                        <a:pt x="27" y="337"/>
                        <a:pt x="26" y="338"/>
                        <a:pt x="25" y="338"/>
                      </a:cubicBezTo>
                      <a:cubicBezTo>
                        <a:pt x="25" y="339"/>
                        <a:pt x="25" y="339"/>
                        <a:pt x="25" y="339"/>
                      </a:cubicBezTo>
                      <a:cubicBezTo>
                        <a:pt x="22" y="341"/>
                        <a:pt x="19" y="343"/>
                        <a:pt x="16" y="344"/>
                      </a:cubicBezTo>
                      <a:cubicBezTo>
                        <a:pt x="17" y="345"/>
                        <a:pt x="18" y="345"/>
                        <a:pt x="19" y="345"/>
                      </a:cubicBezTo>
                      <a:cubicBezTo>
                        <a:pt x="19" y="345"/>
                        <a:pt x="19" y="345"/>
                        <a:pt x="19" y="345"/>
                      </a:cubicBezTo>
                      <a:cubicBezTo>
                        <a:pt x="19" y="346"/>
                        <a:pt x="18" y="347"/>
                        <a:pt x="18" y="348"/>
                      </a:cubicBezTo>
                      <a:cubicBezTo>
                        <a:pt x="18" y="349"/>
                        <a:pt x="18" y="349"/>
                        <a:pt x="18" y="349"/>
                      </a:cubicBezTo>
                      <a:cubicBezTo>
                        <a:pt x="21" y="345"/>
                        <a:pt x="25" y="342"/>
                        <a:pt x="30" y="339"/>
                      </a:cubicBezTo>
                      <a:cubicBezTo>
                        <a:pt x="30" y="339"/>
                        <a:pt x="31" y="339"/>
                        <a:pt x="31" y="339"/>
                      </a:cubicBezTo>
                      <a:cubicBezTo>
                        <a:pt x="33" y="345"/>
                        <a:pt x="35" y="351"/>
                        <a:pt x="37" y="357"/>
                      </a:cubicBezTo>
                      <a:cubicBezTo>
                        <a:pt x="36" y="358"/>
                        <a:pt x="35" y="358"/>
                        <a:pt x="34" y="359"/>
                      </a:cubicBezTo>
                      <a:cubicBezTo>
                        <a:pt x="33" y="359"/>
                        <a:pt x="33" y="359"/>
                        <a:pt x="33" y="359"/>
                      </a:cubicBezTo>
                      <a:cubicBezTo>
                        <a:pt x="33" y="359"/>
                        <a:pt x="33" y="359"/>
                        <a:pt x="33" y="359"/>
                      </a:cubicBezTo>
                      <a:cubicBezTo>
                        <a:pt x="33" y="358"/>
                        <a:pt x="32" y="358"/>
                        <a:pt x="31" y="358"/>
                      </a:cubicBezTo>
                      <a:cubicBezTo>
                        <a:pt x="26" y="362"/>
                        <a:pt x="21" y="365"/>
                        <a:pt x="16" y="369"/>
                      </a:cubicBezTo>
                      <a:cubicBezTo>
                        <a:pt x="15" y="368"/>
                        <a:pt x="15" y="367"/>
                        <a:pt x="15" y="366"/>
                      </a:cubicBezTo>
                      <a:cubicBezTo>
                        <a:pt x="13" y="361"/>
                        <a:pt x="12" y="355"/>
                        <a:pt x="12" y="350"/>
                      </a:cubicBezTo>
                      <a:cubicBezTo>
                        <a:pt x="11" y="349"/>
                        <a:pt x="11" y="349"/>
                        <a:pt x="10" y="348"/>
                      </a:cubicBezTo>
                      <a:cubicBezTo>
                        <a:pt x="10" y="344"/>
                        <a:pt x="10" y="340"/>
                        <a:pt x="10" y="336"/>
                      </a:cubicBezTo>
                      <a:cubicBezTo>
                        <a:pt x="10" y="336"/>
                        <a:pt x="10" y="337"/>
                        <a:pt x="10" y="337"/>
                      </a:cubicBezTo>
                      <a:cubicBezTo>
                        <a:pt x="11" y="337"/>
                        <a:pt x="11" y="337"/>
                        <a:pt x="12" y="337"/>
                      </a:cubicBezTo>
                      <a:cubicBezTo>
                        <a:pt x="13" y="336"/>
                        <a:pt x="13" y="335"/>
                        <a:pt x="14" y="334"/>
                      </a:cubicBezTo>
                      <a:cubicBezTo>
                        <a:pt x="17" y="331"/>
                        <a:pt x="21" y="329"/>
                        <a:pt x="26" y="329"/>
                      </a:cubicBezTo>
                      <a:cubicBezTo>
                        <a:pt x="25" y="329"/>
                        <a:pt x="25" y="329"/>
                        <a:pt x="25" y="329"/>
                      </a:cubicBezTo>
                      <a:cubicBezTo>
                        <a:pt x="23" y="328"/>
                        <a:pt x="21" y="328"/>
                        <a:pt x="19" y="328"/>
                      </a:cubicBezTo>
                      <a:close/>
                      <a:moveTo>
                        <a:pt x="20" y="371"/>
                      </a:moveTo>
                      <a:cubicBezTo>
                        <a:pt x="19" y="372"/>
                        <a:pt x="18" y="373"/>
                        <a:pt x="17" y="374"/>
                      </a:cubicBezTo>
                      <a:cubicBezTo>
                        <a:pt x="17" y="373"/>
                        <a:pt x="16" y="371"/>
                        <a:pt x="16" y="370"/>
                      </a:cubicBezTo>
                      <a:cubicBezTo>
                        <a:pt x="17" y="369"/>
                        <a:pt x="18" y="369"/>
                        <a:pt x="19" y="369"/>
                      </a:cubicBezTo>
                      <a:cubicBezTo>
                        <a:pt x="19" y="369"/>
                        <a:pt x="18" y="369"/>
                        <a:pt x="18" y="370"/>
                      </a:cubicBezTo>
                      <a:cubicBezTo>
                        <a:pt x="19" y="370"/>
                        <a:pt x="19" y="371"/>
                        <a:pt x="20" y="371"/>
                      </a:cubicBezTo>
                      <a:close/>
                      <a:moveTo>
                        <a:pt x="18" y="380"/>
                      </a:moveTo>
                      <a:cubicBezTo>
                        <a:pt x="18" y="378"/>
                        <a:pt x="17" y="377"/>
                        <a:pt x="17" y="375"/>
                      </a:cubicBezTo>
                      <a:cubicBezTo>
                        <a:pt x="21" y="372"/>
                        <a:pt x="25" y="369"/>
                        <a:pt x="28" y="365"/>
                      </a:cubicBezTo>
                      <a:cubicBezTo>
                        <a:pt x="31" y="363"/>
                        <a:pt x="34" y="361"/>
                        <a:pt x="37" y="359"/>
                      </a:cubicBezTo>
                      <a:cubicBezTo>
                        <a:pt x="38" y="361"/>
                        <a:pt x="39" y="363"/>
                        <a:pt x="40" y="366"/>
                      </a:cubicBezTo>
                      <a:cubicBezTo>
                        <a:pt x="41" y="367"/>
                        <a:pt x="41" y="368"/>
                        <a:pt x="42" y="369"/>
                      </a:cubicBezTo>
                      <a:cubicBezTo>
                        <a:pt x="36" y="372"/>
                        <a:pt x="30" y="376"/>
                        <a:pt x="26" y="381"/>
                      </a:cubicBezTo>
                      <a:cubicBezTo>
                        <a:pt x="27" y="382"/>
                        <a:pt x="27" y="382"/>
                        <a:pt x="27" y="383"/>
                      </a:cubicBezTo>
                      <a:cubicBezTo>
                        <a:pt x="25" y="383"/>
                        <a:pt x="24" y="384"/>
                        <a:pt x="22" y="384"/>
                      </a:cubicBezTo>
                      <a:cubicBezTo>
                        <a:pt x="23" y="386"/>
                        <a:pt x="25" y="387"/>
                        <a:pt x="28" y="385"/>
                      </a:cubicBezTo>
                      <a:cubicBezTo>
                        <a:pt x="33" y="383"/>
                        <a:pt x="37" y="380"/>
                        <a:pt x="42" y="377"/>
                      </a:cubicBezTo>
                      <a:cubicBezTo>
                        <a:pt x="38" y="376"/>
                        <a:pt x="36" y="375"/>
                        <a:pt x="37" y="374"/>
                      </a:cubicBezTo>
                      <a:cubicBezTo>
                        <a:pt x="38" y="373"/>
                        <a:pt x="40" y="373"/>
                        <a:pt x="41" y="372"/>
                      </a:cubicBezTo>
                      <a:cubicBezTo>
                        <a:pt x="42" y="373"/>
                        <a:pt x="43" y="374"/>
                        <a:pt x="43" y="373"/>
                      </a:cubicBezTo>
                      <a:cubicBezTo>
                        <a:pt x="45" y="375"/>
                        <a:pt x="45" y="378"/>
                        <a:pt x="45" y="381"/>
                      </a:cubicBezTo>
                      <a:cubicBezTo>
                        <a:pt x="49" y="386"/>
                        <a:pt x="51" y="391"/>
                        <a:pt x="53" y="397"/>
                      </a:cubicBezTo>
                      <a:cubicBezTo>
                        <a:pt x="55" y="398"/>
                        <a:pt x="56" y="400"/>
                        <a:pt x="56" y="402"/>
                      </a:cubicBezTo>
                      <a:cubicBezTo>
                        <a:pt x="59" y="405"/>
                        <a:pt x="61" y="408"/>
                        <a:pt x="64" y="412"/>
                      </a:cubicBezTo>
                      <a:cubicBezTo>
                        <a:pt x="65" y="413"/>
                        <a:pt x="66" y="415"/>
                        <a:pt x="67" y="416"/>
                      </a:cubicBezTo>
                      <a:cubicBezTo>
                        <a:pt x="73" y="425"/>
                        <a:pt x="79" y="432"/>
                        <a:pt x="87" y="437"/>
                      </a:cubicBezTo>
                      <a:cubicBezTo>
                        <a:pt x="87" y="437"/>
                        <a:pt x="87" y="438"/>
                        <a:pt x="87" y="438"/>
                      </a:cubicBezTo>
                      <a:cubicBezTo>
                        <a:pt x="86" y="438"/>
                        <a:pt x="86" y="438"/>
                        <a:pt x="85" y="439"/>
                      </a:cubicBezTo>
                      <a:cubicBezTo>
                        <a:pt x="83" y="441"/>
                        <a:pt x="81" y="445"/>
                        <a:pt x="80" y="449"/>
                      </a:cubicBezTo>
                      <a:cubicBezTo>
                        <a:pt x="79" y="450"/>
                        <a:pt x="78" y="451"/>
                        <a:pt x="77" y="453"/>
                      </a:cubicBezTo>
                      <a:cubicBezTo>
                        <a:pt x="77" y="453"/>
                        <a:pt x="76" y="453"/>
                        <a:pt x="75" y="454"/>
                      </a:cubicBezTo>
                      <a:cubicBezTo>
                        <a:pt x="73" y="452"/>
                        <a:pt x="70" y="450"/>
                        <a:pt x="68" y="448"/>
                      </a:cubicBezTo>
                      <a:cubicBezTo>
                        <a:pt x="72" y="442"/>
                        <a:pt x="75" y="436"/>
                        <a:pt x="77" y="430"/>
                      </a:cubicBezTo>
                      <a:cubicBezTo>
                        <a:pt x="77" y="430"/>
                        <a:pt x="77" y="430"/>
                        <a:pt x="76" y="431"/>
                      </a:cubicBezTo>
                      <a:cubicBezTo>
                        <a:pt x="71" y="436"/>
                        <a:pt x="68" y="442"/>
                        <a:pt x="66" y="447"/>
                      </a:cubicBezTo>
                      <a:cubicBezTo>
                        <a:pt x="66" y="447"/>
                        <a:pt x="65" y="446"/>
                        <a:pt x="65" y="446"/>
                      </a:cubicBezTo>
                      <a:cubicBezTo>
                        <a:pt x="65" y="446"/>
                        <a:pt x="65" y="446"/>
                        <a:pt x="65" y="446"/>
                      </a:cubicBezTo>
                      <a:cubicBezTo>
                        <a:pt x="65" y="447"/>
                        <a:pt x="65" y="447"/>
                        <a:pt x="66" y="447"/>
                      </a:cubicBezTo>
                      <a:cubicBezTo>
                        <a:pt x="66" y="447"/>
                        <a:pt x="66" y="448"/>
                        <a:pt x="66" y="448"/>
                      </a:cubicBezTo>
                      <a:cubicBezTo>
                        <a:pt x="63" y="445"/>
                        <a:pt x="59" y="443"/>
                        <a:pt x="57" y="440"/>
                      </a:cubicBezTo>
                      <a:cubicBezTo>
                        <a:pt x="61" y="434"/>
                        <a:pt x="65" y="428"/>
                        <a:pt x="69" y="422"/>
                      </a:cubicBezTo>
                      <a:cubicBezTo>
                        <a:pt x="69" y="422"/>
                        <a:pt x="69" y="422"/>
                        <a:pt x="69" y="422"/>
                      </a:cubicBezTo>
                      <a:cubicBezTo>
                        <a:pt x="63" y="427"/>
                        <a:pt x="58" y="433"/>
                        <a:pt x="55" y="439"/>
                      </a:cubicBezTo>
                      <a:cubicBezTo>
                        <a:pt x="54" y="439"/>
                        <a:pt x="54" y="438"/>
                        <a:pt x="54" y="438"/>
                      </a:cubicBezTo>
                      <a:cubicBezTo>
                        <a:pt x="54" y="437"/>
                        <a:pt x="53" y="437"/>
                        <a:pt x="53" y="436"/>
                      </a:cubicBezTo>
                      <a:cubicBezTo>
                        <a:pt x="54" y="435"/>
                        <a:pt x="54" y="435"/>
                        <a:pt x="54" y="434"/>
                      </a:cubicBezTo>
                      <a:cubicBezTo>
                        <a:pt x="58" y="428"/>
                        <a:pt x="62" y="422"/>
                        <a:pt x="65" y="416"/>
                      </a:cubicBezTo>
                      <a:cubicBezTo>
                        <a:pt x="65" y="416"/>
                        <a:pt x="65" y="416"/>
                        <a:pt x="65" y="416"/>
                      </a:cubicBezTo>
                      <a:cubicBezTo>
                        <a:pt x="59" y="422"/>
                        <a:pt x="54" y="428"/>
                        <a:pt x="51" y="436"/>
                      </a:cubicBezTo>
                      <a:cubicBezTo>
                        <a:pt x="48" y="433"/>
                        <a:pt x="45" y="431"/>
                        <a:pt x="43" y="429"/>
                      </a:cubicBezTo>
                      <a:cubicBezTo>
                        <a:pt x="47" y="424"/>
                        <a:pt x="51" y="419"/>
                        <a:pt x="55" y="414"/>
                      </a:cubicBezTo>
                      <a:cubicBezTo>
                        <a:pt x="55" y="414"/>
                        <a:pt x="55" y="414"/>
                        <a:pt x="54" y="415"/>
                      </a:cubicBezTo>
                      <a:cubicBezTo>
                        <a:pt x="49" y="418"/>
                        <a:pt x="45" y="423"/>
                        <a:pt x="42" y="428"/>
                      </a:cubicBezTo>
                      <a:cubicBezTo>
                        <a:pt x="41" y="427"/>
                        <a:pt x="41" y="427"/>
                        <a:pt x="40" y="426"/>
                      </a:cubicBezTo>
                      <a:cubicBezTo>
                        <a:pt x="40" y="426"/>
                        <a:pt x="40" y="425"/>
                        <a:pt x="40" y="425"/>
                      </a:cubicBezTo>
                      <a:cubicBezTo>
                        <a:pt x="40" y="423"/>
                        <a:pt x="40" y="421"/>
                        <a:pt x="39" y="420"/>
                      </a:cubicBezTo>
                      <a:cubicBezTo>
                        <a:pt x="39" y="420"/>
                        <a:pt x="39" y="421"/>
                        <a:pt x="39" y="421"/>
                      </a:cubicBezTo>
                      <a:cubicBezTo>
                        <a:pt x="38" y="422"/>
                        <a:pt x="38" y="423"/>
                        <a:pt x="38" y="424"/>
                      </a:cubicBezTo>
                      <a:cubicBezTo>
                        <a:pt x="36" y="421"/>
                        <a:pt x="34" y="417"/>
                        <a:pt x="32" y="414"/>
                      </a:cubicBezTo>
                      <a:cubicBezTo>
                        <a:pt x="32" y="414"/>
                        <a:pt x="32" y="413"/>
                        <a:pt x="32" y="413"/>
                      </a:cubicBezTo>
                      <a:cubicBezTo>
                        <a:pt x="32" y="412"/>
                        <a:pt x="32" y="411"/>
                        <a:pt x="32" y="410"/>
                      </a:cubicBezTo>
                      <a:cubicBezTo>
                        <a:pt x="29" y="406"/>
                        <a:pt x="27" y="401"/>
                        <a:pt x="25" y="397"/>
                      </a:cubicBezTo>
                      <a:cubicBezTo>
                        <a:pt x="23" y="391"/>
                        <a:pt x="21" y="385"/>
                        <a:pt x="18" y="380"/>
                      </a:cubicBezTo>
                      <a:close/>
                      <a:moveTo>
                        <a:pt x="31" y="219"/>
                      </a:moveTo>
                      <a:cubicBezTo>
                        <a:pt x="31" y="217"/>
                        <a:pt x="31" y="215"/>
                        <a:pt x="31" y="214"/>
                      </a:cubicBezTo>
                      <a:cubicBezTo>
                        <a:pt x="32" y="211"/>
                        <a:pt x="33" y="208"/>
                        <a:pt x="34" y="205"/>
                      </a:cubicBezTo>
                      <a:cubicBezTo>
                        <a:pt x="34" y="205"/>
                        <a:pt x="34" y="204"/>
                        <a:pt x="35" y="203"/>
                      </a:cubicBezTo>
                      <a:cubicBezTo>
                        <a:pt x="33" y="209"/>
                        <a:pt x="32" y="215"/>
                        <a:pt x="31" y="221"/>
                      </a:cubicBezTo>
                      <a:cubicBezTo>
                        <a:pt x="31" y="219"/>
                        <a:pt x="31" y="217"/>
                        <a:pt x="31" y="216"/>
                      </a:cubicBezTo>
                      <a:cubicBezTo>
                        <a:pt x="31" y="217"/>
                        <a:pt x="31" y="218"/>
                        <a:pt x="31" y="219"/>
                      </a:cubicBezTo>
                      <a:close/>
                      <a:moveTo>
                        <a:pt x="35" y="339"/>
                      </a:moveTo>
                      <a:cubicBezTo>
                        <a:pt x="35" y="339"/>
                        <a:pt x="36" y="339"/>
                        <a:pt x="35" y="338"/>
                      </a:cubicBezTo>
                      <a:cubicBezTo>
                        <a:pt x="35" y="338"/>
                        <a:pt x="35" y="338"/>
                        <a:pt x="35" y="338"/>
                      </a:cubicBezTo>
                      <a:cubicBezTo>
                        <a:pt x="33" y="332"/>
                        <a:pt x="32" y="327"/>
                        <a:pt x="31" y="321"/>
                      </a:cubicBezTo>
                      <a:cubicBezTo>
                        <a:pt x="33" y="328"/>
                        <a:pt x="35" y="335"/>
                        <a:pt x="38" y="343"/>
                      </a:cubicBezTo>
                      <a:cubicBezTo>
                        <a:pt x="39" y="346"/>
                        <a:pt x="39" y="349"/>
                        <a:pt x="40" y="353"/>
                      </a:cubicBezTo>
                      <a:cubicBezTo>
                        <a:pt x="39" y="351"/>
                        <a:pt x="39" y="349"/>
                        <a:pt x="38" y="348"/>
                      </a:cubicBezTo>
                      <a:cubicBezTo>
                        <a:pt x="38" y="347"/>
                        <a:pt x="37" y="347"/>
                        <a:pt x="37" y="346"/>
                      </a:cubicBezTo>
                      <a:cubicBezTo>
                        <a:pt x="37" y="347"/>
                        <a:pt x="37" y="347"/>
                        <a:pt x="37" y="347"/>
                      </a:cubicBezTo>
                      <a:cubicBezTo>
                        <a:pt x="37" y="346"/>
                        <a:pt x="37" y="345"/>
                        <a:pt x="36" y="343"/>
                      </a:cubicBezTo>
                      <a:cubicBezTo>
                        <a:pt x="36" y="343"/>
                        <a:pt x="36" y="342"/>
                        <a:pt x="36" y="342"/>
                      </a:cubicBezTo>
                      <a:cubicBezTo>
                        <a:pt x="36" y="341"/>
                        <a:pt x="36" y="341"/>
                        <a:pt x="36" y="341"/>
                      </a:cubicBezTo>
                      <a:cubicBezTo>
                        <a:pt x="35" y="341"/>
                        <a:pt x="35" y="340"/>
                        <a:pt x="35" y="339"/>
                      </a:cubicBezTo>
                      <a:cubicBezTo>
                        <a:pt x="35" y="339"/>
                        <a:pt x="35" y="339"/>
                        <a:pt x="35" y="339"/>
                      </a:cubicBezTo>
                      <a:close/>
                      <a:moveTo>
                        <a:pt x="45" y="357"/>
                      </a:moveTo>
                      <a:cubicBezTo>
                        <a:pt x="44" y="356"/>
                        <a:pt x="44" y="356"/>
                        <a:pt x="43" y="356"/>
                      </a:cubicBezTo>
                      <a:cubicBezTo>
                        <a:pt x="43" y="355"/>
                        <a:pt x="43" y="353"/>
                        <a:pt x="43" y="352"/>
                      </a:cubicBezTo>
                      <a:cubicBezTo>
                        <a:pt x="43" y="353"/>
                        <a:pt x="44" y="355"/>
                        <a:pt x="45" y="357"/>
                      </a:cubicBezTo>
                      <a:close/>
                      <a:moveTo>
                        <a:pt x="51" y="383"/>
                      </a:moveTo>
                      <a:cubicBezTo>
                        <a:pt x="51" y="383"/>
                        <a:pt x="51" y="382"/>
                        <a:pt x="51" y="381"/>
                      </a:cubicBezTo>
                      <a:cubicBezTo>
                        <a:pt x="53" y="385"/>
                        <a:pt x="56" y="390"/>
                        <a:pt x="59" y="394"/>
                      </a:cubicBezTo>
                      <a:cubicBezTo>
                        <a:pt x="67" y="405"/>
                        <a:pt x="76" y="417"/>
                        <a:pt x="85" y="427"/>
                      </a:cubicBezTo>
                      <a:cubicBezTo>
                        <a:pt x="83" y="425"/>
                        <a:pt x="80" y="423"/>
                        <a:pt x="78" y="421"/>
                      </a:cubicBezTo>
                      <a:cubicBezTo>
                        <a:pt x="78" y="421"/>
                        <a:pt x="78" y="421"/>
                        <a:pt x="78" y="421"/>
                      </a:cubicBezTo>
                      <a:cubicBezTo>
                        <a:pt x="77" y="420"/>
                        <a:pt x="76" y="419"/>
                        <a:pt x="75" y="419"/>
                      </a:cubicBezTo>
                      <a:cubicBezTo>
                        <a:pt x="74" y="418"/>
                        <a:pt x="73" y="417"/>
                        <a:pt x="72" y="416"/>
                      </a:cubicBezTo>
                      <a:cubicBezTo>
                        <a:pt x="66" y="408"/>
                        <a:pt x="60" y="401"/>
                        <a:pt x="55" y="393"/>
                      </a:cubicBezTo>
                      <a:cubicBezTo>
                        <a:pt x="54" y="390"/>
                        <a:pt x="52" y="387"/>
                        <a:pt x="51" y="383"/>
                      </a:cubicBezTo>
                      <a:close/>
                      <a:moveTo>
                        <a:pt x="50" y="439"/>
                      </a:moveTo>
                      <a:cubicBezTo>
                        <a:pt x="51" y="439"/>
                        <a:pt x="51" y="440"/>
                        <a:pt x="51" y="440"/>
                      </a:cubicBezTo>
                      <a:cubicBezTo>
                        <a:pt x="52" y="441"/>
                        <a:pt x="53" y="441"/>
                        <a:pt x="53" y="441"/>
                      </a:cubicBezTo>
                      <a:cubicBezTo>
                        <a:pt x="53" y="442"/>
                        <a:pt x="53" y="442"/>
                        <a:pt x="53" y="442"/>
                      </a:cubicBezTo>
                      <a:cubicBezTo>
                        <a:pt x="51" y="441"/>
                        <a:pt x="49" y="439"/>
                        <a:pt x="48" y="437"/>
                      </a:cubicBezTo>
                      <a:cubicBezTo>
                        <a:pt x="49" y="437"/>
                        <a:pt x="49" y="438"/>
                        <a:pt x="50" y="439"/>
                      </a:cubicBezTo>
                      <a:close/>
                      <a:moveTo>
                        <a:pt x="67" y="449"/>
                      </a:moveTo>
                      <a:cubicBezTo>
                        <a:pt x="67" y="449"/>
                        <a:pt x="67" y="449"/>
                        <a:pt x="67" y="448"/>
                      </a:cubicBezTo>
                      <a:cubicBezTo>
                        <a:pt x="69" y="450"/>
                        <a:pt x="72" y="452"/>
                        <a:pt x="74" y="454"/>
                      </a:cubicBezTo>
                      <a:cubicBezTo>
                        <a:pt x="74" y="454"/>
                        <a:pt x="74" y="454"/>
                        <a:pt x="74" y="454"/>
                      </a:cubicBezTo>
                      <a:cubicBezTo>
                        <a:pt x="74" y="454"/>
                        <a:pt x="74" y="454"/>
                        <a:pt x="74" y="454"/>
                      </a:cubicBezTo>
                      <a:cubicBezTo>
                        <a:pt x="71" y="453"/>
                        <a:pt x="69" y="451"/>
                        <a:pt x="67" y="449"/>
                      </a:cubicBezTo>
                      <a:close/>
                      <a:moveTo>
                        <a:pt x="92" y="439"/>
                      </a:moveTo>
                      <a:cubicBezTo>
                        <a:pt x="96" y="443"/>
                        <a:pt x="100" y="446"/>
                        <a:pt x="104" y="449"/>
                      </a:cubicBezTo>
                      <a:cubicBezTo>
                        <a:pt x="105" y="450"/>
                        <a:pt x="107" y="451"/>
                        <a:pt x="108" y="453"/>
                      </a:cubicBezTo>
                      <a:cubicBezTo>
                        <a:pt x="108" y="453"/>
                        <a:pt x="108" y="453"/>
                        <a:pt x="108" y="453"/>
                      </a:cubicBezTo>
                      <a:cubicBezTo>
                        <a:pt x="103" y="458"/>
                        <a:pt x="99" y="463"/>
                        <a:pt x="95" y="467"/>
                      </a:cubicBezTo>
                      <a:cubicBezTo>
                        <a:pt x="90" y="464"/>
                        <a:pt x="85" y="460"/>
                        <a:pt x="79" y="457"/>
                      </a:cubicBezTo>
                      <a:cubicBezTo>
                        <a:pt x="79" y="456"/>
                        <a:pt x="79" y="456"/>
                        <a:pt x="79" y="456"/>
                      </a:cubicBezTo>
                      <a:cubicBezTo>
                        <a:pt x="80" y="455"/>
                        <a:pt x="81" y="453"/>
                        <a:pt x="81" y="451"/>
                      </a:cubicBezTo>
                      <a:cubicBezTo>
                        <a:pt x="85" y="447"/>
                        <a:pt x="87" y="443"/>
                        <a:pt x="89" y="438"/>
                      </a:cubicBezTo>
                      <a:cubicBezTo>
                        <a:pt x="90" y="439"/>
                        <a:pt x="91" y="439"/>
                        <a:pt x="92" y="439"/>
                      </a:cubicBezTo>
                      <a:close/>
                      <a:moveTo>
                        <a:pt x="88" y="434"/>
                      </a:moveTo>
                      <a:cubicBezTo>
                        <a:pt x="88" y="434"/>
                        <a:pt x="88" y="434"/>
                        <a:pt x="88" y="434"/>
                      </a:cubicBezTo>
                      <a:cubicBezTo>
                        <a:pt x="89" y="435"/>
                        <a:pt x="90" y="435"/>
                        <a:pt x="90" y="435"/>
                      </a:cubicBezTo>
                      <a:cubicBezTo>
                        <a:pt x="90" y="435"/>
                        <a:pt x="89" y="435"/>
                        <a:pt x="88" y="434"/>
                      </a:cubicBezTo>
                      <a:close/>
                      <a:moveTo>
                        <a:pt x="312" y="494"/>
                      </a:moveTo>
                      <a:cubicBezTo>
                        <a:pt x="312" y="495"/>
                        <a:pt x="312" y="496"/>
                        <a:pt x="312" y="497"/>
                      </a:cubicBezTo>
                      <a:cubicBezTo>
                        <a:pt x="309" y="500"/>
                        <a:pt x="307" y="503"/>
                        <a:pt x="304" y="505"/>
                      </a:cubicBezTo>
                      <a:cubicBezTo>
                        <a:pt x="303" y="504"/>
                        <a:pt x="303" y="503"/>
                        <a:pt x="303" y="502"/>
                      </a:cubicBezTo>
                      <a:cubicBezTo>
                        <a:pt x="302" y="502"/>
                        <a:pt x="302" y="502"/>
                        <a:pt x="302" y="503"/>
                      </a:cubicBezTo>
                      <a:cubicBezTo>
                        <a:pt x="302" y="504"/>
                        <a:pt x="302" y="506"/>
                        <a:pt x="302" y="507"/>
                      </a:cubicBezTo>
                      <a:cubicBezTo>
                        <a:pt x="300" y="508"/>
                        <a:pt x="299" y="509"/>
                        <a:pt x="297" y="511"/>
                      </a:cubicBezTo>
                      <a:cubicBezTo>
                        <a:pt x="297" y="511"/>
                        <a:pt x="297" y="512"/>
                        <a:pt x="297" y="512"/>
                      </a:cubicBezTo>
                      <a:cubicBezTo>
                        <a:pt x="295" y="513"/>
                        <a:pt x="293" y="515"/>
                        <a:pt x="292" y="517"/>
                      </a:cubicBezTo>
                      <a:cubicBezTo>
                        <a:pt x="292" y="517"/>
                        <a:pt x="292" y="517"/>
                        <a:pt x="292" y="517"/>
                      </a:cubicBezTo>
                      <a:cubicBezTo>
                        <a:pt x="292" y="516"/>
                        <a:pt x="292" y="516"/>
                        <a:pt x="292" y="516"/>
                      </a:cubicBezTo>
                      <a:cubicBezTo>
                        <a:pt x="292" y="510"/>
                        <a:pt x="292" y="505"/>
                        <a:pt x="292" y="500"/>
                      </a:cubicBezTo>
                      <a:cubicBezTo>
                        <a:pt x="292" y="500"/>
                        <a:pt x="293" y="500"/>
                        <a:pt x="294" y="499"/>
                      </a:cubicBezTo>
                      <a:cubicBezTo>
                        <a:pt x="293" y="504"/>
                        <a:pt x="294" y="509"/>
                        <a:pt x="295" y="513"/>
                      </a:cubicBezTo>
                      <a:cubicBezTo>
                        <a:pt x="295" y="513"/>
                        <a:pt x="295" y="513"/>
                        <a:pt x="295" y="512"/>
                      </a:cubicBezTo>
                      <a:cubicBezTo>
                        <a:pt x="296" y="508"/>
                        <a:pt x="296" y="503"/>
                        <a:pt x="296" y="499"/>
                      </a:cubicBezTo>
                      <a:cubicBezTo>
                        <a:pt x="301" y="497"/>
                        <a:pt x="307" y="496"/>
                        <a:pt x="312" y="494"/>
                      </a:cubicBezTo>
                      <a:close/>
                      <a:moveTo>
                        <a:pt x="313" y="493"/>
                      </a:moveTo>
                      <a:cubicBezTo>
                        <a:pt x="314" y="493"/>
                        <a:pt x="315" y="493"/>
                        <a:pt x="316" y="493"/>
                      </a:cubicBezTo>
                      <a:cubicBezTo>
                        <a:pt x="316" y="492"/>
                        <a:pt x="317" y="492"/>
                        <a:pt x="317" y="492"/>
                      </a:cubicBezTo>
                      <a:cubicBezTo>
                        <a:pt x="316" y="493"/>
                        <a:pt x="315" y="495"/>
                        <a:pt x="314" y="496"/>
                      </a:cubicBezTo>
                      <a:cubicBezTo>
                        <a:pt x="314" y="495"/>
                        <a:pt x="314" y="494"/>
                        <a:pt x="313" y="493"/>
                      </a:cubicBezTo>
                      <a:close/>
                      <a:moveTo>
                        <a:pt x="322" y="497"/>
                      </a:moveTo>
                      <a:cubicBezTo>
                        <a:pt x="322" y="497"/>
                        <a:pt x="322" y="498"/>
                        <a:pt x="322" y="499"/>
                      </a:cubicBezTo>
                      <a:cubicBezTo>
                        <a:pt x="320" y="501"/>
                        <a:pt x="317" y="504"/>
                        <a:pt x="315" y="507"/>
                      </a:cubicBezTo>
                      <a:cubicBezTo>
                        <a:pt x="315" y="504"/>
                        <a:pt x="315" y="501"/>
                        <a:pt x="314" y="498"/>
                      </a:cubicBezTo>
                      <a:cubicBezTo>
                        <a:pt x="317" y="496"/>
                        <a:pt x="319" y="493"/>
                        <a:pt x="321" y="491"/>
                      </a:cubicBezTo>
                      <a:cubicBezTo>
                        <a:pt x="321" y="491"/>
                        <a:pt x="321" y="491"/>
                        <a:pt x="321" y="491"/>
                      </a:cubicBezTo>
                      <a:cubicBezTo>
                        <a:pt x="325" y="489"/>
                        <a:pt x="330" y="487"/>
                        <a:pt x="335" y="485"/>
                      </a:cubicBezTo>
                      <a:cubicBezTo>
                        <a:pt x="331" y="489"/>
                        <a:pt x="327" y="493"/>
                        <a:pt x="323" y="497"/>
                      </a:cubicBezTo>
                      <a:cubicBezTo>
                        <a:pt x="323" y="497"/>
                        <a:pt x="323" y="496"/>
                        <a:pt x="323" y="496"/>
                      </a:cubicBezTo>
                      <a:cubicBezTo>
                        <a:pt x="322" y="496"/>
                        <a:pt x="322" y="496"/>
                        <a:pt x="322" y="497"/>
                      </a:cubicBezTo>
                      <a:close/>
                      <a:moveTo>
                        <a:pt x="340" y="483"/>
                      </a:moveTo>
                      <a:cubicBezTo>
                        <a:pt x="342" y="483"/>
                        <a:pt x="345" y="482"/>
                        <a:pt x="347" y="481"/>
                      </a:cubicBezTo>
                      <a:cubicBezTo>
                        <a:pt x="347" y="481"/>
                        <a:pt x="347" y="482"/>
                        <a:pt x="348" y="483"/>
                      </a:cubicBezTo>
                      <a:cubicBezTo>
                        <a:pt x="346" y="484"/>
                        <a:pt x="344" y="486"/>
                        <a:pt x="343" y="487"/>
                      </a:cubicBezTo>
                      <a:cubicBezTo>
                        <a:pt x="343" y="487"/>
                        <a:pt x="342" y="487"/>
                        <a:pt x="342" y="487"/>
                      </a:cubicBezTo>
                      <a:cubicBezTo>
                        <a:pt x="341" y="486"/>
                        <a:pt x="340" y="485"/>
                        <a:pt x="340" y="483"/>
                      </a:cubicBezTo>
                      <a:close/>
                      <a:moveTo>
                        <a:pt x="343" y="490"/>
                      </a:moveTo>
                      <a:cubicBezTo>
                        <a:pt x="345" y="488"/>
                        <a:pt x="347" y="486"/>
                        <a:pt x="349" y="485"/>
                      </a:cubicBezTo>
                      <a:cubicBezTo>
                        <a:pt x="350" y="487"/>
                        <a:pt x="352" y="490"/>
                        <a:pt x="354" y="493"/>
                      </a:cubicBezTo>
                      <a:cubicBezTo>
                        <a:pt x="352" y="494"/>
                        <a:pt x="351" y="496"/>
                        <a:pt x="349" y="497"/>
                      </a:cubicBezTo>
                      <a:cubicBezTo>
                        <a:pt x="350" y="497"/>
                        <a:pt x="352" y="496"/>
                        <a:pt x="353" y="495"/>
                      </a:cubicBezTo>
                      <a:cubicBezTo>
                        <a:pt x="353" y="495"/>
                        <a:pt x="354" y="494"/>
                        <a:pt x="355" y="493"/>
                      </a:cubicBezTo>
                      <a:cubicBezTo>
                        <a:pt x="355" y="495"/>
                        <a:pt x="356" y="495"/>
                        <a:pt x="357" y="496"/>
                      </a:cubicBezTo>
                      <a:cubicBezTo>
                        <a:pt x="349" y="500"/>
                        <a:pt x="341" y="504"/>
                        <a:pt x="333" y="507"/>
                      </a:cubicBezTo>
                      <a:cubicBezTo>
                        <a:pt x="333" y="505"/>
                        <a:pt x="333" y="503"/>
                        <a:pt x="332" y="501"/>
                      </a:cubicBezTo>
                      <a:cubicBezTo>
                        <a:pt x="335" y="497"/>
                        <a:pt x="339" y="494"/>
                        <a:pt x="342" y="491"/>
                      </a:cubicBezTo>
                      <a:cubicBezTo>
                        <a:pt x="342" y="492"/>
                        <a:pt x="342" y="492"/>
                        <a:pt x="342" y="493"/>
                      </a:cubicBezTo>
                      <a:cubicBezTo>
                        <a:pt x="342" y="493"/>
                        <a:pt x="343" y="494"/>
                        <a:pt x="343" y="494"/>
                      </a:cubicBezTo>
                      <a:cubicBezTo>
                        <a:pt x="344" y="498"/>
                        <a:pt x="346" y="500"/>
                        <a:pt x="348" y="500"/>
                      </a:cubicBezTo>
                      <a:cubicBezTo>
                        <a:pt x="348" y="500"/>
                        <a:pt x="348" y="499"/>
                        <a:pt x="348" y="499"/>
                      </a:cubicBezTo>
                      <a:cubicBezTo>
                        <a:pt x="347" y="497"/>
                        <a:pt x="346" y="495"/>
                        <a:pt x="344" y="493"/>
                      </a:cubicBezTo>
                      <a:cubicBezTo>
                        <a:pt x="344" y="492"/>
                        <a:pt x="344" y="492"/>
                        <a:pt x="344" y="491"/>
                      </a:cubicBezTo>
                      <a:cubicBezTo>
                        <a:pt x="344" y="491"/>
                        <a:pt x="344" y="490"/>
                        <a:pt x="343" y="490"/>
                      </a:cubicBezTo>
                      <a:close/>
                      <a:moveTo>
                        <a:pt x="337" y="485"/>
                      </a:moveTo>
                      <a:cubicBezTo>
                        <a:pt x="337" y="484"/>
                        <a:pt x="338" y="484"/>
                        <a:pt x="339" y="484"/>
                      </a:cubicBezTo>
                      <a:cubicBezTo>
                        <a:pt x="339" y="486"/>
                        <a:pt x="339" y="487"/>
                        <a:pt x="341" y="489"/>
                      </a:cubicBezTo>
                      <a:cubicBezTo>
                        <a:pt x="338" y="492"/>
                        <a:pt x="334" y="495"/>
                        <a:pt x="331" y="499"/>
                      </a:cubicBezTo>
                      <a:cubicBezTo>
                        <a:pt x="331" y="497"/>
                        <a:pt x="330" y="495"/>
                        <a:pt x="329" y="494"/>
                      </a:cubicBezTo>
                      <a:cubicBezTo>
                        <a:pt x="329" y="495"/>
                        <a:pt x="329" y="495"/>
                        <a:pt x="329" y="495"/>
                      </a:cubicBezTo>
                      <a:cubicBezTo>
                        <a:pt x="329" y="496"/>
                        <a:pt x="329" y="497"/>
                        <a:pt x="329" y="498"/>
                      </a:cubicBezTo>
                      <a:cubicBezTo>
                        <a:pt x="328" y="498"/>
                        <a:pt x="328" y="498"/>
                        <a:pt x="328" y="499"/>
                      </a:cubicBezTo>
                      <a:cubicBezTo>
                        <a:pt x="328" y="500"/>
                        <a:pt x="328" y="501"/>
                        <a:pt x="327" y="503"/>
                      </a:cubicBezTo>
                      <a:cubicBezTo>
                        <a:pt x="326" y="504"/>
                        <a:pt x="325" y="506"/>
                        <a:pt x="324" y="507"/>
                      </a:cubicBezTo>
                      <a:cubicBezTo>
                        <a:pt x="324" y="507"/>
                        <a:pt x="325" y="507"/>
                        <a:pt x="325" y="507"/>
                      </a:cubicBezTo>
                      <a:cubicBezTo>
                        <a:pt x="326" y="506"/>
                        <a:pt x="327" y="505"/>
                        <a:pt x="327" y="505"/>
                      </a:cubicBezTo>
                      <a:cubicBezTo>
                        <a:pt x="327" y="506"/>
                        <a:pt x="328" y="508"/>
                        <a:pt x="328" y="509"/>
                      </a:cubicBezTo>
                      <a:cubicBezTo>
                        <a:pt x="327" y="510"/>
                        <a:pt x="325" y="510"/>
                        <a:pt x="324" y="511"/>
                      </a:cubicBezTo>
                      <a:cubicBezTo>
                        <a:pt x="324" y="507"/>
                        <a:pt x="324" y="503"/>
                        <a:pt x="324" y="500"/>
                      </a:cubicBezTo>
                      <a:cubicBezTo>
                        <a:pt x="328" y="494"/>
                        <a:pt x="333" y="489"/>
                        <a:pt x="337" y="485"/>
                      </a:cubicBezTo>
                      <a:close/>
                      <a:moveTo>
                        <a:pt x="330" y="501"/>
                      </a:moveTo>
                      <a:cubicBezTo>
                        <a:pt x="329" y="500"/>
                        <a:pt x="329" y="499"/>
                        <a:pt x="329" y="499"/>
                      </a:cubicBezTo>
                      <a:cubicBezTo>
                        <a:pt x="329" y="499"/>
                        <a:pt x="329" y="500"/>
                        <a:pt x="330" y="501"/>
                      </a:cubicBezTo>
                      <a:close/>
                      <a:moveTo>
                        <a:pt x="282" y="502"/>
                      </a:moveTo>
                      <a:cubicBezTo>
                        <a:pt x="285" y="501"/>
                        <a:pt x="287" y="501"/>
                        <a:pt x="290" y="500"/>
                      </a:cubicBezTo>
                      <a:cubicBezTo>
                        <a:pt x="290" y="504"/>
                        <a:pt x="290" y="507"/>
                        <a:pt x="290" y="511"/>
                      </a:cubicBezTo>
                      <a:cubicBezTo>
                        <a:pt x="287" y="511"/>
                        <a:pt x="285" y="511"/>
                        <a:pt x="282" y="511"/>
                      </a:cubicBezTo>
                      <a:cubicBezTo>
                        <a:pt x="282" y="508"/>
                        <a:pt x="282" y="505"/>
                        <a:pt x="282" y="502"/>
                      </a:cubicBezTo>
                      <a:close/>
                      <a:moveTo>
                        <a:pt x="303" y="514"/>
                      </a:moveTo>
                      <a:cubicBezTo>
                        <a:pt x="304" y="512"/>
                        <a:pt x="304" y="510"/>
                        <a:pt x="304" y="508"/>
                      </a:cubicBezTo>
                      <a:cubicBezTo>
                        <a:pt x="307" y="505"/>
                        <a:pt x="309" y="503"/>
                        <a:pt x="312" y="500"/>
                      </a:cubicBezTo>
                      <a:cubicBezTo>
                        <a:pt x="313" y="503"/>
                        <a:pt x="313" y="506"/>
                        <a:pt x="314" y="509"/>
                      </a:cubicBezTo>
                      <a:cubicBezTo>
                        <a:pt x="313" y="511"/>
                        <a:pt x="312" y="512"/>
                        <a:pt x="311" y="514"/>
                      </a:cubicBezTo>
                      <a:cubicBezTo>
                        <a:pt x="308" y="514"/>
                        <a:pt x="306" y="515"/>
                        <a:pt x="303" y="515"/>
                      </a:cubicBezTo>
                      <a:cubicBezTo>
                        <a:pt x="303" y="515"/>
                        <a:pt x="303" y="515"/>
                        <a:pt x="303" y="514"/>
                      </a:cubicBezTo>
                      <a:close/>
                      <a:moveTo>
                        <a:pt x="296" y="519"/>
                      </a:moveTo>
                      <a:cubicBezTo>
                        <a:pt x="294" y="519"/>
                        <a:pt x="293" y="519"/>
                        <a:pt x="291" y="519"/>
                      </a:cubicBezTo>
                      <a:cubicBezTo>
                        <a:pt x="289" y="519"/>
                        <a:pt x="287" y="519"/>
                        <a:pt x="285" y="519"/>
                      </a:cubicBezTo>
                      <a:cubicBezTo>
                        <a:pt x="287" y="519"/>
                        <a:pt x="288" y="519"/>
                        <a:pt x="290" y="519"/>
                      </a:cubicBezTo>
                      <a:cubicBezTo>
                        <a:pt x="290" y="519"/>
                        <a:pt x="290" y="519"/>
                        <a:pt x="290" y="519"/>
                      </a:cubicBezTo>
                      <a:cubicBezTo>
                        <a:pt x="290" y="519"/>
                        <a:pt x="291" y="519"/>
                        <a:pt x="291" y="519"/>
                      </a:cubicBezTo>
                      <a:cubicBezTo>
                        <a:pt x="291" y="519"/>
                        <a:pt x="291" y="519"/>
                        <a:pt x="291" y="519"/>
                      </a:cubicBezTo>
                      <a:cubicBezTo>
                        <a:pt x="291" y="519"/>
                        <a:pt x="291" y="519"/>
                        <a:pt x="291" y="519"/>
                      </a:cubicBezTo>
                      <a:cubicBezTo>
                        <a:pt x="294" y="519"/>
                        <a:pt x="297" y="518"/>
                        <a:pt x="300" y="518"/>
                      </a:cubicBezTo>
                      <a:cubicBezTo>
                        <a:pt x="299" y="518"/>
                        <a:pt x="297" y="519"/>
                        <a:pt x="296" y="519"/>
                      </a:cubicBezTo>
                      <a:close/>
                      <a:moveTo>
                        <a:pt x="305" y="521"/>
                      </a:moveTo>
                      <a:cubicBezTo>
                        <a:pt x="305" y="521"/>
                        <a:pt x="305" y="521"/>
                        <a:pt x="306" y="521"/>
                      </a:cubicBezTo>
                      <a:cubicBezTo>
                        <a:pt x="301" y="522"/>
                        <a:pt x="296" y="523"/>
                        <a:pt x="290" y="524"/>
                      </a:cubicBezTo>
                      <a:cubicBezTo>
                        <a:pt x="285" y="524"/>
                        <a:pt x="281" y="525"/>
                        <a:pt x="276" y="525"/>
                      </a:cubicBezTo>
                      <a:cubicBezTo>
                        <a:pt x="279" y="525"/>
                        <a:pt x="281" y="524"/>
                        <a:pt x="283" y="523"/>
                      </a:cubicBezTo>
                      <a:cubicBezTo>
                        <a:pt x="287" y="523"/>
                        <a:pt x="290" y="522"/>
                        <a:pt x="293" y="521"/>
                      </a:cubicBezTo>
                      <a:cubicBezTo>
                        <a:pt x="297" y="521"/>
                        <a:pt x="301" y="521"/>
                        <a:pt x="305" y="521"/>
                      </a:cubicBezTo>
                      <a:close/>
                      <a:moveTo>
                        <a:pt x="302" y="525"/>
                      </a:moveTo>
                      <a:cubicBezTo>
                        <a:pt x="303" y="524"/>
                        <a:pt x="305" y="524"/>
                        <a:pt x="305" y="523"/>
                      </a:cubicBezTo>
                      <a:cubicBezTo>
                        <a:pt x="311" y="522"/>
                        <a:pt x="316" y="521"/>
                        <a:pt x="321" y="519"/>
                      </a:cubicBezTo>
                      <a:cubicBezTo>
                        <a:pt x="321" y="519"/>
                        <a:pt x="321" y="519"/>
                        <a:pt x="322" y="519"/>
                      </a:cubicBezTo>
                      <a:cubicBezTo>
                        <a:pt x="322" y="519"/>
                        <a:pt x="322" y="519"/>
                        <a:pt x="323" y="519"/>
                      </a:cubicBezTo>
                      <a:cubicBezTo>
                        <a:pt x="323" y="519"/>
                        <a:pt x="323" y="519"/>
                        <a:pt x="323" y="520"/>
                      </a:cubicBezTo>
                      <a:cubicBezTo>
                        <a:pt x="316" y="521"/>
                        <a:pt x="309" y="523"/>
                        <a:pt x="302" y="525"/>
                      </a:cubicBezTo>
                      <a:close/>
                      <a:moveTo>
                        <a:pt x="290" y="512"/>
                      </a:moveTo>
                      <a:cubicBezTo>
                        <a:pt x="290" y="513"/>
                        <a:pt x="290" y="515"/>
                        <a:pt x="290" y="517"/>
                      </a:cubicBezTo>
                      <a:cubicBezTo>
                        <a:pt x="287" y="517"/>
                        <a:pt x="285" y="517"/>
                        <a:pt x="282" y="517"/>
                      </a:cubicBezTo>
                      <a:cubicBezTo>
                        <a:pt x="282" y="517"/>
                        <a:pt x="282" y="517"/>
                        <a:pt x="282" y="517"/>
                      </a:cubicBezTo>
                      <a:cubicBezTo>
                        <a:pt x="282" y="517"/>
                        <a:pt x="282" y="516"/>
                        <a:pt x="282" y="516"/>
                      </a:cubicBezTo>
                      <a:cubicBezTo>
                        <a:pt x="285" y="515"/>
                        <a:pt x="287" y="513"/>
                        <a:pt x="290" y="512"/>
                      </a:cubicBezTo>
                      <a:close/>
                      <a:moveTo>
                        <a:pt x="303" y="515"/>
                      </a:moveTo>
                      <a:cubicBezTo>
                        <a:pt x="300" y="515"/>
                        <a:pt x="297" y="516"/>
                        <a:pt x="295" y="516"/>
                      </a:cubicBezTo>
                      <a:cubicBezTo>
                        <a:pt x="297" y="514"/>
                        <a:pt x="299" y="512"/>
                        <a:pt x="302" y="510"/>
                      </a:cubicBezTo>
                      <a:cubicBezTo>
                        <a:pt x="302" y="512"/>
                        <a:pt x="302" y="513"/>
                        <a:pt x="303" y="515"/>
                      </a:cubicBezTo>
                      <a:close/>
                      <a:moveTo>
                        <a:pt x="280" y="502"/>
                      </a:moveTo>
                      <a:cubicBezTo>
                        <a:pt x="280" y="505"/>
                        <a:pt x="280" y="509"/>
                        <a:pt x="280" y="511"/>
                      </a:cubicBezTo>
                      <a:cubicBezTo>
                        <a:pt x="278" y="512"/>
                        <a:pt x="277" y="513"/>
                        <a:pt x="275" y="513"/>
                      </a:cubicBezTo>
                      <a:cubicBezTo>
                        <a:pt x="274" y="514"/>
                        <a:pt x="273" y="514"/>
                        <a:pt x="273" y="514"/>
                      </a:cubicBezTo>
                      <a:cubicBezTo>
                        <a:pt x="272" y="511"/>
                        <a:pt x="272" y="507"/>
                        <a:pt x="271" y="503"/>
                      </a:cubicBezTo>
                      <a:cubicBezTo>
                        <a:pt x="275" y="503"/>
                        <a:pt x="277" y="503"/>
                        <a:pt x="280" y="502"/>
                      </a:cubicBezTo>
                      <a:close/>
                      <a:moveTo>
                        <a:pt x="269" y="504"/>
                      </a:moveTo>
                      <a:cubicBezTo>
                        <a:pt x="269" y="505"/>
                        <a:pt x="268" y="505"/>
                        <a:pt x="268" y="506"/>
                      </a:cubicBezTo>
                      <a:cubicBezTo>
                        <a:pt x="269" y="509"/>
                        <a:pt x="270" y="512"/>
                        <a:pt x="270" y="515"/>
                      </a:cubicBezTo>
                      <a:cubicBezTo>
                        <a:pt x="268" y="516"/>
                        <a:pt x="266" y="517"/>
                        <a:pt x="264" y="518"/>
                      </a:cubicBezTo>
                      <a:cubicBezTo>
                        <a:pt x="263" y="518"/>
                        <a:pt x="263" y="518"/>
                        <a:pt x="262" y="518"/>
                      </a:cubicBezTo>
                      <a:cubicBezTo>
                        <a:pt x="261" y="513"/>
                        <a:pt x="262" y="509"/>
                        <a:pt x="263" y="504"/>
                      </a:cubicBezTo>
                      <a:cubicBezTo>
                        <a:pt x="265" y="504"/>
                        <a:pt x="267" y="504"/>
                        <a:pt x="269" y="504"/>
                      </a:cubicBezTo>
                      <a:close/>
                      <a:moveTo>
                        <a:pt x="280" y="517"/>
                      </a:moveTo>
                      <a:cubicBezTo>
                        <a:pt x="280" y="517"/>
                        <a:pt x="280" y="517"/>
                        <a:pt x="280" y="517"/>
                      </a:cubicBezTo>
                      <a:cubicBezTo>
                        <a:pt x="280" y="517"/>
                        <a:pt x="279" y="517"/>
                        <a:pt x="279" y="517"/>
                      </a:cubicBezTo>
                      <a:cubicBezTo>
                        <a:pt x="278" y="517"/>
                        <a:pt x="278" y="517"/>
                        <a:pt x="277" y="517"/>
                      </a:cubicBezTo>
                      <a:cubicBezTo>
                        <a:pt x="278" y="517"/>
                        <a:pt x="279" y="517"/>
                        <a:pt x="280" y="517"/>
                      </a:cubicBezTo>
                      <a:close/>
                      <a:moveTo>
                        <a:pt x="330" y="502"/>
                      </a:moveTo>
                      <a:cubicBezTo>
                        <a:pt x="330" y="504"/>
                        <a:pt x="331" y="506"/>
                        <a:pt x="331" y="508"/>
                      </a:cubicBezTo>
                      <a:cubicBezTo>
                        <a:pt x="331" y="508"/>
                        <a:pt x="330" y="508"/>
                        <a:pt x="330" y="509"/>
                      </a:cubicBezTo>
                      <a:cubicBezTo>
                        <a:pt x="330" y="506"/>
                        <a:pt x="330" y="504"/>
                        <a:pt x="330" y="503"/>
                      </a:cubicBezTo>
                      <a:cubicBezTo>
                        <a:pt x="330" y="502"/>
                        <a:pt x="330" y="502"/>
                        <a:pt x="330" y="502"/>
                      </a:cubicBezTo>
                      <a:close/>
                      <a:moveTo>
                        <a:pt x="329" y="513"/>
                      </a:moveTo>
                      <a:cubicBezTo>
                        <a:pt x="329" y="513"/>
                        <a:pt x="329" y="512"/>
                        <a:pt x="330" y="512"/>
                      </a:cubicBezTo>
                      <a:cubicBezTo>
                        <a:pt x="330" y="511"/>
                        <a:pt x="330" y="511"/>
                        <a:pt x="330" y="511"/>
                      </a:cubicBezTo>
                      <a:cubicBezTo>
                        <a:pt x="331" y="511"/>
                        <a:pt x="331" y="510"/>
                        <a:pt x="332" y="510"/>
                      </a:cubicBezTo>
                      <a:cubicBezTo>
                        <a:pt x="332" y="510"/>
                        <a:pt x="332" y="511"/>
                        <a:pt x="332" y="511"/>
                      </a:cubicBezTo>
                      <a:cubicBezTo>
                        <a:pt x="332" y="511"/>
                        <a:pt x="333" y="510"/>
                        <a:pt x="333" y="509"/>
                      </a:cubicBezTo>
                      <a:cubicBezTo>
                        <a:pt x="338" y="508"/>
                        <a:pt x="343" y="506"/>
                        <a:pt x="348" y="504"/>
                      </a:cubicBezTo>
                      <a:cubicBezTo>
                        <a:pt x="352" y="502"/>
                        <a:pt x="356" y="501"/>
                        <a:pt x="359" y="499"/>
                      </a:cubicBezTo>
                      <a:cubicBezTo>
                        <a:pt x="360" y="499"/>
                        <a:pt x="360" y="499"/>
                        <a:pt x="360" y="499"/>
                      </a:cubicBezTo>
                      <a:cubicBezTo>
                        <a:pt x="360" y="499"/>
                        <a:pt x="360" y="499"/>
                        <a:pt x="360" y="498"/>
                      </a:cubicBezTo>
                      <a:cubicBezTo>
                        <a:pt x="363" y="497"/>
                        <a:pt x="366" y="496"/>
                        <a:pt x="369" y="494"/>
                      </a:cubicBezTo>
                      <a:cubicBezTo>
                        <a:pt x="369" y="495"/>
                        <a:pt x="369" y="495"/>
                        <a:pt x="369" y="495"/>
                      </a:cubicBezTo>
                      <a:cubicBezTo>
                        <a:pt x="357" y="503"/>
                        <a:pt x="344" y="509"/>
                        <a:pt x="329" y="514"/>
                      </a:cubicBezTo>
                      <a:cubicBezTo>
                        <a:pt x="327" y="515"/>
                        <a:pt x="325" y="515"/>
                        <a:pt x="324" y="515"/>
                      </a:cubicBezTo>
                      <a:cubicBezTo>
                        <a:pt x="323" y="515"/>
                        <a:pt x="323" y="514"/>
                        <a:pt x="323" y="513"/>
                      </a:cubicBezTo>
                      <a:cubicBezTo>
                        <a:pt x="323" y="513"/>
                        <a:pt x="323" y="513"/>
                        <a:pt x="323" y="513"/>
                      </a:cubicBezTo>
                      <a:cubicBezTo>
                        <a:pt x="324" y="513"/>
                        <a:pt x="325" y="512"/>
                        <a:pt x="325" y="512"/>
                      </a:cubicBezTo>
                      <a:cubicBezTo>
                        <a:pt x="326" y="512"/>
                        <a:pt x="327" y="511"/>
                        <a:pt x="329" y="511"/>
                      </a:cubicBezTo>
                      <a:cubicBezTo>
                        <a:pt x="329" y="512"/>
                        <a:pt x="329" y="513"/>
                        <a:pt x="329" y="513"/>
                      </a:cubicBezTo>
                      <a:close/>
                      <a:moveTo>
                        <a:pt x="330" y="517"/>
                      </a:moveTo>
                      <a:cubicBezTo>
                        <a:pt x="331" y="517"/>
                        <a:pt x="332" y="517"/>
                        <a:pt x="333" y="517"/>
                      </a:cubicBezTo>
                      <a:cubicBezTo>
                        <a:pt x="330" y="518"/>
                        <a:pt x="327" y="519"/>
                        <a:pt x="323" y="519"/>
                      </a:cubicBezTo>
                      <a:cubicBezTo>
                        <a:pt x="323" y="519"/>
                        <a:pt x="323" y="519"/>
                        <a:pt x="323" y="519"/>
                      </a:cubicBezTo>
                      <a:cubicBezTo>
                        <a:pt x="326" y="518"/>
                        <a:pt x="328" y="517"/>
                        <a:pt x="330" y="517"/>
                      </a:cubicBezTo>
                      <a:close/>
                      <a:moveTo>
                        <a:pt x="321" y="503"/>
                      </a:moveTo>
                      <a:cubicBezTo>
                        <a:pt x="321" y="502"/>
                        <a:pt x="321" y="502"/>
                        <a:pt x="322" y="502"/>
                      </a:cubicBezTo>
                      <a:cubicBezTo>
                        <a:pt x="322" y="503"/>
                        <a:pt x="322" y="503"/>
                        <a:pt x="322" y="503"/>
                      </a:cubicBezTo>
                      <a:cubicBezTo>
                        <a:pt x="321" y="503"/>
                        <a:pt x="321" y="503"/>
                        <a:pt x="321" y="503"/>
                      </a:cubicBezTo>
                      <a:close/>
                      <a:moveTo>
                        <a:pt x="320" y="504"/>
                      </a:moveTo>
                      <a:cubicBezTo>
                        <a:pt x="321" y="507"/>
                        <a:pt x="321" y="509"/>
                        <a:pt x="321" y="511"/>
                      </a:cubicBezTo>
                      <a:cubicBezTo>
                        <a:pt x="320" y="512"/>
                        <a:pt x="318" y="512"/>
                        <a:pt x="317" y="513"/>
                      </a:cubicBezTo>
                      <a:cubicBezTo>
                        <a:pt x="317" y="511"/>
                        <a:pt x="316" y="511"/>
                        <a:pt x="316" y="510"/>
                      </a:cubicBezTo>
                      <a:cubicBezTo>
                        <a:pt x="317" y="508"/>
                        <a:pt x="319" y="506"/>
                        <a:pt x="320" y="504"/>
                      </a:cubicBezTo>
                      <a:close/>
                      <a:moveTo>
                        <a:pt x="315" y="512"/>
                      </a:moveTo>
                      <a:cubicBezTo>
                        <a:pt x="315" y="512"/>
                        <a:pt x="315" y="512"/>
                        <a:pt x="315" y="513"/>
                      </a:cubicBezTo>
                      <a:cubicBezTo>
                        <a:pt x="315" y="513"/>
                        <a:pt x="314" y="513"/>
                        <a:pt x="314" y="513"/>
                      </a:cubicBezTo>
                      <a:cubicBezTo>
                        <a:pt x="314" y="513"/>
                        <a:pt x="315" y="512"/>
                        <a:pt x="315" y="512"/>
                      </a:cubicBezTo>
                      <a:close/>
                      <a:moveTo>
                        <a:pt x="318" y="516"/>
                      </a:moveTo>
                      <a:cubicBezTo>
                        <a:pt x="318" y="516"/>
                        <a:pt x="318" y="516"/>
                        <a:pt x="318" y="516"/>
                      </a:cubicBezTo>
                      <a:cubicBezTo>
                        <a:pt x="319" y="515"/>
                        <a:pt x="320" y="515"/>
                        <a:pt x="321" y="514"/>
                      </a:cubicBezTo>
                      <a:cubicBezTo>
                        <a:pt x="320" y="515"/>
                        <a:pt x="319" y="515"/>
                        <a:pt x="317" y="516"/>
                      </a:cubicBezTo>
                      <a:cubicBezTo>
                        <a:pt x="317" y="515"/>
                        <a:pt x="317" y="515"/>
                        <a:pt x="317" y="515"/>
                      </a:cubicBezTo>
                      <a:cubicBezTo>
                        <a:pt x="319" y="514"/>
                        <a:pt x="320" y="514"/>
                        <a:pt x="321" y="513"/>
                      </a:cubicBezTo>
                      <a:cubicBezTo>
                        <a:pt x="322" y="514"/>
                        <a:pt x="322" y="515"/>
                        <a:pt x="322" y="516"/>
                      </a:cubicBezTo>
                      <a:cubicBezTo>
                        <a:pt x="321" y="516"/>
                        <a:pt x="319" y="516"/>
                        <a:pt x="318" y="516"/>
                      </a:cubicBezTo>
                      <a:cubicBezTo>
                        <a:pt x="319" y="516"/>
                        <a:pt x="321" y="517"/>
                        <a:pt x="322" y="517"/>
                      </a:cubicBezTo>
                      <a:cubicBezTo>
                        <a:pt x="320" y="517"/>
                        <a:pt x="318" y="518"/>
                        <a:pt x="316" y="519"/>
                      </a:cubicBezTo>
                      <a:cubicBezTo>
                        <a:pt x="315" y="519"/>
                        <a:pt x="315" y="519"/>
                        <a:pt x="315" y="519"/>
                      </a:cubicBezTo>
                      <a:cubicBezTo>
                        <a:pt x="315" y="518"/>
                        <a:pt x="316" y="518"/>
                        <a:pt x="317" y="517"/>
                      </a:cubicBezTo>
                      <a:cubicBezTo>
                        <a:pt x="317" y="517"/>
                        <a:pt x="318" y="517"/>
                        <a:pt x="318" y="516"/>
                      </a:cubicBezTo>
                      <a:close/>
                      <a:moveTo>
                        <a:pt x="316" y="515"/>
                      </a:moveTo>
                      <a:cubicBezTo>
                        <a:pt x="316" y="515"/>
                        <a:pt x="316" y="516"/>
                        <a:pt x="317" y="516"/>
                      </a:cubicBezTo>
                      <a:cubicBezTo>
                        <a:pt x="315" y="517"/>
                        <a:pt x="315" y="517"/>
                        <a:pt x="314" y="517"/>
                      </a:cubicBezTo>
                      <a:cubicBezTo>
                        <a:pt x="314" y="517"/>
                        <a:pt x="315" y="517"/>
                        <a:pt x="315" y="516"/>
                      </a:cubicBezTo>
                      <a:cubicBezTo>
                        <a:pt x="315" y="516"/>
                        <a:pt x="314" y="516"/>
                        <a:pt x="314" y="516"/>
                      </a:cubicBezTo>
                      <a:cubicBezTo>
                        <a:pt x="313" y="517"/>
                        <a:pt x="311" y="517"/>
                        <a:pt x="311" y="517"/>
                      </a:cubicBezTo>
                      <a:cubicBezTo>
                        <a:pt x="312" y="516"/>
                        <a:pt x="314" y="516"/>
                        <a:pt x="316" y="515"/>
                      </a:cubicBezTo>
                      <a:close/>
                      <a:moveTo>
                        <a:pt x="261" y="499"/>
                      </a:moveTo>
                      <a:cubicBezTo>
                        <a:pt x="261" y="499"/>
                        <a:pt x="261" y="500"/>
                        <a:pt x="261" y="501"/>
                      </a:cubicBezTo>
                      <a:cubicBezTo>
                        <a:pt x="257" y="501"/>
                        <a:pt x="253" y="501"/>
                        <a:pt x="249" y="501"/>
                      </a:cubicBezTo>
                      <a:cubicBezTo>
                        <a:pt x="240" y="501"/>
                        <a:pt x="231" y="500"/>
                        <a:pt x="223" y="499"/>
                      </a:cubicBezTo>
                      <a:cubicBezTo>
                        <a:pt x="235" y="499"/>
                        <a:pt x="248" y="499"/>
                        <a:pt x="261" y="499"/>
                      </a:cubicBezTo>
                      <a:close/>
                      <a:moveTo>
                        <a:pt x="263" y="500"/>
                      </a:moveTo>
                      <a:cubicBezTo>
                        <a:pt x="263" y="500"/>
                        <a:pt x="263" y="499"/>
                        <a:pt x="264" y="499"/>
                      </a:cubicBezTo>
                      <a:cubicBezTo>
                        <a:pt x="266" y="499"/>
                        <a:pt x="268" y="499"/>
                        <a:pt x="271" y="499"/>
                      </a:cubicBezTo>
                      <a:cubicBezTo>
                        <a:pt x="268" y="499"/>
                        <a:pt x="266" y="500"/>
                        <a:pt x="263" y="500"/>
                      </a:cubicBezTo>
                      <a:close/>
                      <a:moveTo>
                        <a:pt x="194" y="493"/>
                      </a:moveTo>
                      <a:cubicBezTo>
                        <a:pt x="195" y="493"/>
                        <a:pt x="195" y="493"/>
                        <a:pt x="195" y="494"/>
                      </a:cubicBezTo>
                      <a:cubicBezTo>
                        <a:pt x="195" y="494"/>
                        <a:pt x="195" y="494"/>
                        <a:pt x="195" y="494"/>
                      </a:cubicBezTo>
                      <a:cubicBezTo>
                        <a:pt x="193" y="494"/>
                        <a:pt x="191" y="493"/>
                        <a:pt x="189" y="493"/>
                      </a:cubicBezTo>
                      <a:cubicBezTo>
                        <a:pt x="189" y="493"/>
                        <a:pt x="189" y="493"/>
                        <a:pt x="189" y="493"/>
                      </a:cubicBezTo>
                      <a:cubicBezTo>
                        <a:pt x="191" y="493"/>
                        <a:pt x="193" y="493"/>
                        <a:pt x="194" y="493"/>
                      </a:cubicBezTo>
                      <a:close/>
                      <a:moveTo>
                        <a:pt x="188" y="492"/>
                      </a:moveTo>
                      <a:cubicBezTo>
                        <a:pt x="188" y="492"/>
                        <a:pt x="188" y="492"/>
                        <a:pt x="188" y="493"/>
                      </a:cubicBezTo>
                      <a:cubicBezTo>
                        <a:pt x="187" y="492"/>
                        <a:pt x="185" y="492"/>
                        <a:pt x="184" y="492"/>
                      </a:cubicBezTo>
                      <a:cubicBezTo>
                        <a:pt x="184" y="492"/>
                        <a:pt x="184" y="491"/>
                        <a:pt x="184" y="491"/>
                      </a:cubicBezTo>
                      <a:cubicBezTo>
                        <a:pt x="185" y="491"/>
                        <a:pt x="187" y="492"/>
                        <a:pt x="188" y="492"/>
                      </a:cubicBezTo>
                      <a:close/>
                      <a:moveTo>
                        <a:pt x="188" y="496"/>
                      </a:moveTo>
                      <a:cubicBezTo>
                        <a:pt x="188" y="496"/>
                        <a:pt x="188" y="495"/>
                        <a:pt x="188" y="495"/>
                      </a:cubicBezTo>
                      <a:cubicBezTo>
                        <a:pt x="188" y="495"/>
                        <a:pt x="189" y="495"/>
                        <a:pt x="189" y="494"/>
                      </a:cubicBezTo>
                      <a:cubicBezTo>
                        <a:pt x="189" y="494"/>
                        <a:pt x="189" y="494"/>
                        <a:pt x="189" y="494"/>
                      </a:cubicBezTo>
                      <a:cubicBezTo>
                        <a:pt x="191" y="495"/>
                        <a:pt x="193" y="495"/>
                        <a:pt x="194" y="496"/>
                      </a:cubicBezTo>
                      <a:cubicBezTo>
                        <a:pt x="192" y="503"/>
                        <a:pt x="190" y="511"/>
                        <a:pt x="188" y="518"/>
                      </a:cubicBezTo>
                      <a:cubicBezTo>
                        <a:pt x="187" y="517"/>
                        <a:pt x="186" y="517"/>
                        <a:pt x="185" y="517"/>
                      </a:cubicBezTo>
                      <a:cubicBezTo>
                        <a:pt x="187" y="514"/>
                        <a:pt x="188" y="511"/>
                        <a:pt x="186" y="509"/>
                      </a:cubicBezTo>
                      <a:cubicBezTo>
                        <a:pt x="186" y="509"/>
                        <a:pt x="186" y="509"/>
                        <a:pt x="186" y="508"/>
                      </a:cubicBezTo>
                      <a:cubicBezTo>
                        <a:pt x="187" y="505"/>
                        <a:pt x="188" y="502"/>
                        <a:pt x="187" y="499"/>
                      </a:cubicBezTo>
                      <a:cubicBezTo>
                        <a:pt x="188" y="500"/>
                        <a:pt x="189" y="501"/>
                        <a:pt x="190" y="501"/>
                      </a:cubicBezTo>
                      <a:cubicBezTo>
                        <a:pt x="190" y="501"/>
                        <a:pt x="191" y="500"/>
                        <a:pt x="191" y="499"/>
                      </a:cubicBezTo>
                      <a:cubicBezTo>
                        <a:pt x="190" y="499"/>
                        <a:pt x="190" y="498"/>
                        <a:pt x="189" y="498"/>
                      </a:cubicBezTo>
                      <a:cubicBezTo>
                        <a:pt x="189" y="497"/>
                        <a:pt x="188" y="497"/>
                        <a:pt x="188" y="496"/>
                      </a:cubicBezTo>
                      <a:close/>
                      <a:moveTo>
                        <a:pt x="196" y="497"/>
                      </a:moveTo>
                      <a:cubicBezTo>
                        <a:pt x="198" y="497"/>
                        <a:pt x="200" y="497"/>
                        <a:pt x="202" y="497"/>
                      </a:cubicBezTo>
                      <a:cubicBezTo>
                        <a:pt x="201" y="504"/>
                        <a:pt x="200" y="510"/>
                        <a:pt x="199" y="517"/>
                      </a:cubicBezTo>
                      <a:cubicBezTo>
                        <a:pt x="199" y="517"/>
                        <a:pt x="199" y="518"/>
                        <a:pt x="199" y="519"/>
                      </a:cubicBezTo>
                      <a:cubicBezTo>
                        <a:pt x="196" y="519"/>
                        <a:pt x="193" y="519"/>
                        <a:pt x="191" y="519"/>
                      </a:cubicBezTo>
                      <a:cubicBezTo>
                        <a:pt x="191" y="518"/>
                        <a:pt x="192" y="517"/>
                        <a:pt x="192" y="516"/>
                      </a:cubicBezTo>
                      <a:cubicBezTo>
                        <a:pt x="192" y="516"/>
                        <a:pt x="192" y="515"/>
                        <a:pt x="192" y="515"/>
                      </a:cubicBezTo>
                      <a:cubicBezTo>
                        <a:pt x="193" y="509"/>
                        <a:pt x="194" y="502"/>
                        <a:pt x="196" y="497"/>
                      </a:cubicBezTo>
                      <a:close/>
                      <a:moveTo>
                        <a:pt x="210" y="500"/>
                      </a:moveTo>
                      <a:cubicBezTo>
                        <a:pt x="210" y="500"/>
                        <a:pt x="210" y="499"/>
                        <a:pt x="210" y="499"/>
                      </a:cubicBezTo>
                      <a:cubicBezTo>
                        <a:pt x="211" y="499"/>
                        <a:pt x="211" y="499"/>
                        <a:pt x="211" y="499"/>
                      </a:cubicBezTo>
                      <a:cubicBezTo>
                        <a:pt x="215" y="499"/>
                        <a:pt x="219" y="500"/>
                        <a:pt x="224" y="501"/>
                      </a:cubicBezTo>
                      <a:cubicBezTo>
                        <a:pt x="224" y="501"/>
                        <a:pt x="224" y="501"/>
                        <a:pt x="224" y="501"/>
                      </a:cubicBezTo>
                      <a:cubicBezTo>
                        <a:pt x="221" y="501"/>
                        <a:pt x="219" y="501"/>
                        <a:pt x="217" y="501"/>
                      </a:cubicBezTo>
                      <a:cubicBezTo>
                        <a:pt x="217" y="501"/>
                        <a:pt x="217" y="500"/>
                        <a:pt x="217" y="500"/>
                      </a:cubicBezTo>
                      <a:cubicBezTo>
                        <a:pt x="216" y="500"/>
                        <a:pt x="216" y="500"/>
                        <a:pt x="216" y="501"/>
                      </a:cubicBezTo>
                      <a:cubicBezTo>
                        <a:pt x="216" y="501"/>
                        <a:pt x="216" y="501"/>
                        <a:pt x="216" y="501"/>
                      </a:cubicBezTo>
                      <a:cubicBezTo>
                        <a:pt x="214" y="501"/>
                        <a:pt x="212" y="501"/>
                        <a:pt x="210" y="500"/>
                      </a:cubicBezTo>
                      <a:close/>
                      <a:moveTo>
                        <a:pt x="210" y="501"/>
                      </a:moveTo>
                      <a:cubicBezTo>
                        <a:pt x="212" y="501"/>
                        <a:pt x="214" y="501"/>
                        <a:pt x="215" y="502"/>
                      </a:cubicBezTo>
                      <a:cubicBezTo>
                        <a:pt x="214" y="507"/>
                        <a:pt x="213" y="513"/>
                        <a:pt x="213" y="519"/>
                      </a:cubicBezTo>
                      <a:cubicBezTo>
                        <a:pt x="210" y="519"/>
                        <a:pt x="207" y="519"/>
                        <a:pt x="203" y="519"/>
                      </a:cubicBezTo>
                      <a:cubicBezTo>
                        <a:pt x="203" y="518"/>
                        <a:pt x="203" y="518"/>
                        <a:pt x="203" y="518"/>
                      </a:cubicBezTo>
                      <a:cubicBezTo>
                        <a:pt x="204" y="517"/>
                        <a:pt x="204" y="516"/>
                        <a:pt x="204" y="515"/>
                      </a:cubicBezTo>
                      <a:cubicBezTo>
                        <a:pt x="205" y="514"/>
                        <a:pt x="205" y="513"/>
                        <a:pt x="206" y="512"/>
                      </a:cubicBezTo>
                      <a:cubicBezTo>
                        <a:pt x="206" y="512"/>
                        <a:pt x="206" y="511"/>
                        <a:pt x="206" y="511"/>
                      </a:cubicBezTo>
                      <a:cubicBezTo>
                        <a:pt x="207" y="507"/>
                        <a:pt x="209" y="504"/>
                        <a:pt x="210" y="501"/>
                      </a:cubicBezTo>
                      <a:close/>
                      <a:moveTo>
                        <a:pt x="208" y="500"/>
                      </a:moveTo>
                      <a:cubicBezTo>
                        <a:pt x="208" y="501"/>
                        <a:pt x="208" y="501"/>
                        <a:pt x="208" y="502"/>
                      </a:cubicBezTo>
                      <a:cubicBezTo>
                        <a:pt x="204" y="507"/>
                        <a:pt x="202" y="513"/>
                        <a:pt x="203" y="519"/>
                      </a:cubicBezTo>
                      <a:cubicBezTo>
                        <a:pt x="202" y="519"/>
                        <a:pt x="201" y="519"/>
                        <a:pt x="200" y="519"/>
                      </a:cubicBezTo>
                      <a:cubicBezTo>
                        <a:pt x="200" y="518"/>
                        <a:pt x="201" y="517"/>
                        <a:pt x="202" y="517"/>
                      </a:cubicBezTo>
                      <a:cubicBezTo>
                        <a:pt x="202" y="516"/>
                        <a:pt x="202" y="516"/>
                        <a:pt x="202" y="515"/>
                      </a:cubicBezTo>
                      <a:cubicBezTo>
                        <a:pt x="203" y="509"/>
                        <a:pt x="203" y="503"/>
                        <a:pt x="203" y="498"/>
                      </a:cubicBezTo>
                      <a:cubicBezTo>
                        <a:pt x="205" y="498"/>
                        <a:pt x="207" y="498"/>
                        <a:pt x="208" y="498"/>
                      </a:cubicBezTo>
                      <a:cubicBezTo>
                        <a:pt x="208" y="499"/>
                        <a:pt x="208" y="499"/>
                        <a:pt x="208" y="500"/>
                      </a:cubicBezTo>
                      <a:close/>
                      <a:moveTo>
                        <a:pt x="223" y="495"/>
                      </a:moveTo>
                      <a:cubicBezTo>
                        <a:pt x="222" y="495"/>
                        <a:pt x="221" y="495"/>
                        <a:pt x="220" y="495"/>
                      </a:cubicBezTo>
                      <a:cubicBezTo>
                        <a:pt x="223" y="495"/>
                        <a:pt x="225" y="495"/>
                        <a:pt x="228" y="495"/>
                      </a:cubicBezTo>
                      <a:cubicBezTo>
                        <a:pt x="215" y="494"/>
                        <a:pt x="201" y="492"/>
                        <a:pt x="189" y="488"/>
                      </a:cubicBezTo>
                      <a:cubicBezTo>
                        <a:pt x="209" y="492"/>
                        <a:pt x="229" y="495"/>
                        <a:pt x="249" y="497"/>
                      </a:cubicBezTo>
                      <a:cubicBezTo>
                        <a:pt x="240" y="496"/>
                        <a:pt x="232" y="496"/>
                        <a:pt x="223" y="495"/>
                      </a:cubicBezTo>
                      <a:close/>
                      <a:moveTo>
                        <a:pt x="225" y="501"/>
                      </a:moveTo>
                      <a:cubicBezTo>
                        <a:pt x="225" y="501"/>
                        <a:pt x="225" y="501"/>
                        <a:pt x="225" y="501"/>
                      </a:cubicBezTo>
                      <a:cubicBezTo>
                        <a:pt x="226" y="501"/>
                        <a:pt x="227" y="501"/>
                        <a:pt x="227" y="501"/>
                      </a:cubicBezTo>
                      <a:cubicBezTo>
                        <a:pt x="227" y="501"/>
                        <a:pt x="226" y="501"/>
                        <a:pt x="225" y="501"/>
                      </a:cubicBezTo>
                      <a:close/>
                      <a:moveTo>
                        <a:pt x="220" y="509"/>
                      </a:moveTo>
                      <a:cubicBezTo>
                        <a:pt x="220" y="510"/>
                        <a:pt x="220" y="511"/>
                        <a:pt x="220" y="512"/>
                      </a:cubicBezTo>
                      <a:cubicBezTo>
                        <a:pt x="219" y="513"/>
                        <a:pt x="219" y="514"/>
                        <a:pt x="220" y="515"/>
                      </a:cubicBezTo>
                      <a:cubicBezTo>
                        <a:pt x="218" y="515"/>
                        <a:pt x="217" y="514"/>
                        <a:pt x="215" y="514"/>
                      </a:cubicBezTo>
                      <a:cubicBezTo>
                        <a:pt x="217" y="510"/>
                        <a:pt x="217" y="506"/>
                        <a:pt x="217" y="502"/>
                      </a:cubicBezTo>
                      <a:cubicBezTo>
                        <a:pt x="219" y="502"/>
                        <a:pt x="221" y="503"/>
                        <a:pt x="223" y="503"/>
                      </a:cubicBezTo>
                      <a:cubicBezTo>
                        <a:pt x="223" y="505"/>
                        <a:pt x="221" y="507"/>
                        <a:pt x="220" y="509"/>
                      </a:cubicBezTo>
                      <a:close/>
                      <a:moveTo>
                        <a:pt x="222" y="509"/>
                      </a:moveTo>
                      <a:cubicBezTo>
                        <a:pt x="223" y="509"/>
                        <a:pt x="223" y="508"/>
                        <a:pt x="223" y="508"/>
                      </a:cubicBezTo>
                      <a:cubicBezTo>
                        <a:pt x="225" y="506"/>
                        <a:pt x="225" y="505"/>
                        <a:pt x="225" y="503"/>
                      </a:cubicBezTo>
                      <a:cubicBezTo>
                        <a:pt x="227" y="503"/>
                        <a:pt x="229" y="504"/>
                        <a:pt x="231" y="504"/>
                      </a:cubicBezTo>
                      <a:cubicBezTo>
                        <a:pt x="230" y="507"/>
                        <a:pt x="230" y="510"/>
                        <a:pt x="229" y="513"/>
                      </a:cubicBezTo>
                      <a:cubicBezTo>
                        <a:pt x="229" y="513"/>
                        <a:pt x="229" y="514"/>
                        <a:pt x="228" y="514"/>
                      </a:cubicBezTo>
                      <a:cubicBezTo>
                        <a:pt x="228" y="515"/>
                        <a:pt x="228" y="515"/>
                        <a:pt x="228" y="516"/>
                      </a:cubicBezTo>
                      <a:cubicBezTo>
                        <a:pt x="228" y="516"/>
                        <a:pt x="228" y="516"/>
                        <a:pt x="228" y="516"/>
                      </a:cubicBezTo>
                      <a:cubicBezTo>
                        <a:pt x="226" y="516"/>
                        <a:pt x="224" y="515"/>
                        <a:pt x="222" y="515"/>
                      </a:cubicBezTo>
                      <a:cubicBezTo>
                        <a:pt x="222" y="513"/>
                        <a:pt x="222" y="511"/>
                        <a:pt x="222" y="509"/>
                      </a:cubicBezTo>
                      <a:close/>
                      <a:moveTo>
                        <a:pt x="213" y="519"/>
                      </a:moveTo>
                      <a:cubicBezTo>
                        <a:pt x="213" y="518"/>
                        <a:pt x="213" y="518"/>
                        <a:pt x="214" y="518"/>
                      </a:cubicBezTo>
                      <a:cubicBezTo>
                        <a:pt x="214" y="517"/>
                        <a:pt x="215" y="516"/>
                        <a:pt x="215" y="515"/>
                      </a:cubicBezTo>
                      <a:cubicBezTo>
                        <a:pt x="215" y="516"/>
                        <a:pt x="217" y="517"/>
                        <a:pt x="221" y="518"/>
                      </a:cubicBezTo>
                      <a:cubicBezTo>
                        <a:pt x="221" y="518"/>
                        <a:pt x="221" y="518"/>
                        <a:pt x="221" y="519"/>
                      </a:cubicBezTo>
                      <a:cubicBezTo>
                        <a:pt x="218" y="519"/>
                        <a:pt x="216" y="519"/>
                        <a:pt x="213" y="519"/>
                      </a:cubicBezTo>
                      <a:close/>
                      <a:moveTo>
                        <a:pt x="212" y="523"/>
                      </a:moveTo>
                      <a:cubicBezTo>
                        <a:pt x="213" y="524"/>
                        <a:pt x="214" y="524"/>
                        <a:pt x="215" y="525"/>
                      </a:cubicBezTo>
                      <a:cubicBezTo>
                        <a:pt x="209" y="524"/>
                        <a:pt x="203" y="523"/>
                        <a:pt x="198" y="521"/>
                      </a:cubicBezTo>
                      <a:cubicBezTo>
                        <a:pt x="197" y="521"/>
                        <a:pt x="197" y="521"/>
                        <a:pt x="197" y="521"/>
                      </a:cubicBezTo>
                      <a:cubicBezTo>
                        <a:pt x="207" y="521"/>
                        <a:pt x="217" y="521"/>
                        <a:pt x="228" y="521"/>
                      </a:cubicBezTo>
                      <a:cubicBezTo>
                        <a:pt x="228" y="522"/>
                        <a:pt x="229" y="523"/>
                        <a:pt x="229" y="523"/>
                      </a:cubicBezTo>
                      <a:cubicBezTo>
                        <a:pt x="229" y="523"/>
                        <a:pt x="230" y="522"/>
                        <a:pt x="230" y="522"/>
                      </a:cubicBezTo>
                      <a:cubicBezTo>
                        <a:pt x="230" y="521"/>
                        <a:pt x="230" y="521"/>
                        <a:pt x="230" y="521"/>
                      </a:cubicBezTo>
                      <a:cubicBezTo>
                        <a:pt x="232" y="521"/>
                        <a:pt x="235" y="521"/>
                        <a:pt x="237" y="521"/>
                      </a:cubicBezTo>
                      <a:cubicBezTo>
                        <a:pt x="237" y="522"/>
                        <a:pt x="237" y="523"/>
                        <a:pt x="236" y="524"/>
                      </a:cubicBezTo>
                      <a:cubicBezTo>
                        <a:pt x="235" y="524"/>
                        <a:pt x="234" y="524"/>
                        <a:pt x="233" y="525"/>
                      </a:cubicBezTo>
                      <a:cubicBezTo>
                        <a:pt x="231" y="524"/>
                        <a:pt x="228" y="524"/>
                        <a:pt x="226" y="524"/>
                      </a:cubicBezTo>
                      <a:cubicBezTo>
                        <a:pt x="227" y="524"/>
                        <a:pt x="228" y="525"/>
                        <a:pt x="229" y="525"/>
                      </a:cubicBezTo>
                      <a:cubicBezTo>
                        <a:pt x="227" y="525"/>
                        <a:pt x="224" y="525"/>
                        <a:pt x="221" y="525"/>
                      </a:cubicBezTo>
                      <a:cubicBezTo>
                        <a:pt x="218" y="524"/>
                        <a:pt x="215" y="524"/>
                        <a:pt x="212" y="523"/>
                      </a:cubicBezTo>
                      <a:close/>
                      <a:moveTo>
                        <a:pt x="217" y="525"/>
                      </a:moveTo>
                      <a:cubicBezTo>
                        <a:pt x="218" y="525"/>
                        <a:pt x="218" y="525"/>
                        <a:pt x="218" y="525"/>
                      </a:cubicBezTo>
                      <a:cubicBezTo>
                        <a:pt x="221" y="526"/>
                        <a:pt x="225" y="527"/>
                        <a:pt x="228" y="527"/>
                      </a:cubicBezTo>
                      <a:cubicBezTo>
                        <a:pt x="223" y="527"/>
                        <a:pt x="218" y="527"/>
                        <a:pt x="213" y="527"/>
                      </a:cubicBezTo>
                      <a:cubicBezTo>
                        <a:pt x="209" y="525"/>
                        <a:pt x="205" y="524"/>
                        <a:pt x="201" y="523"/>
                      </a:cubicBezTo>
                      <a:cubicBezTo>
                        <a:pt x="206" y="524"/>
                        <a:pt x="212" y="525"/>
                        <a:pt x="217" y="525"/>
                      </a:cubicBezTo>
                      <a:close/>
                      <a:moveTo>
                        <a:pt x="221" y="519"/>
                      </a:moveTo>
                      <a:cubicBezTo>
                        <a:pt x="221" y="518"/>
                        <a:pt x="221" y="518"/>
                        <a:pt x="221" y="518"/>
                      </a:cubicBezTo>
                      <a:cubicBezTo>
                        <a:pt x="221" y="518"/>
                        <a:pt x="222" y="518"/>
                        <a:pt x="222" y="519"/>
                      </a:cubicBezTo>
                      <a:cubicBezTo>
                        <a:pt x="222" y="519"/>
                        <a:pt x="221" y="519"/>
                        <a:pt x="221" y="519"/>
                      </a:cubicBezTo>
                      <a:close/>
                      <a:moveTo>
                        <a:pt x="192" y="521"/>
                      </a:moveTo>
                      <a:cubicBezTo>
                        <a:pt x="198" y="523"/>
                        <a:pt x="205" y="525"/>
                        <a:pt x="211" y="527"/>
                      </a:cubicBezTo>
                      <a:cubicBezTo>
                        <a:pt x="200" y="526"/>
                        <a:pt x="189" y="524"/>
                        <a:pt x="179" y="522"/>
                      </a:cubicBezTo>
                      <a:cubicBezTo>
                        <a:pt x="178" y="521"/>
                        <a:pt x="177" y="521"/>
                        <a:pt x="176" y="520"/>
                      </a:cubicBezTo>
                      <a:cubicBezTo>
                        <a:pt x="179" y="521"/>
                        <a:pt x="181" y="521"/>
                        <a:pt x="184" y="521"/>
                      </a:cubicBezTo>
                      <a:cubicBezTo>
                        <a:pt x="187" y="521"/>
                        <a:pt x="189" y="521"/>
                        <a:pt x="192" y="521"/>
                      </a:cubicBezTo>
                      <a:close/>
                      <a:moveTo>
                        <a:pt x="251" y="506"/>
                      </a:moveTo>
                      <a:cubicBezTo>
                        <a:pt x="250" y="507"/>
                        <a:pt x="249" y="507"/>
                        <a:pt x="248" y="508"/>
                      </a:cubicBezTo>
                      <a:cubicBezTo>
                        <a:pt x="248" y="509"/>
                        <a:pt x="248" y="509"/>
                        <a:pt x="248" y="510"/>
                      </a:cubicBezTo>
                      <a:cubicBezTo>
                        <a:pt x="248" y="513"/>
                        <a:pt x="247" y="515"/>
                        <a:pt x="247" y="518"/>
                      </a:cubicBezTo>
                      <a:cubicBezTo>
                        <a:pt x="245" y="518"/>
                        <a:pt x="244" y="518"/>
                        <a:pt x="242" y="518"/>
                      </a:cubicBezTo>
                      <a:cubicBezTo>
                        <a:pt x="241" y="518"/>
                        <a:pt x="241" y="518"/>
                        <a:pt x="240" y="518"/>
                      </a:cubicBezTo>
                      <a:cubicBezTo>
                        <a:pt x="241" y="515"/>
                        <a:pt x="241" y="511"/>
                        <a:pt x="242" y="507"/>
                      </a:cubicBezTo>
                      <a:cubicBezTo>
                        <a:pt x="243" y="507"/>
                        <a:pt x="243" y="506"/>
                        <a:pt x="243" y="505"/>
                      </a:cubicBezTo>
                      <a:cubicBezTo>
                        <a:pt x="243" y="505"/>
                        <a:pt x="243" y="505"/>
                        <a:pt x="243" y="505"/>
                      </a:cubicBezTo>
                      <a:cubicBezTo>
                        <a:pt x="249" y="505"/>
                        <a:pt x="255" y="505"/>
                        <a:pt x="260" y="505"/>
                      </a:cubicBezTo>
                      <a:cubicBezTo>
                        <a:pt x="260" y="509"/>
                        <a:pt x="259" y="513"/>
                        <a:pt x="260" y="518"/>
                      </a:cubicBezTo>
                      <a:cubicBezTo>
                        <a:pt x="256" y="518"/>
                        <a:pt x="253" y="518"/>
                        <a:pt x="249" y="518"/>
                      </a:cubicBezTo>
                      <a:cubicBezTo>
                        <a:pt x="250" y="515"/>
                        <a:pt x="250" y="512"/>
                        <a:pt x="250" y="509"/>
                      </a:cubicBezTo>
                      <a:cubicBezTo>
                        <a:pt x="251" y="509"/>
                        <a:pt x="251" y="508"/>
                        <a:pt x="251" y="507"/>
                      </a:cubicBezTo>
                      <a:cubicBezTo>
                        <a:pt x="251" y="507"/>
                        <a:pt x="251" y="507"/>
                        <a:pt x="251" y="506"/>
                      </a:cubicBezTo>
                      <a:cubicBezTo>
                        <a:pt x="251" y="506"/>
                        <a:pt x="251" y="506"/>
                        <a:pt x="251" y="506"/>
                      </a:cubicBezTo>
                      <a:close/>
                      <a:moveTo>
                        <a:pt x="248" y="522"/>
                      </a:moveTo>
                      <a:cubicBezTo>
                        <a:pt x="248" y="522"/>
                        <a:pt x="248" y="521"/>
                        <a:pt x="248" y="521"/>
                      </a:cubicBezTo>
                      <a:cubicBezTo>
                        <a:pt x="248" y="521"/>
                        <a:pt x="248" y="521"/>
                        <a:pt x="248" y="521"/>
                      </a:cubicBezTo>
                      <a:cubicBezTo>
                        <a:pt x="249" y="521"/>
                        <a:pt x="251" y="521"/>
                        <a:pt x="252" y="521"/>
                      </a:cubicBezTo>
                      <a:cubicBezTo>
                        <a:pt x="251" y="521"/>
                        <a:pt x="249" y="522"/>
                        <a:pt x="248" y="522"/>
                      </a:cubicBezTo>
                      <a:close/>
                      <a:moveTo>
                        <a:pt x="262" y="522"/>
                      </a:moveTo>
                      <a:cubicBezTo>
                        <a:pt x="263" y="522"/>
                        <a:pt x="263" y="522"/>
                        <a:pt x="263" y="522"/>
                      </a:cubicBezTo>
                      <a:cubicBezTo>
                        <a:pt x="265" y="522"/>
                        <a:pt x="266" y="522"/>
                        <a:pt x="267" y="522"/>
                      </a:cubicBezTo>
                      <a:cubicBezTo>
                        <a:pt x="265" y="522"/>
                        <a:pt x="264" y="522"/>
                        <a:pt x="262" y="522"/>
                      </a:cubicBezTo>
                      <a:close/>
                      <a:moveTo>
                        <a:pt x="260" y="523"/>
                      </a:moveTo>
                      <a:cubicBezTo>
                        <a:pt x="260" y="523"/>
                        <a:pt x="260" y="523"/>
                        <a:pt x="261" y="524"/>
                      </a:cubicBezTo>
                      <a:cubicBezTo>
                        <a:pt x="257" y="524"/>
                        <a:pt x="254" y="524"/>
                        <a:pt x="251" y="525"/>
                      </a:cubicBezTo>
                      <a:cubicBezTo>
                        <a:pt x="253" y="524"/>
                        <a:pt x="257" y="523"/>
                        <a:pt x="260" y="523"/>
                      </a:cubicBezTo>
                      <a:close/>
                      <a:moveTo>
                        <a:pt x="263" y="524"/>
                      </a:moveTo>
                      <a:cubicBezTo>
                        <a:pt x="263" y="523"/>
                        <a:pt x="263" y="523"/>
                        <a:pt x="263" y="524"/>
                      </a:cubicBezTo>
                      <a:cubicBezTo>
                        <a:pt x="263" y="523"/>
                        <a:pt x="263" y="523"/>
                        <a:pt x="262" y="523"/>
                      </a:cubicBezTo>
                      <a:cubicBezTo>
                        <a:pt x="263" y="523"/>
                        <a:pt x="263" y="523"/>
                        <a:pt x="263" y="524"/>
                      </a:cubicBezTo>
                      <a:close/>
                      <a:moveTo>
                        <a:pt x="243" y="505"/>
                      </a:moveTo>
                      <a:cubicBezTo>
                        <a:pt x="241" y="505"/>
                        <a:pt x="241" y="505"/>
                        <a:pt x="240" y="506"/>
                      </a:cubicBezTo>
                      <a:cubicBezTo>
                        <a:pt x="240" y="507"/>
                        <a:pt x="240" y="507"/>
                        <a:pt x="240" y="508"/>
                      </a:cubicBezTo>
                      <a:cubicBezTo>
                        <a:pt x="239" y="511"/>
                        <a:pt x="238" y="514"/>
                        <a:pt x="237" y="518"/>
                      </a:cubicBezTo>
                      <a:cubicBezTo>
                        <a:pt x="235" y="517"/>
                        <a:pt x="232" y="517"/>
                        <a:pt x="230" y="517"/>
                      </a:cubicBezTo>
                      <a:cubicBezTo>
                        <a:pt x="230" y="516"/>
                        <a:pt x="230" y="516"/>
                        <a:pt x="230" y="516"/>
                      </a:cubicBezTo>
                      <a:cubicBezTo>
                        <a:pt x="231" y="515"/>
                        <a:pt x="231" y="514"/>
                        <a:pt x="232" y="513"/>
                      </a:cubicBezTo>
                      <a:cubicBezTo>
                        <a:pt x="232" y="512"/>
                        <a:pt x="232" y="512"/>
                        <a:pt x="232" y="511"/>
                      </a:cubicBezTo>
                      <a:cubicBezTo>
                        <a:pt x="233" y="509"/>
                        <a:pt x="233" y="506"/>
                        <a:pt x="233" y="504"/>
                      </a:cubicBezTo>
                      <a:cubicBezTo>
                        <a:pt x="236" y="504"/>
                        <a:pt x="239" y="505"/>
                        <a:pt x="243" y="505"/>
                      </a:cubicBezTo>
                      <a:close/>
                      <a:moveTo>
                        <a:pt x="237" y="527"/>
                      </a:moveTo>
                      <a:cubicBezTo>
                        <a:pt x="237" y="527"/>
                        <a:pt x="237" y="527"/>
                        <a:pt x="237" y="526"/>
                      </a:cubicBezTo>
                      <a:cubicBezTo>
                        <a:pt x="238" y="526"/>
                        <a:pt x="238" y="526"/>
                        <a:pt x="238" y="526"/>
                      </a:cubicBezTo>
                      <a:cubicBezTo>
                        <a:pt x="241" y="526"/>
                        <a:pt x="244" y="526"/>
                        <a:pt x="247" y="526"/>
                      </a:cubicBezTo>
                      <a:cubicBezTo>
                        <a:pt x="244" y="527"/>
                        <a:pt x="241" y="527"/>
                        <a:pt x="238" y="527"/>
                      </a:cubicBezTo>
                      <a:cubicBezTo>
                        <a:pt x="238" y="527"/>
                        <a:pt x="237" y="527"/>
                        <a:pt x="237" y="527"/>
                      </a:cubicBezTo>
                      <a:close/>
                      <a:moveTo>
                        <a:pt x="236" y="526"/>
                      </a:moveTo>
                      <a:cubicBezTo>
                        <a:pt x="236" y="526"/>
                        <a:pt x="236" y="526"/>
                        <a:pt x="236" y="527"/>
                      </a:cubicBezTo>
                      <a:cubicBezTo>
                        <a:pt x="233" y="526"/>
                        <a:pt x="231" y="526"/>
                        <a:pt x="229" y="526"/>
                      </a:cubicBezTo>
                      <a:cubicBezTo>
                        <a:pt x="231" y="526"/>
                        <a:pt x="234" y="526"/>
                        <a:pt x="236" y="526"/>
                      </a:cubicBezTo>
                      <a:close/>
                      <a:moveTo>
                        <a:pt x="239" y="521"/>
                      </a:moveTo>
                      <a:cubicBezTo>
                        <a:pt x="240" y="521"/>
                        <a:pt x="241" y="521"/>
                        <a:pt x="241" y="521"/>
                      </a:cubicBezTo>
                      <a:cubicBezTo>
                        <a:pt x="243" y="521"/>
                        <a:pt x="245" y="521"/>
                        <a:pt x="247" y="521"/>
                      </a:cubicBezTo>
                      <a:cubicBezTo>
                        <a:pt x="246" y="521"/>
                        <a:pt x="246" y="522"/>
                        <a:pt x="246" y="523"/>
                      </a:cubicBezTo>
                      <a:cubicBezTo>
                        <a:pt x="243" y="523"/>
                        <a:pt x="241" y="523"/>
                        <a:pt x="238" y="524"/>
                      </a:cubicBezTo>
                      <a:cubicBezTo>
                        <a:pt x="238" y="524"/>
                        <a:pt x="238" y="524"/>
                        <a:pt x="238" y="524"/>
                      </a:cubicBezTo>
                      <a:cubicBezTo>
                        <a:pt x="239" y="523"/>
                        <a:pt x="239" y="522"/>
                        <a:pt x="239" y="521"/>
                      </a:cubicBezTo>
                      <a:close/>
                      <a:moveTo>
                        <a:pt x="161" y="483"/>
                      </a:moveTo>
                      <a:cubicBezTo>
                        <a:pt x="163" y="484"/>
                        <a:pt x="164" y="485"/>
                        <a:pt x="165" y="485"/>
                      </a:cubicBezTo>
                      <a:cubicBezTo>
                        <a:pt x="165" y="485"/>
                        <a:pt x="164" y="486"/>
                        <a:pt x="164" y="486"/>
                      </a:cubicBezTo>
                      <a:cubicBezTo>
                        <a:pt x="164" y="487"/>
                        <a:pt x="164" y="487"/>
                        <a:pt x="164" y="488"/>
                      </a:cubicBezTo>
                      <a:cubicBezTo>
                        <a:pt x="164" y="489"/>
                        <a:pt x="163" y="490"/>
                        <a:pt x="163" y="491"/>
                      </a:cubicBezTo>
                      <a:cubicBezTo>
                        <a:pt x="163" y="491"/>
                        <a:pt x="163" y="492"/>
                        <a:pt x="162" y="492"/>
                      </a:cubicBezTo>
                      <a:cubicBezTo>
                        <a:pt x="161" y="494"/>
                        <a:pt x="160" y="496"/>
                        <a:pt x="159" y="498"/>
                      </a:cubicBezTo>
                      <a:cubicBezTo>
                        <a:pt x="158" y="500"/>
                        <a:pt x="157" y="501"/>
                        <a:pt x="155" y="503"/>
                      </a:cubicBezTo>
                      <a:cubicBezTo>
                        <a:pt x="151" y="501"/>
                        <a:pt x="147" y="499"/>
                        <a:pt x="143" y="497"/>
                      </a:cubicBezTo>
                      <a:cubicBezTo>
                        <a:pt x="143" y="496"/>
                        <a:pt x="143" y="496"/>
                        <a:pt x="143" y="496"/>
                      </a:cubicBezTo>
                      <a:cubicBezTo>
                        <a:pt x="144" y="493"/>
                        <a:pt x="146" y="490"/>
                        <a:pt x="148" y="489"/>
                      </a:cubicBezTo>
                      <a:cubicBezTo>
                        <a:pt x="148" y="489"/>
                        <a:pt x="148" y="490"/>
                        <a:pt x="148" y="490"/>
                      </a:cubicBezTo>
                      <a:cubicBezTo>
                        <a:pt x="147" y="493"/>
                        <a:pt x="148" y="495"/>
                        <a:pt x="149" y="497"/>
                      </a:cubicBezTo>
                      <a:cubicBezTo>
                        <a:pt x="151" y="494"/>
                        <a:pt x="152" y="491"/>
                        <a:pt x="150" y="489"/>
                      </a:cubicBezTo>
                      <a:cubicBezTo>
                        <a:pt x="150" y="489"/>
                        <a:pt x="150" y="488"/>
                        <a:pt x="150" y="488"/>
                      </a:cubicBezTo>
                      <a:cubicBezTo>
                        <a:pt x="150" y="486"/>
                        <a:pt x="150" y="484"/>
                        <a:pt x="150" y="482"/>
                      </a:cubicBezTo>
                      <a:cubicBezTo>
                        <a:pt x="150" y="481"/>
                        <a:pt x="149" y="481"/>
                        <a:pt x="149" y="481"/>
                      </a:cubicBezTo>
                      <a:cubicBezTo>
                        <a:pt x="149" y="480"/>
                        <a:pt x="149" y="480"/>
                        <a:pt x="149" y="480"/>
                      </a:cubicBezTo>
                      <a:cubicBezTo>
                        <a:pt x="149" y="480"/>
                        <a:pt x="149" y="480"/>
                        <a:pt x="149" y="480"/>
                      </a:cubicBezTo>
                      <a:cubicBezTo>
                        <a:pt x="152" y="481"/>
                        <a:pt x="155" y="481"/>
                        <a:pt x="158" y="482"/>
                      </a:cubicBezTo>
                      <a:cubicBezTo>
                        <a:pt x="159" y="482"/>
                        <a:pt x="159" y="483"/>
                        <a:pt x="160" y="483"/>
                      </a:cubicBezTo>
                      <a:cubicBezTo>
                        <a:pt x="157" y="486"/>
                        <a:pt x="154" y="490"/>
                        <a:pt x="152" y="494"/>
                      </a:cubicBezTo>
                      <a:cubicBezTo>
                        <a:pt x="152" y="494"/>
                        <a:pt x="152" y="495"/>
                        <a:pt x="152" y="495"/>
                      </a:cubicBezTo>
                      <a:cubicBezTo>
                        <a:pt x="152" y="496"/>
                        <a:pt x="152" y="497"/>
                        <a:pt x="152" y="498"/>
                      </a:cubicBezTo>
                      <a:cubicBezTo>
                        <a:pt x="152" y="499"/>
                        <a:pt x="152" y="499"/>
                        <a:pt x="153" y="499"/>
                      </a:cubicBezTo>
                      <a:cubicBezTo>
                        <a:pt x="154" y="498"/>
                        <a:pt x="154" y="497"/>
                        <a:pt x="154" y="495"/>
                      </a:cubicBezTo>
                      <a:cubicBezTo>
                        <a:pt x="155" y="495"/>
                        <a:pt x="155" y="494"/>
                        <a:pt x="155" y="493"/>
                      </a:cubicBezTo>
                      <a:cubicBezTo>
                        <a:pt x="157" y="490"/>
                        <a:pt x="159" y="487"/>
                        <a:pt x="161" y="483"/>
                      </a:cubicBezTo>
                      <a:close/>
                      <a:moveTo>
                        <a:pt x="166" y="489"/>
                      </a:moveTo>
                      <a:cubicBezTo>
                        <a:pt x="166" y="488"/>
                        <a:pt x="166" y="488"/>
                        <a:pt x="166" y="487"/>
                      </a:cubicBezTo>
                      <a:cubicBezTo>
                        <a:pt x="166" y="487"/>
                        <a:pt x="167" y="487"/>
                        <a:pt x="167" y="486"/>
                      </a:cubicBezTo>
                      <a:cubicBezTo>
                        <a:pt x="172" y="488"/>
                        <a:pt x="177" y="489"/>
                        <a:pt x="182" y="491"/>
                      </a:cubicBezTo>
                      <a:cubicBezTo>
                        <a:pt x="182" y="491"/>
                        <a:pt x="182" y="491"/>
                        <a:pt x="182" y="491"/>
                      </a:cubicBezTo>
                      <a:cubicBezTo>
                        <a:pt x="179" y="490"/>
                        <a:pt x="175" y="489"/>
                        <a:pt x="172" y="488"/>
                      </a:cubicBezTo>
                      <a:cubicBezTo>
                        <a:pt x="171" y="488"/>
                        <a:pt x="171" y="488"/>
                        <a:pt x="171" y="488"/>
                      </a:cubicBezTo>
                      <a:cubicBezTo>
                        <a:pt x="174" y="489"/>
                        <a:pt x="178" y="491"/>
                        <a:pt x="181" y="492"/>
                      </a:cubicBezTo>
                      <a:cubicBezTo>
                        <a:pt x="179" y="498"/>
                        <a:pt x="175" y="503"/>
                        <a:pt x="171" y="508"/>
                      </a:cubicBezTo>
                      <a:cubicBezTo>
                        <a:pt x="171" y="507"/>
                        <a:pt x="172" y="506"/>
                        <a:pt x="172" y="505"/>
                      </a:cubicBezTo>
                      <a:cubicBezTo>
                        <a:pt x="171" y="505"/>
                        <a:pt x="171" y="504"/>
                        <a:pt x="171" y="504"/>
                      </a:cubicBezTo>
                      <a:cubicBezTo>
                        <a:pt x="171" y="503"/>
                        <a:pt x="171" y="503"/>
                        <a:pt x="170" y="503"/>
                      </a:cubicBezTo>
                      <a:cubicBezTo>
                        <a:pt x="171" y="502"/>
                        <a:pt x="171" y="502"/>
                        <a:pt x="171" y="501"/>
                      </a:cubicBezTo>
                      <a:cubicBezTo>
                        <a:pt x="172" y="498"/>
                        <a:pt x="173" y="495"/>
                        <a:pt x="173" y="492"/>
                      </a:cubicBezTo>
                      <a:cubicBezTo>
                        <a:pt x="173" y="492"/>
                        <a:pt x="173" y="492"/>
                        <a:pt x="173" y="493"/>
                      </a:cubicBezTo>
                      <a:cubicBezTo>
                        <a:pt x="172" y="493"/>
                        <a:pt x="172" y="494"/>
                        <a:pt x="171" y="495"/>
                      </a:cubicBezTo>
                      <a:cubicBezTo>
                        <a:pt x="171" y="495"/>
                        <a:pt x="171" y="494"/>
                        <a:pt x="171" y="494"/>
                      </a:cubicBezTo>
                      <a:cubicBezTo>
                        <a:pt x="171" y="494"/>
                        <a:pt x="171" y="494"/>
                        <a:pt x="171" y="495"/>
                      </a:cubicBezTo>
                      <a:cubicBezTo>
                        <a:pt x="169" y="498"/>
                        <a:pt x="167" y="501"/>
                        <a:pt x="164" y="505"/>
                      </a:cubicBezTo>
                      <a:cubicBezTo>
                        <a:pt x="164" y="505"/>
                        <a:pt x="164" y="506"/>
                        <a:pt x="164" y="506"/>
                      </a:cubicBezTo>
                      <a:cubicBezTo>
                        <a:pt x="164" y="506"/>
                        <a:pt x="164" y="506"/>
                        <a:pt x="164" y="506"/>
                      </a:cubicBezTo>
                      <a:cubicBezTo>
                        <a:pt x="163" y="506"/>
                        <a:pt x="163" y="506"/>
                        <a:pt x="163" y="506"/>
                      </a:cubicBezTo>
                      <a:cubicBezTo>
                        <a:pt x="163" y="506"/>
                        <a:pt x="163" y="507"/>
                        <a:pt x="163" y="507"/>
                      </a:cubicBezTo>
                      <a:cubicBezTo>
                        <a:pt x="161" y="506"/>
                        <a:pt x="159" y="505"/>
                        <a:pt x="157" y="504"/>
                      </a:cubicBezTo>
                      <a:cubicBezTo>
                        <a:pt x="160" y="501"/>
                        <a:pt x="163" y="498"/>
                        <a:pt x="164" y="495"/>
                      </a:cubicBezTo>
                      <a:cubicBezTo>
                        <a:pt x="166" y="494"/>
                        <a:pt x="168" y="494"/>
                        <a:pt x="170" y="493"/>
                      </a:cubicBezTo>
                      <a:cubicBezTo>
                        <a:pt x="169" y="493"/>
                        <a:pt x="169" y="493"/>
                        <a:pt x="169" y="493"/>
                      </a:cubicBezTo>
                      <a:cubicBezTo>
                        <a:pt x="168" y="492"/>
                        <a:pt x="166" y="492"/>
                        <a:pt x="165" y="492"/>
                      </a:cubicBezTo>
                      <a:cubicBezTo>
                        <a:pt x="165" y="492"/>
                        <a:pt x="165" y="492"/>
                        <a:pt x="165" y="492"/>
                      </a:cubicBezTo>
                      <a:cubicBezTo>
                        <a:pt x="165" y="491"/>
                        <a:pt x="165" y="491"/>
                        <a:pt x="166" y="490"/>
                      </a:cubicBezTo>
                      <a:cubicBezTo>
                        <a:pt x="166" y="490"/>
                        <a:pt x="166" y="489"/>
                        <a:pt x="166" y="489"/>
                      </a:cubicBezTo>
                      <a:close/>
                      <a:moveTo>
                        <a:pt x="179" y="486"/>
                      </a:moveTo>
                      <a:cubicBezTo>
                        <a:pt x="179" y="485"/>
                        <a:pt x="179" y="485"/>
                        <a:pt x="179" y="485"/>
                      </a:cubicBezTo>
                      <a:cubicBezTo>
                        <a:pt x="177" y="485"/>
                        <a:pt x="176" y="484"/>
                        <a:pt x="174" y="483"/>
                      </a:cubicBezTo>
                      <a:cubicBezTo>
                        <a:pt x="177" y="484"/>
                        <a:pt x="181" y="485"/>
                        <a:pt x="185" y="487"/>
                      </a:cubicBezTo>
                      <a:cubicBezTo>
                        <a:pt x="185" y="487"/>
                        <a:pt x="185" y="487"/>
                        <a:pt x="184" y="487"/>
                      </a:cubicBezTo>
                      <a:cubicBezTo>
                        <a:pt x="183" y="486"/>
                        <a:pt x="181" y="486"/>
                        <a:pt x="179" y="486"/>
                      </a:cubicBezTo>
                      <a:close/>
                      <a:moveTo>
                        <a:pt x="183" y="493"/>
                      </a:moveTo>
                      <a:cubicBezTo>
                        <a:pt x="183" y="493"/>
                        <a:pt x="183" y="493"/>
                        <a:pt x="183" y="493"/>
                      </a:cubicBezTo>
                      <a:cubicBezTo>
                        <a:pt x="184" y="494"/>
                        <a:pt x="185" y="495"/>
                        <a:pt x="185" y="497"/>
                      </a:cubicBezTo>
                      <a:cubicBezTo>
                        <a:pt x="183" y="503"/>
                        <a:pt x="181" y="508"/>
                        <a:pt x="179" y="514"/>
                      </a:cubicBezTo>
                      <a:cubicBezTo>
                        <a:pt x="176" y="513"/>
                        <a:pt x="173" y="511"/>
                        <a:pt x="170" y="510"/>
                      </a:cubicBezTo>
                      <a:cubicBezTo>
                        <a:pt x="170" y="510"/>
                        <a:pt x="170" y="510"/>
                        <a:pt x="170" y="510"/>
                      </a:cubicBezTo>
                      <a:cubicBezTo>
                        <a:pt x="171" y="509"/>
                        <a:pt x="171" y="509"/>
                        <a:pt x="171" y="509"/>
                      </a:cubicBezTo>
                      <a:cubicBezTo>
                        <a:pt x="171" y="509"/>
                        <a:pt x="172" y="509"/>
                        <a:pt x="172" y="509"/>
                      </a:cubicBezTo>
                      <a:cubicBezTo>
                        <a:pt x="173" y="508"/>
                        <a:pt x="173" y="508"/>
                        <a:pt x="174" y="507"/>
                      </a:cubicBezTo>
                      <a:cubicBezTo>
                        <a:pt x="178" y="503"/>
                        <a:pt x="181" y="498"/>
                        <a:pt x="183" y="493"/>
                      </a:cubicBezTo>
                      <a:close/>
                      <a:moveTo>
                        <a:pt x="187" y="495"/>
                      </a:moveTo>
                      <a:cubicBezTo>
                        <a:pt x="186" y="494"/>
                        <a:pt x="186" y="494"/>
                        <a:pt x="185" y="493"/>
                      </a:cubicBezTo>
                      <a:cubicBezTo>
                        <a:pt x="186" y="494"/>
                        <a:pt x="186" y="494"/>
                        <a:pt x="187" y="494"/>
                      </a:cubicBezTo>
                      <a:cubicBezTo>
                        <a:pt x="187" y="494"/>
                        <a:pt x="187" y="495"/>
                        <a:pt x="187" y="495"/>
                      </a:cubicBezTo>
                      <a:close/>
                      <a:moveTo>
                        <a:pt x="166" y="481"/>
                      </a:moveTo>
                      <a:cubicBezTo>
                        <a:pt x="166" y="481"/>
                        <a:pt x="166" y="481"/>
                        <a:pt x="167" y="482"/>
                      </a:cubicBezTo>
                      <a:cubicBezTo>
                        <a:pt x="166" y="481"/>
                        <a:pt x="165" y="481"/>
                        <a:pt x="163" y="480"/>
                      </a:cubicBezTo>
                      <a:cubicBezTo>
                        <a:pt x="155" y="477"/>
                        <a:pt x="147" y="473"/>
                        <a:pt x="139" y="469"/>
                      </a:cubicBezTo>
                      <a:cubicBezTo>
                        <a:pt x="147" y="473"/>
                        <a:pt x="157" y="477"/>
                        <a:pt x="166" y="481"/>
                      </a:cubicBezTo>
                      <a:close/>
                      <a:moveTo>
                        <a:pt x="132" y="468"/>
                      </a:moveTo>
                      <a:cubicBezTo>
                        <a:pt x="132" y="468"/>
                        <a:pt x="132" y="468"/>
                        <a:pt x="132" y="468"/>
                      </a:cubicBezTo>
                      <a:cubicBezTo>
                        <a:pt x="133" y="468"/>
                        <a:pt x="133" y="468"/>
                        <a:pt x="133" y="468"/>
                      </a:cubicBezTo>
                      <a:cubicBezTo>
                        <a:pt x="132" y="468"/>
                        <a:pt x="132" y="468"/>
                        <a:pt x="132" y="468"/>
                      </a:cubicBezTo>
                      <a:close/>
                      <a:moveTo>
                        <a:pt x="133" y="470"/>
                      </a:moveTo>
                      <a:cubicBezTo>
                        <a:pt x="133" y="469"/>
                        <a:pt x="134" y="469"/>
                        <a:pt x="134" y="469"/>
                      </a:cubicBezTo>
                      <a:cubicBezTo>
                        <a:pt x="135" y="469"/>
                        <a:pt x="137" y="470"/>
                        <a:pt x="138" y="471"/>
                      </a:cubicBezTo>
                      <a:cubicBezTo>
                        <a:pt x="138" y="471"/>
                        <a:pt x="138" y="472"/>
                        <a:pt x="138" y="472"/>
                      </a:cubicBezTo>
                      <a:cubicBezTo>
                        <a:pt x="136" y="471"/>
                        <a:pt x="135" y="471"/>
                        <a:pt x="133" y="470"/>
                      </a:cubicBezTo>
                      <a:close/>
                      <a:moveTo>
                        <a:pt x="131" y="473"/>
                      </a:moveTo>
                      <a:cubicBezTo>
                        <a:pt x="133" y="474"/>
                        <a:pt x="134" y="475"/>
                        <a:pt x="136" y="476"/>
                      </a:cubicBezTo>
                      <a:cubicBezTo>
                        <a:pt x="133" y="480"/>
                        <a:pt x="131" y="484"/>
                        <a:pt x="128" y="488"/>
                      </a:cubicBezTo>
                      <a:cubicBezTo>
                        <a:pt x="127" y="487"/>
                        <a:pt x="127" y="487"/>
                        <a:pt x="126" y="487"/>
                      </a:cubicBezTo>
                      <a:cubicBezTo>
                        <a:pt x="128" y="485"/>
                        <a:pt x="128" y="484"/>
                        <a:pt x="126" y="483"/>
                      </a:cubicBezTo>
                      <a:cubicBezTo>
                        <a:pt x="126" y="483"/>
                        <a:pt x="126" y="483"/>
                        <a:pt x="126" y="482"/>
                      </a:cubicBezTo>
                      <a:cubicBezTo>
                        <a:pt x="128" y="479"/>
                        <a:pt x="129" y="476"/>
                        <a:pt x="131" y="473"/>
                      </a:cubicBezTo>
                      <a:close/>
                      <a:moveTo>
                        <a:pt x="131" y="467"/>
                      </a:moveTo>
                      <a:cubicBezTo>
                        <a:pt x="130" y="467"/>
                        <a:pt x="130" y="468"/>
                        <a:pt x="129" y="468"/>
                      </a:cubicBezTo>
                      <a:cubicBezTo>
                        <a:pt x="125" y="466"/>
                        <a:pt x="121" y="464"/>
                        <a:pt x="117" y="462"/>
                      </a:cubicBezTo>
                      <a:cubicBezTo>
                        <a:pt x="117" y="462"/>
                        <a:pt x="117" y="462"/>
                        <a:pt x="117" y="462"/>
                      </a:cubicBezTo>
                      <a:cubicBezTo>
                        <a:pt x="120" y="465"/>
                        <a:pt x="124" y="469"/>
                        <a:pt x="128" y="471"/>
                      </a:cubicBezTo>
                      <a:cubicBezTo>
                        <a:pt x="125" y="475"/>
                        <a:pt x="123" y="479"/>
                        <a:pt x="120" y="483"/>
                      </a:cubicBezTo>
                      <a:cubicBezTo>
                        <a:pt x="121" y="483"/>
                        <a:pt x="122" y="483"/>
                        <a:pt x="123" y="483"/>
                      </a:cubicBezTo>
                      <a:cubicBezTo>
                        <a:pt x="123" y="483"/>
                        <a:pt x="123" y="483"/>
                        <a:pt x="124" y="483"/>
                      </a:cubicBezTo>
                      <a:cubicBezTo>
                        <a:pt x="124" y="483"/>
                        <a:pt x="124" y="483"/>
                        <a:pt x="124" y="482"/>
                      </a:cubicBezTo>
                      <a:cubicBezTo>
                        <a:pt x="125" y="481"/>
                        <a:pt x="125" y="481"/>
                        <a:pt x="125" y="480"/>
                      </a:cubicBezTo>
                      <a:cubicBezTo>
                        <a:pt x="125" y="482"/>
                        <a:pt x="124" y="484"/>
                        <a:pt x="124" y="486"/>
                      </a:cubicBezTo>
                      <a:cubicBezTo>
                        <a:pt x="119" y="483"/>
                        <a:pt x="114" y="480"/>
                        <a:pt x="109" y="477"/>
                      </a:cubicBezTo>
                      <a:cubicBezTo>
                        <a:pt x="113" y="473"/>
                        <a:pt x="115" y="467"/>
                        <a:pt x="115" y="462"/>
                      </a:cubicBezTo>
                      <a:cubicBezTo>
                        <a:pt x="115" y="462"/>
                        <a:pt x="114" y="463"/>
                        <a:pt x="114" y="463"/>
                      </a:cubicBezTo>
                      <a:cubicBezTo>
                        <a:pt x="112" y="467"/>
                        <a:pt x="111" y="470"/>
                        <a:pt x="109" y="473"/>
                      </a:cubicBezTo>
                      <a:cubicBezTo>
                        <a:pt x="109" y="473"/>
                        <a:pt x="108" y="472"/>
                        <a:pt x="108" y="471"/>
                      </a:cubicBezTo>
                      <a:cubicBezTo>
                        <a:pt x="108" y="471"/>
                        <a:pt x="108" y="470"/>
                        <a:pt x="109" y="470"/>
                      </a:cubicBezTo>
                      <a:cubicBezTo>
                        <a:pt x="111" y="466"/>
                        <a:pt x="114" y="463"/>
                        <a:pt x="116" y="459"/>
                      </a:cubicBezTo>
                      <a:cubicBezTo>
                        <a:pt x="119" y="460"/>
                        <a:pt x="122" y="462"/>
                        <a:pt x="125" y="463"/>
                      </a:cubicBezTo>
                      <a:cubicBezTo>
                        <a:pt x="127" y="464"/>
                        <a:pt x="129" y="465"/>
                        <a:pt x="131" y="467"/>
                      </a:cubicBezTo>
                      <a:close/>
                      <a:moveTo>
                        <a:pt x="139" y="472"/>
                      </a:moveTo>
                      <a:cubicBezTo>
                        <a:pt x="141" y="473"/>
                        <a:pt x="142" y="473"/>
                        <a:pt x="143" y="474"/>
                      </a:cubicBezTo>
                      <a:cubicBezTo>
                        <a:pt x="142" y="474"/>
                        <a:pt x="140" y="473"/>
                        <a:pt x="139" y="473"/>
                      </a:cubicBezTo>
                      <a:cubicBezTo>
                        <a:pt x="139" y="472"/>
                        <a:pt x="139" y="472"/>
                        <a:pt x="139" y="472"/>
                      </a:cubicBezTo>
                      <a:close/>
                      <a:moveTo>
                        <a:pt x="109" y="453"/>
                      </a:moveTo>
                      <a:cubicBezTo>
                        <a:pt x="111" y="455"/>
                        <a:pt x="113" y="456"/>
                        <a:pt x="115" y="458"/>
                      </a:cubicBezTo>
                      <a:cubicBezTo>
                        <a:pt x="110" y="462"/>
                        <a:pt x="107" y="468"/>
                        <a:pt x="106" y="475"/>
                      </a:cubicBezTo>
                      <a:cubicBezTo>
                        <a:pt x="103" y="473"/>
                        <a:pt x="100" y="471"/>
                        <a:pt x="97" y="469"/>
                      </a:cubicBezTo>
                      <a:cubicBezTo>
                        <a:pt x="97" y="468"/>
                        <a:pt x="97" y="467"/>
                        <a:pt x="98" y="467"/>
                      </a:cubicBezTo>
                      <a:cubicBezTo>
                        <a:pt x="103" y="463"/>
                        <a:pt x="106" y="458"/>
                        <a:pt x="109" y="453"/>
                      </a:cubicBezTo>
                      <a:close/>
                      <a:moveTo>
                        <a:pt x="107" y="475"/>
                      </a:moveTo>
                      <a:cubicBezTo>
                        <a:pt x="107" y="475"/>
                        <a:pt x="108" y="475"/>
                        <a:pt x="108" y="475"/>
                      </a:cubicBezTo>
                      <a:cubicBezTo>
                        <a:pt x="108" y="475"/>
                        <a:pt x="108" y="475"/>
                        <a:pt x="108" y="476"/>
                      </a:cubicBezTo>
                      <a:cubicBezTo>
                        <a:pt x="107" y="475"/>
                        <a:pt x="107" y="475"/>
                        <a:pt x="107" y="475"/>
                      </a:cubicBezTo>
                      <a:close/>
                      <a:moveTo>
                        <a:pt x="106" y="479"/>
                      </a:moveTo>
                      <a:cubicBezTo>
                        <a:pt x="107" y="479"/>
                        <a:pt x="107" y="479"/>
                        <a:pt x="108" y="479"/>
                      </a:cubicBezTo>
                      <a:cubicBezTo>
                        <a:pt x="114" y="483"/>
                        <a:pt x="121" y="487"/>
                        <a:pt x="128" y="491"/>
                      </a:cubicBezTo>
                      <a:cubicBezTo>
                        <a:pt x="128" y="492"/>
                        <a:pt x="128" y="492"/>
                        <a:pt x="128" y="492"/>
                      </a:cubicBezTo>
                      <a:cubicBezTo>
                        <a:pt x="121" y="488"/>
                        <a:pt x="114" y="484"/>
                        <a:pt x="107" y="480"/>
                      </a:cubicBezTo>
                      <a:cubicBezTo>
                        <a:pt x="107" y="479"/>
                        <a:pt x="106" y="479"/>
                        <a:pt x="106" y="479"/>
                      </a:cubicBezTo>
                      <a:close/>
                      <a:moveTo>
                        <a:pt x="143" y="478"/>
                      </a:moveTo>
                      <a:cubicBezTo>
                        <a:pt x="143" y="479"/>
                        <a:pt x="142" y="480"/>
                        <a:pt x="142" y="480"/>
                      </a:cubicBezTo>
                      <a:cubicBezTo>
                        <a:pt x="139" y="483"/>
                        <a:pt x="135" y="487"/>
                        <a:pt x="133" y="491"/>
                      </a:cubicBezTo>
                      <a:cubicBezTo>
                        <a:pt x="132" y="490"/>
                        <a:pt x="131" y="490"/>
                        <a:pt x="130" y="489"/>
                      </a:cubicBezTo>
                      <a:cubicBezTo>
                        <a:pt x="131" y="489"/>
                        <a:pt x="131" y="489"/>
                        <a:pt x="131" y="488"/>
                      </a:cubicBezTo>
                      <a:cubicBezTo>
                        <a:pt x="134" y="484"/>
                        <a:pt x="136" y="480"/>
                        <a:pt x="137" y="476"/>
                      </a:cubicBezTo>
                      <a:cubicBezTo>
                        <a:pt x="139" y="477"/>
                        <a:pt x="141" y="478"/>
                        <a:pt x="143" y="478"/>
                      </a:cubicBezTo>
                      <a:close/>
                      <a:moveTo>
                        <a:pt x="144" y="481"/>
                      </a:moveTo>
                      <a:cubicBezTo>
                        <a:pt x="144" y="481"/>
                        <a:pt x="145" y="480"/>
                        <a:pt x="145" y="480"/>
                      </a:cubicBezTo>
                      <a:cubicBezTo>
                        <a:pt x="144" y="485"/>
                        <a:pt x="144" y="491"/>
                        <a:pt x="143" y="496"/>
                      </a:cubicBezTo>
                      <a:cubicBezTo>
                        <a:pt x="141" y="495"/>
                        <a:pt x="138" y="494"/>
                        <a:pt x="136" y="493"/>
                      </a:cubicBezTo>
                      <a:cubicBezTo>
                        <a:pt x="137" y="492"/>
                        <a:pt x="137" y="492"/>
                        <a:pt x="138" y="491"/>
                      </a:cubicBezTo>
                      <a:cubicBezTo>
                        <a:pt x="139" y="490"/>
                        <a:pt x="139" y="490"/>
                        <a:pt x="139" y="489"/>
                      </a:cubicBezTo>
                      <a:cubicBezTo>
                        <a:pt x="141" y="487"/>
                        <a:pt x="143" y="484"/>
                        <a:pt x="144" y="481"/>
                      </a:cubicBezTo>
                      <a:close/>
                      <a:moveTo>
                        <a:pt x="130" y="493"/>
                      </a:moveTo>
                      <a:cubicBezTo>
                        <a:pt x="130" y="493"/>
                        <a:pt x="130" y="493"/>
                        <a:pt x="130" y="493"/>
                      </a:cubicBezTo>
                      <a:cubicBezTo>
                        <a:pt x="130" y="493"/>
                        <a:pt x="131" y="493"/>
                        <a:pt x="131" y="493"/>
                      </a:cubicBezTo>
                      <a:cubicBezTo>
                        <a:pt x="133" y="494"/>
                        <a:pt x="135" y="495"/>
                        <a:pt x="137" y="497"/>
                      </a:cubicBezTo>
                      <a:cubicBezTo>
                        <a:pt x="142" y="500"/>
                        <a:pt x="147" y="503"/>
                        <a:pt x="152" y="507"/>
                      </a:cubicBezTo>
                      <a:cubicBezTo>
                        <a:pt x="152" y="507"/>
                        <a:pt x="153" y="507"/>
                        <a:pt x="153" y="507"/>
                      </a:cubicBezTo>
                      <a:cubicBezTo>
                        <a:pt x="146" y="505"/>
                        <a:pt x="140" y="502"/>
                        <a:pt x="134" y="498"/>
                      </a:cubicBezTo>
                      <a:cubicBezTo>
                        <a:pt x="133" y="498"/>
                        <a:pt x="133" y="497"/>
                        <a:pt x="133" y="497"/>
                      </a:cubicBezTo>
                      <a:cubicBezTo>
                        <a:pt x="132" y="496"/>
                        <a:pt x="132" y="495"/>
                        <a:pt x="131" y="494"/>
                      </a:cubicBezTo>
                      <a:cubicBezTo>
                        <a:pt x="131" y="493"/>
                        <a:pt x="130" y="493"/>
                        <a:pt x="130" y="493"/>
                      </a:cubicBezTo>
                      <a:close/>
                      <a:moveTo>
                        <a:pt x="168" y="503"/>
                      </a:moveTo>
                      <a:cubicBezTo>
                        <a:pt x="168" y="503"/>
                        <a:pt x="168" y="503"/>
                        <a:pt x="168" y="503"/>
                      </a:cubicBezTo>
                      <a:cubicBezTo>
                        <a:pt x="168" y="504"/>
                        <a:pt x="167" y="506"/>
                        <a:pt x="167" y="508"/>
                      </a:cubicBezTo>
                      <a:cubicBezTo>
                        <a:pt x="166" y="508"/>
                        <a:pt x="166" y="508"/>
                        <a:pt x="166" y="508"/>
                      </a:cubicBezTo>
                      <a:cubicBezTo>
                        <a:pt x="166" y="507"/>
                        <a:pt x="166" y="506"/>
                        <a:pt x="166" y="505"/>
                      </a:cubicBezTo>
                      <a:cubicBezTo>
                        <a:pt x="167" y="504"/>
                        <a:pt x="167" y="504"/>
                        <a:pt x="168" y="503"/>
                      </a:cubicBezTo>
                      <a:close/>
                      <a:moveTo>
                        <a:pt x="179" y="517"/>
                      </a:moveTo>
                      <a:cubicBezTo>
                        <a:pt x="181" y="517"/>
                        <a:pt x="182" y="518"/>
                        <a:pt x="184" y="519"/>
                      </a:cubicBezTo>
                      <a:cubicBezTo>
                        <a:pt x="178" y="518"/>
                        <a:pt x="173" y="517"/>
                        <a:pt x="168" y="514"/>
                      </a:cubicBezTo>
                      <a:cubicBezTo>
                        <a:pt x="169" y="515"/>
                        <a:pt x="171" y="515"/>
                        <a:pt x="173" y="516"/>
                      </a:cubicBezTo>
                      <a:cubicBezTo>
                        <a:pt x="175" y="516"/>
                        <a:pt x="177" y="517"/>
                        <a:pt x="179" y="517"/>
                      </a:cubicBezTo>
                      <a:close/>
                      <a:moveTo>
                        <a:pt x="185" y="517"/>
                      </a:moveTo>
                      <a:cubicBezTo>
                        <a:pt x="183" y="516"/>
                        <a:pt x="182" y="515"/>
                        <a:pt x="181" y="515"/>
                      </a:cubicBezTo>
                      <a:cubicBezTo>
                        <a:pt x="182" y="511"/>
                        <a:pt x="183" y="508"/>
                        <a:pt x="185" y="504"/>
                      </a:cubicBezTo>
                      <a:cubicBezTo>
                        <a:pt x="184" y="508"/>
                        <a:pt x="184" y="512"/>
                        <a:pt x="185" y="517"/>
                      </a:cubicBezTo>
                      <a:close/>
                      <a:moveTo>
                        <a:pt x="162" y="510"/>
                      </a:moveTo>
                      <a:cubicBezTo>
                        <a:pt x="163" y="511"/>
                        <a:pt x="163" y="512"/>
                        <a:pt x="164" y="512"/>
                      </a:cubicBezTo>
                      <a:cubicBezTo>
                        <a:pt x="162" y="511"/>
                        <a:pt x="160" y="510"/>
                        <a:pt x="159" y="509"/>
                      </a:cubicBezTo>
                      <a:cubicBezTo>
                        <a:pt x="160" y="509"/>
                        <a:pt x="161" y="509"/>
                        <a:pt x="162" y="509"/>
                      </a:cubicBezTo>
                      <a:cubicBezTo>
                        <a:pt x="162" y="509"/>
                        <a:pt x="163" y="510"/>
                        <a:pt x="163" y="510"/>
                      </a:cubicBezTo>
                      <a:cubicBezTo>
                        <a:pt x="163" y="511"/>
                        <a:pt x="164" y="511"/>
                        <a:pt x="165" y="512"/>
                      </a:cubicBezTo>
                      <a:cubicBezTo>
                        <a:pt x="164" y="512"/>
                        <a:pt x="163" y="511"/>
                        <a:pt x="162" y="510"/>
                      </a:cubicBezTo>
                      <a:close/>
                      <a:moveTo>
                        <a:pt x="157" y="508"/>
                      </a:moveTo>
                      <a:cubicBezTo>
                        <a:pt x="156" y="507"/>
                        <a:pt x="155" y="507"/>
                        <a:pt x="154" y="506"/>
                      </a:cubicBezTo>
                      <a:cubicBezTo>
                        <a:pt x="154" y="506"/>
                        <a:pt x="154" y="506"/>
                        <a:pt x="154" y="506"/>
                      </a:cubicBezTo>
                      <a:cubicBezTo>
                        <a:pt x="156" y="507"/>
                        <a:pt x="158" y="508"/>
                        <a:pt x="161" y="509"/>
                      </a:cubicBezTo>
                      <a:cubicBezTo>
                        <a:pt x="159" y="509"/>
                        <a:pt x="158" y="508"/>
                        <a:pt x="157" y="508"/>
                      </a:cubicBezTo>
                      <a:close/>
                      <a:moveTo>
                        <a:pt x="153" y="505"/>
                      </a:moveTo>
                      <a:cubicBezTo>
                        <a:pt x="153" y="505"/>
                        <a:pt x="153" y="505"/>
                        <a:pt x="152" y="505"/>
                      </a:cubicBezTo>
                      <a:cubicBezTo>
                        <a:pt x="150" y="504"/>
                        <a:pt x="148" y="503"/>
                        <a:pt x="146" y="502"/>
                      </a:cubicBezTo>
                      <a:cubicBezTo>
                        <a:pt x="148" y="503"/>
                        <a:pt x="151" y="504"/>
                        <a:pt x="153" y="505"/>
                      </a:cubicBezTo>
                      <a:close/>
                      <a:moveTo>
                        <a:pt x="83" y="461"/>
                      </a:moveTo>
                      <a:cubicBezTo>
                        <a:pt x="81" y="459"/>
                        <a:pt x="78" y="458"/>
                        <a:pt x="76" y="456"/>
                      </a:cubicBezTo>
                      <a:cubicBezTo>
                        <a:pt x="76" y="456"/>
                        <a:pt x="76" y="456"/>
                        <a:pt x="76" y="456"/>
                      </a:cubicBezTo>
                      <a:cubicBezTo>
                        <a:pt x="79" y="457"/>
                        <a:pt x="81" y="459"/>
                        <a:pt x="83" y="461"/>
                      </a:cubicBezTo>
                      <a:close/>
                      <a:moveTo>
                        <a:pt x="441" y="453"/>
                      </a:moveTo>
                      <a:cubicBezTo>
                        <a:pt x="442" y="453"/>
                        <a:pt x="442" y="453"/>
                        <a:pt x="443" y="453"/>
                      </a:cubicBezTo>
                      <a:cubicBezTo>
                        <a:pt x="441" y="454"/>
                        <a:pt x="440" y="455"/>
                        <a:pt x="439" y="455"/>
                      </a:cubicBezTo>
                      <a:cubicBezTo>
                        <a:pt x="439" y="455"/>
                        <a:pt x="440" y="454"/>
                        <a:pt x="441" y="453"/>
                      </a:cubicBezTo>
                      <a:close/>
                      <a:moveTo>
                        <a:pt x="410" y="457"/>
                      </a:moveTo>
                      <a:cubicBezTo>
                        <a:pt x="410" y="458"/>
                        <a:pt x="411" y="459"/>
                        <a:pt x="411" y="460"/>
                      </a:cubicBezTo>
                      <a:cubicBezTo>
                        <a:pt x="414" y="462"/>
                        <a:pt x="417" y="464"/>
                        <a:pt x="419" y="467"/>
                      </a:cubicBezTo>
                      <a:cubicBezTo>
                        <a:pt x="418" y="468"/>
                        <a:pt x="416" y="469"/>
                        <a:pt x="415" y="470"/>
                      </a:cubicBezTo>
                      <a:cubicBezTo>
                        <a:pt x="408" y="467"/>
                        <a:pt x="402" y="465"/>
                        <a:pt x="395" y="464"/>
                      </a:cubicBezTo>
                      <a:cubicBezTo>
                        <a:pt x="394" y="464"/>
                        <a:pt x="394" y="464"/>
                        <a:pt x="394" y="464"/>
                      </a:cubicBezTo>
                      <a:cubicBezTo>
                        <a:pt x="398" y="465"/>
                        <a:pt x="402" y="467"/>
                        <a:pt x="406" y="469"/>
                      </a:cubicBezTo>
                      <a:cubicBezTo>
                        <a:pt x="405" y="469"/>
                        <a:pt x="404" y="469"/>
                        <a:pt x="403" y="470"/>
                      </a:cubicBezTo>
                      <a:cubicBezTo>
                        <a:pt x="403" y="469"/>
                        <a:pt x="402" y="469"/>
                        <a:pt x="401" y="469"/>
                      </a:cubicBezTo>
                      <a:cubicBezTo>
                        <a:pt x="401" y="469"/>
                        <a:pt x="401" y="469"/>
                        <a:pt x="400" y="469"/>
                      </a:cubicBezTo>
                      <a:cubicBezTo>
                        <a:pt x="399" y="468"/>
                        <a:pt x="398" y="467"/>
                        <a:pt x="397" y="466"/>
                      </a:cubicBezTo>
                      <a:cubicBezTo>
                        <a:pt x="397" y="467"/>
                        <a:pt x="397" y="467"/>
                        <a:pt x="397" y="467"/>
                      </a:cubicBezTo>
                      <a:cubicBezTo>
                        <a:pt x="397" y="468"/>
                        <a:pt x="398" y="470"/>
                        <a:pt x="400" y="471"/>
                      </a:cubicBezTo>
                      <a:cubicBezTo>
                        <a:pt x="400" y="471"/>
                        <a:pt x="401" y="471"/>
                        <a:pt x="401" y="471"/>
                      </a:cubicBezTo>
                      <a:cubicBezTo>
                        <a:pt x="400" y="472"/>
                        <a:pt x="400" y="472"/>
                        <a:pt x="400" y="472"/>
                      </a:cubicBezTo>
                      <a:cubicBezTo>
                        <a:pt x="399" y="473"/>
                        <a:pt x="398" y="473"/>
                        <a:pt x="398" y="474"/>
                      </a:cubicBezTo>
                      <a:cubicBezTo>
                        <a:pt x="394" y="472"/>
                        <a:pt x="391" y="469"/>
                        <a:pt x="387" y="466"/>
                      </a:cubicBezTo>
                      <a:cubicBezTo>
                        <a:pt x="386" y="466"/>
                        <a:pt x="386" y="466"/>
                        <a:pt x="387" y="467"/>
                      </a:cubicBezTo>
                      <a:cubicBezTo>
                        <a:pt x="389" y="470"/>
                        <a:pt x="393" y="473"/>
                        <a:pt x="396" y="475"/>
                      </a:cubicBezTo>
                      <a:cubicBezTo>
                        <a:pt x="395" y="476"/>
                        <a:pt x="394" y="477"/>
                        <a:pt x="393" y="478"/>
                      </a:cubicBezTo>
                      <a:cubicBezTo>
                        <a:pt x="387" y="476"/>
                        <a:pt x="382" y="473"/>
                        <a:pt x="379" y="468"/>
                      </a:cubicBezTo>
                      <a:cubicBezTo>
                        <a:pt x="385" y="465"/>
                        <a:pt x="391" y="463"/>
                        <a:pt x="396" y="460"/>
                      </a:cubicBezTo>
                      <a:cubicBezTo>
                        <a:pt x="405" y="457"/>
                        <a:pt x="413" y="452"/>
                        <a:pt x="420" y="447"/>
                      </a:cubicBezTo>
                      <a:cubicBezTo>
                        <a:pt x="424" y="451"/>
                        <a:pt x="429" y="454"/>
                        <a:pt x="433" y="457"/>
                      </a:cubicBezTo>
                      <a:cubicBezTo>
                        <a:pt x="429" y="460"/>
                        <a:pt x="426" y="463"/>
                        <a:pt x="422" y="465"/>
                      </a:cubicBezTo>
                      <a:cubicBezTo>
                        <a:pt x="421" y="465"/>
                        <a:pt x="421" y="465"/>
                        <a:pt x="421" y="465"/>
                      </a:cubicBezTo>
                      <a:cubicBezTo>
                        <a:pt x="421" y="465"/>
                        <a:pt x="421" y="465"/>
                        <a:pt x="420" y="465"/>
                      </a:cubicBezTo>
                      <a:cubicBezTo>
                        <a:pt x="417" y="463"/>
                        <a:pt x="414" y="459"/>
                        <a:pt x="411" y="456"/>
                      </a:cubicBezTo>
                      <a:cubicBezTo>
                        <a:pt x="411" y="456"/>
                        <a:pt x="411" y="456"/>
                        <a:pt x="411" y="456"/>
                      </a:cubicBezTo>
                      <a:cubicBezTo>
                        <a:pt x="411" y="457"/>
                        <a:pt x="410" y="457"/>
                        <a:pt x="410" y="457"/>
                      </a:cubicBezTo>
                      <a:close/>
                      <a:moveTo>
                        <a:pt x="418" y="472"/>
                      </a:moveTo>
                      <a:cubicBezTo>
                        <a:pt x="419" y="473"/>
                        <a:pt x="419" y="473"/>
                        <a:pt x="419" y="473"/>
                      </a:cubicBezTo>
                      <a:cubicBezTo>
                        <a:pt x="418" y="473"/>
                        <a:pt x="417" y="474"/>
                        <a:pt x="415" y="475"/>
                      </a:cubicBezTo>
                      <a:cubicBezTo>
                        <a:pt x="413" y="477"/>
                        <a:pt x="412" y="478"/>
                        <a:pt x="410" y="479"/>
                      </a:cubicBezTo>
                      <a:cubicBezTo>
                        <a:pt x="409" y="479"/>
                        <a:pt x="409" y="479"/>
                        <a:pt x="409" y="479"/>
                      </a:cubicBezTo>
                      <a:cubicBezTo>
                        <a:pt x="409" y="478"/>
                        <a:pt x="409" y="478"/>
                        <a:pt x="409" y="478"/>
                      </a:cubicBezTo>
                      <a:cubicBezTo>
                        <a:pt x="412" y="477"/>
                        <a:pt x="415" y="475"/>
                        <a:pt x="418" y="472"/>
                      </a:cubicBezTo>
                      <a:close/>
                      <a:moveTo>
                        <a:pt x="413" y="471"/>
                      </a:moveTo>
                      <a:cubicBezTo>
                        <a:pt x="412" y="471"/>
                        <a:pt x="411" y="472"/>
                        <a:pt x="411" y="472"/>
                      </a:cubicBezTo>
                      <a:cubicBezTo>
                        <a:pt x="409" y="471"/>
                        <a:pt x="407" y="471"/>
                        <a:pt x="405" y="470"/>
                      </a:cubicBezTo>
                      <a:cubicBezTo>
                        <a:pt x="406" y="470"/>
                        <a:pt x="406" y="469"/>
                        <a:pt x="407" y="469"/>
                      </a:cubicBezTo>
                      <a:cubicBezTo>
                        <a:pt x="409" y="469"/>
                        <a:pt x="411" y="470"/>
                        <a:pt x="413" y="471"/>
                      </a:cubicBezTo>
                      <a:close/>
                      <a:moveTo>
                        <a:pt x="425" y="469"/>
                      </a:moveTo>
                      <a:cubicBezTo>
                        <a:pt x="423" y="470"/>
                        <a:pt x="422" y="471"/>
                        <a:pt x="420" y="472"/>
                      </a:cubicBezTo>
                      <a:cubicBezTo>
                        <a:pt x="420" y="472"/>
                        <a:pt x="419" y="472"/>
                        <a:pt x="419" y="471"/>
                      </a:cubicBezTo>
                      <a:cubicBezTo>
                        <a:pt x="420" y="471"/>
                        <a:pt x="421" y="470"/>
                        <a:pt x="422" y="470"/>
                      </a:cubicBezTo>
                      <a:cubicBezTo>
                        <a:pt x="423" y="469"/>
                        <a:pt x="423" y="469"/>
                        <a:pt x="424" y="469"/>
                      </a:cubicBezTo>
                      <a:cubicBezTo>
                        <a:pt x="424" y="469"/>
                        <a:pt x="424" y="469"/>
                        <a:pt x="425" y="469"/>
                      </a:cubicBezTo>
                      <a:close/>
                      <a:moveTo>
                        <a:pt x="427" y="467"/>
                      </a:moveTo>
                      <a:cubicBezTo>
                        <a:pt x="427" y="467"/>
                        <a:pt x="427" y="467"/>
                        <a:pt x="428" y="467"/>
                      </a:cubicBezTo>
                      <a:cubicBezTo>
                        <a:pt x="427" y="467"/>
                        <a:pt x="427" y="467"/>
                        <a:pt x="427" y="467"/>
                      </a:cubicBezTo>
                      <a:close/>
                      <a:moveTo>
                        <a:pt x="401" y="476"/>
                      </a:moveTo>
                      <a:cubicBezTo>
                        <a:pt x="402" y="475"/>
                        <a:pt x="403" y="475"/>
                        <a:pt x="403" y="474"/>
                      </a:cubicBezTo>
                      <a:cubicBezTo>
                        <a:pt x="402" y="474"/>
                        <a:pt x="401" y="475"/>
                        <a:pt x="400" y="475"/>
                      </a:cubicBezTo>
                      <a:cubicBezTo>
                        <a:pt x="400" y="475"/>
                        <a:pt x="400" y="475"/>
                        <a:pt x="400" y="475"/>
                      </a:cubicBezTo>
                      <a:cubicBezTo>
                        <a:pt x="401" y="474"/>
                        <a:pt x="402" y="473"/>
                        <a:pt x="403" y="472"/>
                      </a:cubicBezTo>
                      <a:cubicBezTo>
                        <a:pt x="405" y="473"/>
                        <a:pt x="407" y="473"/>
                        <a:pt x="409" y="473"/>
                      </a:cubicBezTo>
                      <a:cubicBezTo>
                        <a:pt x="407" y="474"/>
                        <a:pt x="406" y="475"/>
                        <a:pt x="405" y="475"/>
                      </a:cubicBezTo>
                      <a:cubicBezTo>
                        <a:pt x="404" y="476"/>
                        <a:pt x="403" y="476"/>
                        <a:pt x="403" y="476"/>
                      </a:cubicBezTo>
                      <a:cubicBezTo>
                        <a:pt x="402" y="476"/>
                        <a:pt x="402" y="476"/>
                        <a:pt x="401" y="476"/>
                      </a:cubicBezTo>
                      <a:close/>
                      <a:moveTo>
                        <a:pt x="399" y="477"/>
                      </a:moveTo>
                      <a:cubicBezTo>
                        <a:pt x="400" y="477"/>
                        <a:pt x="400" y="477"/>
                        <a:pt x="401" y="477"/>
                      </a:cubicBezTo>
                      <a:cubicBezTo>
                        <a:pt x="397" y="479"/>
                        <a:pt x="394" y="481"/>
                        <a:pt x="391" y="482"/>
                      </a:cubicBezTo>
                      <a:cubicBezTo>
                        <a:pt x="392" y="482"/>
                        <a:pt x="393" y="481"/>
                        <a:pt x="393" y="481"/>
                      </a:cubicBezTo>
                      <a:cubicBezTo>
                        <a:pt x="395" y="479"/>
                        <a:pt x="397" y="478"/>
                        <a:pt x="399" y="477"/>
                      </a:cubicBezTo>
                      <a:close/>
                      <a:moveTo>
                        <a:pt x="405" y="482"/>
                      </a:moveTo>
                      <a:cubicBezTo>
                        <a:pt x="404" y="482"/>
                        <a:pt x="403" y="482"/>
                        <a:pt x="401" y="483"/>
                      </a:cubicBezTo>
                      <a:cubicBezTo>
                        <a:pt x="399" y="485"/>
                        <a:pt x="397" y="486"/>
                        <a:pt x="395" y="487"/>
                      </a:cubicBezTo>
                      <a:cubicBezTo>
                        <a:pt x="388" y="493"/>
                        <a:pt x="380" y="497"/>
                        <a:pt x="372" y="501"/>
                      </a:cubicBezTo>
                      <a:cubicBezTo>
                        <a:pt x="362" y="505"/>
                        <a:pt x="353" y="509"/>
                        <a:pt x="343" y="511"/>
                      </a:cubicBezTo>
                      <a:cubicBezTo>
                        <a:pt x="356" y="505"/>
                        <a:pt x="369" y="499"/>
                        <a:pt x="380" y="491"/>
                      </a:cubicBezTo>
                      <a:cubicBezTo>
                        <a:pt x="382" y="490"/>
                        <a:pt x="383" y="489"/>
                        <a:pt x="385" y="489"/>
                      </a:cubicBezTo>
                      <a:cubicBezTo>
                        <a:pt x="387" y="488"/>
                        <a:pt x="388" y="488"/>
                        <a:pt x="389" y="487"/>
                      </a:cubicBezTo>
                      <a:cubicBezTo>
                        <a:pt x="384" y="491"/>
                        <a:pt x="379" y="494"/>
                        <a:pt x="374" y="497"/>
                      </a:cubicBezTo>
                      <a:cubicBezTo>
                        <a:pt x="380" y="493"/>
                        <a:pt x="387" y="489"/>
                        <a:pt x="393" y="486"/>
                      </a:cubicBezTo>
                      <a:cubicBezTo>
                        <a:pt x="398" y="484"/>
                        <a:pt x="403" y="481"/>
                        <a:pt x="407" y="479"/>
                      </a:cubicBezTo>
                      <a:cubicBezTo>
                        <a:pt x="408" y="479"/>
                        <a:pt x="409" y="479"/>
                        <a:pt x="410" y="479"/>
                      </a:cubicBezTo>
                      <a:cubicBezTo>
                        <a:pt x="408" y="480"/>
                        <a:pt x="407" y="481"/>
                        <a:pt x="405" y="482"/>
                      </a:cubicBezTo>
                      <a:close/>
                      <a:moveTo>
                        <a:pt x="363" y="476"/>
                      </a:moveTo>
                      <a:cubicBezTo>
                        <a:pt x="362" y="476"/>
                        <a:pt x="362" y="476"/>
                        <a:pt x="362" y="477"/>
                      </a:cubicBezTo>
                      <a:cubicBezTo>
                        <a:pt x="363" y="478"/>
                        <a:pt x="364" y="480"/>
                        <a:pt x="365" y="481"/>
                      </a:cubicBezTo>
                      <a:cubicBezTo>
                        <a:pt x="365" y="482"/>
                        <a:pt x="364" y="483"/>
                        <a:pt x="363" y="484"/>
                      </a:cubicBezTo>
                      <a:cubicBezTo>
                        <a:pt x="362" y="482"/>
                        <a:pt x="361" y="480"/>
                        <a:pt x="359" y="478"/>
                      </a:cubicBezTo>
                      <a:cubicBezTo>
                        <a:pt x="358" y="478"/>
                        <a:pt x="358" y="478"/>
                        <a:pt x="358" y="479"/>
                      </a:cubicBezTo>
                      <a:cubicBezTo>
                        <a:pt x="359" y="481"/>
                        <a:pt x="360" y="483"/>
                        <a:pt x="361" y="485"/>
                      </a:cubicBezTo>
                      <a:cubicBezTo>
                        <a:pt x="359" y="487"/>
                        <a:pt x="357" y="489"/>
                        <a:pt x="356" y="491"/>
                      </a:cubicBezTo>
                      <a:cubicBezTo>
                        <a:pt x="354" y="488"/>
                        <a:pt x="352" y="486"/>
                        <a:pt x="350" y="483"/>
                      </a:cubicBezTo>
                      <a:cubicBezTo>
                        <a:pt x="353" y="481"/>
                        <a:pt x="355" y="479"/>
                        <a:pt x="357" y="477"/>
                      </a:cubicBezTo>
                      <a:cubicBezTo>
                        <a:pt x="363" y="474"/>
                        <a:pt x="369" y="472"/>
                        <a:pt x="375" y="469"/>
                      </a:cubicBezTo>
                      <a:cubicBezTo>
                        <a:pt x="373" y="473"/>
                        <a:pt x="369" y="477"/>
                        <a:pt x="366" y="480"/>
                      </a:cubicBezTo>
                      <a:cubicBezTo>
                        <a:pt x="365" y="479"/>
                        <a:pt x="364" y="477"/>
                        <a:pt x="363" y="476"/>
                      </a:cubicBezTo>
                      <a:close/>
                      <a:moveTo>
                        <a:pt x="364" y="485"/>
                      </a:moveTo>
                      <a:cubicBezTo>
                        <a:pt x="365" y="484"/>
                        <a:pt x="365" y="483"/>
                        <a:pt x="367" y="483"/>
                      </a:cubicBezTo>
                      <a:cubicBezTo>
                        <a:pt x="368" y="485"/>
                        <a:pt x="369" y="486"/>
                        <a:pt x="371" y="488"/>
                      </a:cubicBezTo>
                      <a:cubicBezTo>
                        <a:pt x="370" y="489"/>
                        <a:pt x="369" y="490"/>
                        <a:pt x="367" y="490"/>
                      </a:cubicBezTo>
                      <a:cubicBezTo>
                        <a:pt x="366" y="489"/>
                        <a:pt x="365" y="487"/>
                        <a:pt x="364" y="485"/>
                      </a:cubicBezTo>
                      <a:close/>
                      <a:moveTo>
                        <a:pt x="353" y="478"/>
                      </a:moveTo>
                      <a:cubicBezTo>
                        <a:pt x="351" y="479"/>
                        <a:pt x="350" y="480"/>
                        <a:pt x="349" y="481"/>
                      </a:cubicBezTo>
                      <a:cubicBezTo>
                        <a:pt x="349" y="481"/>
                        <a:pt x="349" y="481"/>
                        <a:pt x="349" y="480"/>
                      </a:cubicBezTo>
                      <a:cubicBezTo>
                        <a:pt x="350" y="479"/>
                        <a:pt x="351" y="479"/>
                        <a:pt x="353" y="478"/>
                      </a:cubicBezTo>
                      <a:close/>
                      <a:moveTo>
                        <a:pt x="359" y="495"/>
                      </a:moveTo>
                      <a:cubicBezTo>
                        <a:pt x="358" y="494"/>
                        <a:pt x="357" y="493"/>
                        <a:pt x="357" y="492"/>
                      </a:cubicBezTo>
                      <a:cubicBezTo>
                        <a:pt x="359" y="491"/>
                        <a:pt x="360" y="489"/>
                        <a:pt x="362" y="487"/>
                      </a:cubicBezTo>
                      <a:cubicBezTo>
                        <a:pt x="363" y="489"/>
                        <a:pt x="364" y="490"/>
                        <a:pt x="365" y="491"/>
                      </a:cubicBezTo>
                      <a:cubicBezTo>
                        <a:pt x="363" y="493"/>
                        <a:pt x="361" y="494"/>
                        <a:pt x="359" y="495"/>
                      </a:cubicBezTo>
                      <a:close/>
                      <a:moveTo>
                        <a:pt x="369" y="493"/>
                      </a:moveTo>
                      <a:cubicBezTo>
                        <a:pt x="369" y="493"/>
                        <a:pt x="369" y="492"/>
                        <a:pt x="368" y="492"/>
                      </a:cubicBezTo>
                      <a:cubicBezTo>
                        <a:pt x="370" y="491"/>
                        <a:pt x="371" y="490"/>
                        <a:pt x="373" y="489"/>
                      </a:cubicBezTo>
                      <a:cubicBezTo>
                        <a:pt x="373" y="489"/>
                        <a:pt x="374" y="489"/>
                        <a:pt x="375" y="489"/>
                      </a:cubicBezTo>
                      <a:cubicBezTo>
                        <a:pt x="375" y="489"/>
                        <a:pt x="375" y="489"/>
                        <a:pt x="376" y="489"/>
                      </a:cubicBezTo>
                      <a:cubicBezTo>
                        <a:pt x="376" y="489"/>
                        <a:pt x="375" y="489"/>
                        <a:pt x="375" y="488"/>
                      </a:cubicBezTo>
                      <a:cubicBezTo>
                        <a:pt x="375" y="488"/>
                        <a:pt x="375" y="488"/>
                        <a:pt x="375" y="488"/>
                      </a:cubicBezTo>
                      <a:cubicBezTo>
                        <a:pt x="379" y="485"/>
                        <a:pt x="384" y="482"/>
                        <a:pt x="388" y="479"/>
                      </a:cubicBezTo>
                      <a:cubicBezTo>
                        <a:pt x="389" y="479"/>
                        <a:pt x="391" y="479"/>
                        <a:pt x="392" y="479"/>
                      </a:cubicBezTo>
                      <a:cubicBezTo>
                        <a:pt x="390" y="481"/>
                        <a:pt x="388" y="482"/>
                        <a:pt x="386" y="483"/>
                      </a:cubicBezTo>
                      <a:cubicBezTo>
                        <a:pt x="383" y="486"/>
                        <a:pt x="379" y="488"/>
                        <a:pt x="375" y="490"/>
                      </a:cubicBezTo>
                      <a:cubicBezTo>
                        <a:pt x="373" y="491"/>
                        <a:pt x="371" y="492"/>
                        <a:pt x="369" y="493"/>
                      </a:cubicBezTo>
                      <a:close/>
                      <a:moveTo>
                        <a:pt x="367" y="493"/>
                      </a:moveTo>
                      <a:cubicBezTo>
                        <a:pt x="367" y="493"/>
                        <a:pt x="367" y="493"/>
                        <a:pt x="368" y="494"/>
                      </a:cubicBezTo>
                      <a:cubicBezTo>
                        <a:pt x="365" y="495"/>
                        <a:pt x="363" y="497"/>
                        <a:pt x="361" y="498"/>
                      </a:cubicBezTo>
                      <a:cubicBezTo>
                        <a:pt x="361" y="498"/>
                        <a:pt x="361" y="497"/>
                        <a:pt x="361" y="497"/>
                      </a:cubicBezTo>
                      <a:cubicBezTo>
                        <a:pt x="361" y="497"/>
                        <a:pt x="360" y="497"/>
                        <a:pt x="360" y="497"/>
                      </a:cubicBezTo>
                      <a:cubicBezTo>
                        <a:pt x="362" y="495"/>
                        <a:pt x="365" y="494"/>
                        <a:pt x="367" y="493"/>
                      </a:cubicBezTo>
                      <a:close/>
                      <a:moveTo>
                        <a:pt x="358" y="497"/>
                      </a:moveTo>
                      <a:cubicBezTo>
                        <a:pt x="359" y="498"/>
                        <a:pt x="359" y="498"/>
                        <a:pt x="359" y="499"/>
                      </a:cubicBezTo>
                      <a:cubicBezTo>
                        <a:pt x="357" y="500"/>
                        <a:pt x="354" y="501"/>
                        <a:pt x="351" y="502"/>
                      </a:cubicBezTo>
                      <a:cubicBezTo>
                        <a:pt x="349" y="503"/>
                        <a:pt x="347" y="503"/>
                        <a:pt x="345" y="504"/>
                      </a:cubicBezTo>
                      <a:cubicBezTo>
                        <a:pt x="349" y="502"/>
                        <a:pt x="354" y="500"/>
                        <a:pt x="358" y="497"/>
                      </a:cubicBezTo>
                      <a:close/>
                      <a:moveTo>
                        <a:pt x="387" y="479"/>
                      </a:moveTo>
                      <a:cubicBezTo>
                        <a:pt x="385" y="479"/>
                        <a:pt x="383" y="480"/>
                        <a:pt x="381" y="481"/>
                      </a:cubicBezTo>
                      <a:cubicBezTo>
                        <a:pt x="379" y="483"/>
                        <a:pt x="376" y="485"/>
                        <a:pt x="373" y="487"/>
                      </a:cubicBezTo>
                      <a:cubicBezTo>
                        <a:pt x="371" y="485"/>
                        <a:pt x="369" y="483"/>
                        <a:pt x="368" y="481"/>
                      </a:cubicBezTo>
                      <a:cubicBezTo>
                        <a:pt x="371" y="477"/>
                        <a:pt x="374" y="473"/>
                        <a:pt x="377" y="469"/>
                      </a:cubicBezTo>
                      <a:cubicBezTo>
                        <a:pt x="381" y="472"/>
                        <a:pt x="384" y="475"/>
                        <a:pt x="387" y="479"/>
                      </a:cubicBezTo>
                      <a:close/>
                      <a:moveTo>
                        <a:pt x="370" y="495"/>
                      </a:moveTo>
                      <a:cubicBezTo>
                        <a:pt x="370" y="494"/>
                        <a:pt x="370" y="494"/>
                        <a:pt x="370" y="494"/>
                      </a:cubicBezTo>
                      <a:cubicBezTo>
                        <a:pt x="371" y="493"/>
                        <a:pt x="371" y="493"/>
                        <a:pt x="372" y="493"/>
                      </a:cubicBezTo>
                      <a:cubicBezTo>
                        <a:pt x="373" y="492"/>
                        <a:pt x="374" y="492"/>
                        <a:pt x="374" y="492"/>
                      </a:cubicBezTo>
                      <a:cubicBezTo>
                        <a:pt x="373" y="493"/>
                        <a:pt x="372" y="494"/>
                        <a:pt x="370" y="495"/>
                      </a:cubicBezTo>
                      <a:close/>
                      <a:moveTo>
                        <a:pt x="370" y="493"/>
                      </a:moveTo>
                      <a:cubicBezTo>
                        <a:pt x="370" y="493"/>
                        <a:pt x="369" y="493"/>
                        <a:pt x="369" y="493"/>
                      </a:cubicBezTo>
                      <a:cubicBezTo>
                        <a:pt x="369" y="493"/>
                        <a:pt x="369" y="493"/>
                        <a:pt x="369" y="493"/>
                      </a:cubicBezTo>
                      <a:cubicBezTo>
                        <a:pt x="369" y="493"/>
                        <a:pt x="370" y="493"/>
                        <a:pt x="370" y="4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3" name="Freeform 387"/>
                <p:cNvSpPr/>
                <p:nvPr/>
              </p:nvSpPr>
              <p:spPr bwMode="auto">
                <a:xfrm>
                  <a:off x="-1806" y="3246"/>
                  <a:ext cx="7" cy="21"/>
                </a:xfrm>
                <a:custGeom>
                  <a:avLst/>
                  <a:gdLst>
                    <a:gd name="T0" fmla="*/ 4 w 5"/>
                    <a:gd name="T1" fmla="*/ 0 h 15"/>
                    <a:gd name="T2" fmla="*/ 3 w 5"/>
                    <a:gd name="T3" fmla="*/ 1 h 15"/>
                    <a:gd name="T4" fmla="*/ 2 w 5"/>
                    <a:gd name="T5" fmla="*/ 5 h 15"/>
                    <a:gd name="T6" fmla="*/ 1 w 5"/>
                    <a:gd name="T7" fmla="*/ 6 h 15"/>
                    <a:gd name="T8" fmla="*/ 1 w 5"/>
                    <a:gd name="T9" fmla="*/ 8 h 15"/>
                    <a:gd name="T10" fmla="*/ 2 w 5"/>
                    <a:gd name="T11" fmla="*/ 15 h 15"/>
                    <a:gd name="T12" fmla="*/ 3 w 5"/>
                    <a:gd name="T13" fmla="*/ 14 h 15"/>
                    <a:gd name="T14" fmla="*/ 3 w 5"/>
                    <a:gd name="T15" fmla="*/ 8 h 15"/>
                    <a:gd name="T16" fmla="*/ 5 w 5"/>
                    <a:gd name="T17" fmla="*/ 5 h 15"/>
                    <a:gd name="T18" fmla="*/ 5 w 5"/>
                    <a:gd name="T19" fmla="*/ 3 h 15"/>
                    <a:gd name="T20" fmla="*/ 4 w 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5">
                      <a:moveTo>
                        <a:pt x="4" y="0"/>
                      </a:moveTo>
                      <a:cubicBezTo>
                        <a:pt x="3" y="0"/>
                        <a:pt x="3" y="0"/>
                        <a:pt x="3" y="1"/>
                      </a:cubicBezTo>
                      <a:cubicBezTo>
                        <a:pt x="3" y="2"/>
                        <a:pt x="3" y="3"/>
                        <a:pt x="2" y="5"/>
                      </a:cubicBezTo>
                      <a:cubicBezTo>
                        <a:pt x="2" y="5"/>
                        <a:pt x="2" y="6"/>
                        <a:pt x="1" y="6"/>
                      </a:cubicBezTo>
                      <a:cubicBezTo>
                        <a:pt x="1" y="7"/>
                        <a:pt x="1" y="7"/>
                        <a:pt x="1" y="8"/>
                      </a:cubicBezTo>
                      <a:cubicBezTo>
                        <a:pt x="0" y="11"/>
                        <a:pt x="0" y="14"/>
                        <a:pt x="2" y="15"/>
                      </a:cubicBezTo>
                      <a:cubicBezTo>
                        <a:pt x="2" y="15"/>
                        <a:pt x="3" y="14"/>
                        <a:pt x="3" y="14"/>
                      </a:cubicBezTo>
                      <a:cubicBezTo>
                        <a:pt x="3" y="12"/>
                        <a:pt x="3" y="10"/>
                        <a:pt x="3" y="8"/>
                      </a:cubicBezTo>
                      <a:cubicBezTo>
                        <a:pt x="4" y="7"/>
                        <a:pt x="4" y="6"/>
                        <a:pt x="5" y="5"/>
                      </a:cubicBezTo>
                      <a:cubicBezTo>
                        <a:pt x="5" y="4"/>
                        <a:pt x="5" y="4"/>
                        <a:pt x="5" y="3"/>
                      </a:cubicBezTo>
                      <a:cubicBezTo>
                        <a:pt x="5" y="2"/>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4" name="Freeform 388"/>
                <p:cNvSpPr/>
                <p:nvPr/>
              </p:nvSpPr>
              <p:spPr bwMode="auto">
                <a:xfrm>
                  <a:off x="-1761" y="3252"/>
                  <a:ext cx="4" cy="21"/>
                </a:xfrm>
                <a:custGeom>
                  <a:avLst/>
                  <a:gdLst>
                    <a:gd name="T0" fmla="*/ 2 w 3"/>
                    <a:gd name="T1" fmla="*/ 0 h 15"/>
                    <a:gd name="T2" fmla="*/ 1 w 3"/>
                    <a:gd name="T3" fmla="*/ 1 h 15"/>
                    <a:gd name="T4" fmla="*/ 0 w 3"/>
                    <a:gd name="T5" fmla="*/ 15 h 15"/>
                    <a:gd name="T6" fmla="*/ 1 w 3"/>
                    <a:gd name="T7" fmla="*/ 14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1" y="0"/>
                        <a:pt x="1" y="0"/>
                        <a:pt x="1" y="1"/>
                      </a:cubicBezTo>
                      <a:cubicBezTo>
                        <a:pt x="0" y="7"/>
                        <a:pt x="0" y="12"/>
                        <a:pt x="0" y="15"/>
                      </a:cubicBezTo>
                      <a:cubicBezTo>
                        <a:pt x="1" y="15"/>
                        <a:pt x="1" y="14"/>
                        <a:pt x="1" y="14"/>
                      </a:cubicBezTo>
                      <a:cubicBezTo>
                        <a:pt x="3" y="9"/>
                        <a:pt x="3" y="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5" name="Freeform 389"/>
                <p:cNvSpPr/>
                <p:nvPr/>
              </p:nvSpPr>
              <p:spPr bwMode="auto">
                <a:xfrm>
                  <a:off x="-1629" y="3308"/>
                  <a:ext cx="13" cy="24"/>
                </a:xfrm>
                <a:custGeom>
                  <a:avLst/>
                  <a:gdLst>
                    <a:gd name="T0" fmla="*/ 8 w 9"/>
                    <a:gd name="T1" fmla="*/ 1 h 17"/>
                    <a:gd name="T2" fmla="*/ 0 w 9"/>
                    <a:gd name="T3" fmla="*/ 17 h 17"/>
                    <a:gd name="T4" fmla="*/ 3 w 9"/>
                    <a:gd name="T5" fmla="*/ 15 h 17"/>
                    <a:gd name="T6" fmla="*/ 4 w 9"/>
                    <a:gd name="T7" fmla="*/ 14 h 17"/>
                    <a:gd name="T8" fmla="*/ 9 w 9"/>
                    <a:gd name="T9" fmla="*/ 0 h 17"/>
                    <a:gd name="T10" fmla="*/ 8 w 9"/>
                    <a:gd name="T11" fmla="*/ 1 h 17"/>
                  </a:gdLst>
                  <a:ahLst/>
                  <a:cxnLst>
                    <a:cxn ang="0">
                      <a:pos x="T0" y="T1"/>
                    </a:cxn>
                    <a:cxn ang="0">
                      <a:pos x="T2" y="T3"/>
                    </a:cxn>
                    <a:cxn ang="0">
                      <a:pos x="T4" y="T5"/>
                    </a:cxn>
                    <a:cxn ang="0">
                      <a:pos x="T6" y="T7"/>
                    </a:cxn>
                    <a:cxn ang="0">
                      <a:pos x="T8" y="T9"/>
                    </a:cxn>
                    <a:cxn ang="0">
                      <a:pos x="T10" y="T11"/>
                    </a:cxn>
                  </a:cxnLst>
                  <a:rect l="0" t="0" r="r" b="b"/>
                  <a:pathLst>
                    <a:path w="9" h="17">
                      <a:moveTo>
                        <a:pt x="8" y="1"/>
                      </a:moveTo>
                      <a:cubicBezTo>
                        <a:pt x="6" y="7"/>
                        <a:pt x="3" y="12"/>
                        <a:pt x="0" y="17"/>
                      </a:cubicBezTo>
                      <a:cubicBezTo>
                        <a:pt x="1" y="17"/>
                        <a:pt x="2" y="16"/>
                        <a:pt x="3" y="15"/>
                      </a:cubicBezTo>
                      <a:cubicBezTo>
                        <a:pt x="3" y="15"/>
                        <a:pt x="4" y="14"/>
                        <a:pt x="4" y="14"/>
                      </a:cubicBezTo>
                      <a:cubicBezTo>
                        <a:pt x="7" y="10"/>
                        <a:pt x="9" y="5"/>
                        <a:pt x="9" y="0"/>
                      </a:cubicBezTo>
                      <a:cubicBezTo>
                        <a:pt x="9" y="0"/>
                        <a:pt x="8"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6" name="Freeform 390"/>
                <p:cNvSpPr/>
                <p:nvPr/>
              </p:nvSpPr>
              <p:spPr bwMode="auto">
                <a:xfrm>
                  <a:off x="-2036" y="3280"/>
                  <a:ext cx="14" cy="24"/>
                </a:xfrm>
                <a:custGeom>
                  <a:avLst/>
                  <a:gdLst>
                    <a:gd name="T0" fmla="*/ 0 w 10"/>
                    <a:gd name="T1" fmla="*/ 0 h 17"/>
                    <a:gd name="T2" fmla="*/ 0 w 10"/>
                    <a:gd name="T3" fmla="*/ 1 h 17"/>
                    <a:gd name="T4" fmla="*/ 9 w 10"/>
                    <a:gd name="T5" fmla="*/ 17 h 17"/>
                    <a:gd name="T6" fmla="*/ 10 w 10"/>
                    <a:gd name="T7" fmla="*/ 15 h 17"/>
                    <a:gd name="T8" fmla="*/ 8 w 10"/>
                    <a:gd name="T9" fmla="*/ 14 h 17"/>
                    <a:gd name="T10" fmla="*/ 0 w 10"/>
                    <a:gd name="T11" fmla="*/ 0 h 17"/>
                  </a:gdLst>
                  <a:ahLst/>
                  <a:cxnLst>
                    <a:cxn ang="0">
                      <a:pos x="T0" y="T1"/>
                    </a:cxn>
                    <a:cxn ang="0">
                      <a:pos x="T2" y="T3"/>
                    </a:cxn>
                    <a:cxn ang="0">
                      <a:pos x="T4" y="T5"/>
                    </a:cxn>
                    <a:cxn ang="0">
                      <a:pos x="T6" y="T7"/>
                    </a:cxn>
                    <a:cxn ang="0">
                      <a:pos x="T8" y="T9"/>
                    </a:cxn>
                    <a:cxn ang="0">
                      <a:pos x="T10" y="T11"/>
                    </a:cxn>
                  </a:cxnLst>
                  <a:rect l="0" t="0" r="r" b="b"/>
                  <a:pathLst>
                    <a:path w="10" h="17">
                      <a:moveTo>
                        <a:pt x="0" y="0"/>
                      </a:moveTo>
                      <a:cubicBezTo>
                        <a:pt x="0" y="1"/>
                        <a:pt x="0" y="1"/>
                        <a:pt x="0" y="1"/>
                      </a:cubicBezTo>
                      <a:cubicBezTo>
                        <a:pt x="1" y="7"/>
                        <a:pt x="4" y="12"/>
                        <a:pt x="9" y="17"/>
                      </a:cubicBezTo>
                      <a:cubicBezTo>
                        <a:pt x="9" y="17"/>
                        <a:pt x="10" y="16"/>
                        <a:pt x="10" y="15"/>
                      </a:cubicBezTo>
                      <a:cubicBezTo>
                        <a:pt x="9" y="15"/>
                        <a:pt x="9" y="14"/>
                        <a:pt x="8" y="14"/>
                      </a:cubicBezTo>
                      <a:cubicBezTo>
                        <a:pt x="5" y="9"/>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7" name="Freeform 391"/>
                <p:cNvSpPr/>
                <p:nvPr/>
              </p:nvSpPr>
              <p:spPr bwMode="auto">
                <a:xfrm>
                  <a:off x="-2006" y="3277"/>
                  <a:ext cx="6" cy="13"/>
                </a:xfrm>
                <a:custGeom>
                  <a:avLst/>
                  <a:gdLst>
                    <a:gd name="T0" fmla="*/ 1 w 4"/>
                    <a:gd name="T1" fmla="*/ 0 h 9"/>
                    <a:gd name="T2" fmla="*/ 0 w 4"/>
                    <a:gd name="T3" fmla="*/ 1 h 9"/>
                    <a:gd name="T4" fmla="*/ 3 w 4"/>
                    <a:gd name="T5" fmla="*/ 9 h 9"/>
                    <a:gd name="T6" fmla="*/ 4 w 4"/>
                    <a:gd name="T7" fmla="*/ 8 h 9"/>
                    <a:gd name="T8" fmla="*/ 3 w 4"/>
                    <a:gd name="T9" fmla="*/ 2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0" y="0"/>
                        <a:pt x="0" y="0"/>
                        <a:pt x="0" y="1"/>
                      </a:cubicBezTo>
                      <a:cubicBezTo>
                        <a:pt x="1" y="5"/>
                        <a:pt x="2" y="7"/>
                        <a:pt x="3" y="9"/>
                      </a:cubicBezTo>
                      <a:cubicBezTo>
                        <a:pt x="3" y="9"/>
                        <a:pt x="4" y="8"/>
                        <a:pt x="4" y="8"/>
                      </a:cubicBezTo>
                      <a:cubicBezTo>
                        <a:pt x="4" y="5"/>
                        <a:pt x="4" y="3"/>
                        <a:pt x="3" y="2"/>
                      </a:cubicBezTo>
                      <a:cubicBezTo>
                        <a:pt x="3"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8" name="Freeform 392"/>
                <p:cNvSpPr/>
                <p:nvPr/>
              </p:nvSpPr>
              <p:spPr bwMode="auto">
                <a:xfrm>
                  <a:off x="-2188" y="3462"/>
                  <a:ext cx="33" cy="12"/>
                </a:xfrm>
                <a:custGeom>
                  <a:avLst/>
                  <a:gdLst>
                    <a:gd name="T0" fmla="*/ 0 w 23"/>
                    <a:gd name="T1" fmla="*/ 7 h 9"/>
                    <a:gd name="T2" fmla="*/ 3 w 23"/>
                    <a:gd name="T3" fmla="*/ 7 h 9"/>
                    <a:gd name="T4" fmla="*/ 23 w 23"/>
                    <a:gd name="T5" fmla="*/ 0 h 9"/>
                    <a:gd name="T6" fmla="*/ 22 w 23"/>
                    <a:gd name="T7" fmla="*/ 1 h 9"/>
                    <a:gd name="T8" fmla="*/ 0 w 23"/>
                    <a:gd name="T9" fmla="*/ 7 h 9"/>
                  </a:gdLst>
                  <a:ahLst/>
                  <a:cxnLst>
                    <a:cxn ang="0">
                      <a:pos x="T0" y="T1"/>
                    </a:cxn>
                    <a:cxn ang="0">
                      <a:pos x="T2" y="T3"/>
                    </a:cxn>
                    <a:cxn ang="0">
                      <a:pos x="T4" y="T5"/>
                    </a:cxn>
                    <a:cxn ang="0">
                      <a:pos x="T6" y="T7"/>
                    </a:cxn>
                    <a:cxn ang="0">
                      <a:pos x="T8" y="T9"/>
                    </a:cxn>
                  </a:cxnLst>
                  <a:rect l="0" t="0" r="r" b="b"/>
                  <a:pathLst>
                    <a:path w="23" h="9">
                      <a:moveTo>
                        <a:pt x="0" y="7"/>
                      </a:moveTo>
                      <a:cubicBezTo>
                        <a:pt x="1" y="7"/>
                        <a:pt x="2" y="7"/>
                        <a:pt x="3" y="7"/>
                      </a:cubicBezTo>
                      <a:cubicBezTo>
                        <a:pt x="13" y="9"/>
                        <a:pt x="20" y="6"/>
                        <a:pt x="23" y="0"/>
                      </a:cubicBezTo>
                      <a:cubicBezTo>
                        <a:pt x="23" y="0"/>
                        <a:pt x="23" y="1"/>
                        <a:pt x="22" y="1"/>
                      </a:cubicBezTo>
                      <a:cubicBezTo>
                        <a:pt x="14" y="2"/>
                        <a:pt x="7" y="4"/>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9" name="Freeform 393"/>
                <p:cNvSpPr/>
                <p:nvPr/>
              </p:nvSpPr>
              <p:spPr bwMode="auto">
                <a:xfrm>
                  <a:off x="-2196" y="3498"/>
                  <a:ext cx="20" cy="9"/>
                </a:xfrm>
                <a:custGeom>
                  <a:avLst/>
                  <a:gdLst>
                    <a:gd name="T0" fmla="*/ 9 w 14"/>
                    <a:gd name="T1" fmla="*/ 0 h 6"/>
                    <a:gd name="T2" fmla="*/ 5 w 14"/>
                    <a:gd name="T3" fmla="*/ 2 h 6"/>
                    <a:gd name="T4" fmla="*/ 0 w 14"/>
                    <a:gd name="T5" fmla="*/ 4 h 6"/>
                    <a:gd name="T6" fmla="*/ 0 w 14"/>
                    <a:gd name="T7" fmla="*/ 5 h 6"/>
                    <a:gd name="T8" fmla="*/ 3 w 14"/>
                    <a:gd name="T9" fmla="*/ 6 h 6"/>
                    <a:gd name="T10" fmla="*/ 5 w 14"/>
                    <a:gd name="T11" fmla="*/ 5 h 6"/>
                    <a:gd name="T12" fmla="*/ 14 w 14"/>
                    <a:gd name="T13" fmla="*/ 1 h 6"/>
                    <a:gd name="T14" fmla="*/ 13 w 14"/>
                    <a:gd name="T15" fmla="*/ 1 h 6"/>
                    <a:gd name="T16" fmla="*/ 9 w 14"/>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
                      <a:moveTo>
                        <a:pt x="9" y="0"/>
                      </a:moveTo>
                      <a:cubicBezTo>
                        <a:pt x="8" y="1"/>
                        <a:pt x="7" y="1"/>
                        <a:pt x="5" y="2"/>
                      </a:cubicBezTo>
                      <a:cubicBezTo>
                        <a:pt x="3" y="3"/>
                        <a:pt x="2" y="3"/>
                        <a:pt x="0" y="4"/>
                      </a:cubicBezTo>
                      <a:cubicBezTo>
                        <a:pt x="0" y="5"/>
                        <a:pt x="0" y="5"/>
                        <a:pt x="0" y="5"/>
                      </a:cubicBezTo>
                      <a:cubicBezTo>
                        <a:pt x="1" y="5"/>
                        <a:pt x="2" y="5"/>
                        <a:pt x="3" y="6"/>
                      </a:cubicBezTo>
                      <a:cubicBezTo>
                        <a:pt x="3" y="5"/>
                        <a:pt x="4" y="5"/>
                        <a:pt x="5" y="5"/>
                      </a:cubicBezTo>
                      <a:cubicBezTo>
                        <a:pt x="7" y="3"/>
                        <a:pt x="11"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0" name="Freeform 394"/>
                <p:cNvSpPr/>
                <p:nvPr/>
              </p:nvSpPr>
              <p:spPr bwMode="auto">
                <a:xfrm>
                  <a:off x="-2088" y="3328"/>
                  <a:ext cx="22" cy="17"/>
                </a:xfrm>
                <a:custGeom>
                  <a:avLst/>
                  <a:gdLst>
                    <a:gd name="T0" fmla="*/ 1 w 16"/>
                    <a:gd name="T1" fmla="*/ 0 h 12"/>
                    <a:gd name="T2" fmla="*/ 1 w 16"/>
                    <a:gd name="T3" fmla="*/ 0 h 12"/>
                    <a:gd name="T4" fmla="*/ 12 w 16"/>
                    <a:gd name="T5" fmla="*/ 12 h 12"/>
                    <a:gd name="T6" fmla="*/ 15 w 16"/>
                    <a:gd name="T7" fmla="*/ 11 h 12"/>
                    <a:gd name="T8" fmla="*/ 16 w 16"/>
                    <a:gd name="T9" fmla="*/ 11 h 12"/>
                    <a:gd name="T10" fmla="*/ 14 w 16"/>
                    <a:gd name="T11" fmla="*/ 9 h 12"/>
                    <a:gd name="T12" fmla="*/ 1 w 1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 y="0"/>
                      </a:moveTo>
                      <a:cubicBezTo>
                        <a:pt x="0" y="0"/>
                        <a:pt x="0" y="0"/>
                        <a:pt x="1" y="0"/>
                      </a:cubicBezTo>
                      <a:cubicBezTo>
                        <a:pt x="5" y="4"/>
                        <a:pt x="9" y="7"/>
                        <a:pt x="12" y="12"/>
                      </a:cubicBezTo>
                      <a:cubicBezTo>
                        <a:pt x="13" y="12"/>
                        <a:pt x="14" y="11"/>
                        <a:pt x="15" y="11"/>
                      </a:cubicBezTo>
                      <a:cubicBezTo>
                        <a:pt x="15" y="11"/>
                        <a:pt x="15" y="11"/>
                        <a:pt x="16" y="11"/>
                      </a:cubicBezTo>
                      <a:cubicBezTo>
                        <a:pt x="15" y="10"/>
                        <a:pt x="15" y="10"/>
                        <a:pt x="14" y="9"/>
                      </a:cubicBezTo>
                      <a:cubicBezTo>
                        <a:pt x="11" y="5"/>
                        <a:pt x="6" y="2"/>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1" name="Freeform 395"/>
                <p:cNvSpPr/>
                <p:nvPr/>
              </p:nvSpPr>
              <p:spPr bwMode="auto">
                <a:xfrm>
                  <a:off x="-2114" y="3357"/>
                  <a:ext cx="24" cy="15"/>
                </a:xfrm>
                <a:custGeom>
                  <a:avLst/>
                  <a:gdLst>
                    <a:gd name="T0" fmla="*/ 1 w 17"/>
                    <a:gd name="T1" fmla="*/ 1 h 11"/>
                    <a:gd name="T2" fmla="*/ 10 w 17"/>
                    <a:gd name="T3" fmla="*/ 9 h 11"/>
                    <a:gd name="T4" fmla="*/ 17 w 17"/>
                    <a:gd name="T5" fmla="*/ 10 h 11"/>
                    <a:gd name="T6" fmla="*/ 15 w 17"/>
                    <a:gd name="T7" fmla="*/ 8 h 11"/>
                    <a:gd name="T8" fmla="*/ 11 w 17"/>
                    <a:gd name="T9" fmla="*/ 7 h 11"/>
                    <a:gd name="T10" fmla="*/ 1 w 17"/>
                    <a:gd name="T11" fmla="*/ 0 h 11"/>
                    <a:gd name="T12" fmla="*/ 1 w 17"/>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1" y="1"/>
                      </a:moveTo>
                      <a:cubicBezTo>
                        <a:pt x="3" y="4"/>
                        <a:pt x="7" y="7"/>
                        <a:pt x="10" y="9"/>
                      </a:cubicBezTo>
                      <a:cubicBezTo>
                        <a:pt x="14" y="11"/>
                        <a:pt x="16" y="11"/>
                        <a:pt x="17" y="10"/>
                      </a:cubicBezTo>
                      <a:cubicBezTo>
                        <a:pt x="16" y="9"/>
                        <a:pt x="16" y="9"/>
                        <a:pt x="15" y="8"/>
                      </a:cubicBezTo>
                      <a:cubicBezTo>
                        <a:pt x="14" y="8"/>
                        <a:pt x="13" y="7"/>
                        <a:pt x="11" y="7"/>
                      </a:cubicBezTo>
                      <a:cubicBezTo>
                        <a:pt x="7" y="5"/>
                        <a:pt x="4" y="3"/>
                        <a:pt x="1"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2" name="Freeform 396"/>
                <p:cNvSpPr/>
                <p:nvPr/>
              </p:nvSpPr>
              <p:spPr bwMode="auto">
                <a:xfrm>
                  <a:off x="-2165" y="3430"/>
                  <a:ext cx="14" cy="6"/>
                </a:xfrm>
                <a:custGeom>
                  <a:avLst/>
                  <a:gdLst>
                    <a:gd name="T0" fmla="*/ 1 w 10"/>
                    <a:gd name="T1" fmla="*/ 0 h 4"/>
                    <a:gd name="T2" fmla="*/ 0 w 10"/>
                    <a:gd name="T3" fmla="*/ 0 h 4"/>
                    <a:gd name="T4" fmla="*/ 10 w 10"/>
                    <a:gd name="T5" fmla="*/ 1 h 4"/>
                    <a:gd name="T6" fmla="*/ 9 w 10"/>
                    <a:gd name="T7" fmla="*/ 1 h 4"/>
                    <a:gd name="T8" fmla="*/ 1 w 10"/>
                    <a:gd name="T9" fmla="*/ 0 h 4"/>
                  </a:gdLst>
                  <a:ahLst/>
                  <a:cxnLst>
                    <a:cxn ang="0">
                      <a:pos x="T0" y="T1"/>
                    </a:cxn>
                    <a:cxn ang="0">
                      <a:pos x="T2" y="T3"/>
                    </a:cxn>
                    <a:cxn ang="0">
                      <a:pos x="T4" y="T5"/>
                    </a:cxn>
                    <a:cxn ang="0">
                      <a:pos x="T6" y="T7"/>
                    </a:cxn>
                    <a:cxn ang="0">
                      <a:pos x="T8" y="T9"/>
                    </a:cxn>
                  </a:cxnLst>
                  <a:rect l="0" t="0" r="r" b="b"/>
                  <a:pathLst>
                    <a:path w="10" h="4">
                      <a:moveTo>
                        <a:pt x="1" y="0"/>
                      </a:moveTo>
                      <a:cubicBezTo>
                        <a:pt x="0" y="0"/>
                        <a:pt x="0" y="0"/>
                        <a:pt x="0" y="0"/>
                      </a:cubicBezTo>
                      <a:cubicBezTo>
                        <a:pt x="2" y="3"/>
                        <a:pt x="5" y="4"/>
                        <a:pt x="10" y="1"/>
                      </a:cubicBezTo>
                      <a:cubicBezTo>
                        <a:pt x="9" y="1"/>
                        <a:pt x="9" y="1"/>
                        <a:pt x="9" y="1"/>
                      </a:cubicBezTo>
                      <a:cubicBezTo>
                        <a:pt x="7"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3" name="Freeform 397"/>
                <p:cNvSpPr/>
                <p:nvPr/>
              </p:nvSpPr>
              <p:spPr bwMode="auto">
                <a:xfrm>
                  <a:off x="-2158" y="3422"/>
                  <a:ext cx="21" cy="10"/>
                </a:xfrm>
                <a:custGeom>
                  <a:avLst/>
                  <a:gdLst>
                    <a:gd name="T0" fmla="*/ 0 w 15"/>
                    <a:gd name="T1" fmla="*/ 0 h 7"/>
                    <a:gd name="T2" fmla="*/ 0 w 15"/>
                    <a:gd name="T3" fmla="*/ 0 h 7"/>
                    <a:gd name="T4" fmla="*/ 15 w 15"/>
                    <a:gd name="T5" fmla="*/ 7 h 7"/>
                    <a:gd name="T6" fmla="*/ 14 w 15"/>
                    <a:gd name="T7" fmla="*/ 7 h 7"/>
                    <a:gd name="T8" fmla="*/ 0 w 15"/>
                    <a:gd name="T9" fmla="*/ 0 h 7"/>
                  </a:gdLst>
                  <a:ahLst/>
                  <a:cxnLst>
                    <a:cxn ang="0">
                      <a:pos x="T0" y="T1"/>
                    </a:cxn>
                    <a:cxn ang="0">
                      <a:pos x="T2" y="T3"/>
                    </a:cxn>
                    <a:cxn ang="0">
                      <a:pos x="T4" y="T5"/>
                    </a:cxn>
                    <a:cxn ang="0">
                      <a:pos x="T6" y="T7"/>
                    </a:cxn>
                    <a:cxn ang="0">
                      <a:pos x="T8" y="T9"/>
                    </a:cxn>
                  </a:cxnLst>
                  <a:rect l="0" t="0" r="r" b="b"/>
                  <a:pathLst>
                    <a:path w="15" h="7">
                      <a:moveTo>
                        <a:pt x="0" y="0"/>
                      </a:moveTo>
                      <a:cubicBezTo>
                        <a:pt x="0" y="0"/>
                        <a:pt x="0" y="0"/>
                        <a:pt x="0" y="0"/>
                      </a:cubicBezTo>
                      <a:cubicBezTo>
                        <a:pt x="2" y="5"/>
                        <a:pt x="7" y="7"/>
                        <a:pt x="15" y="7"/>
                      </a:cubicBezTo>
                      <a:cubicBezTo>
                        <a:pt x="14" y="7"/>
                        <a:pt x="14" y="7"/>
                        <a:pt x="14" y="7"/>
                      </a:cubicBezTo>
                      <a:cubicBezTo>
                        <a:pt x="9" y="5"/>
                        <a:pt x="4"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4" name="Freeform 398"/>
                <p:cNvSpPr/>
                <p:nvPr/>
              </p:nvSpPr>
              <p:spPr bwMode="auto">
                <a:xfrm>
                  <a:off x="-2171" y="3442"/>
                  <a:ext cx="17" cy="1"/>
                </a:xfrm>
                <a:custGeom>
                  <a:avLst/>
                  <a:gdLst>
                    <a:gd name="T0" fmla="*/ 1 w 12"/>
                    <a:gd name="T1" fmla="*/ 0 h 1"/>
                    <a:gd name="T2" fmla="*/ 0 w 12"/>
                    <a:gd name="T3" fmla="*/ 0 h 1"/>
                    <a:gd name="T4" fmla="*/ 12 w 12"/>
                    <a:gd name="T5" fmla="*/ 1 h 1"/>
                    <a:gd name="T6" fmla="*/ 11 w 12"/>
                    <a:gd name="T7" fmla="*/ 1 h 1"/>
                    <a:gd name="T8" fmla="*/ 1 w 12"/>
                    <a:gd name="T9" fmla="*/ 0 h 1"/>
                  </a:gdLst>
                  <a:ahLst/>
                  <a:cxnLst>
                    <a:cxn ang="0">
                      <a:pos x="T0" y="T1"/>
                    </a:cxn>
                    <a:cxn ang="0">
                      <a:pos x="T2" y="T3"/>
                    </a:cxn>
                    <a:cxn ang="0">
                      <a:pos x="T4" y="T5"/>
                    </a:cxn>
                    <a:cxn ang="0">
                      <a:pos x="T6" y="T7"/>
                    </a:cxn>
                    <a:cxn ang="0">
                      <a:pos x="T8" y="T9"/>
                    </a:cxn>
                  </a:cxnLst>
                  <a:rect l="0" t="0" r="r" b="b"/>
                  <a:pathLst>
                    <a:path w="12" h="1">
                      <a:moveTo>
                        <a:pt x="1" y="0"/>
                      </a:moveTo>
                      <a:cubicBezTo>
                        <a:pt x="0" y="0"/>
                        <a:pt x="0" y="0"/>
                        <a:pt x="0" y="0"/>
                      </a:cubicBezTo>
                      <a:cubicBezTo>
                        <a:pt x="4" y="1"/>
                        <a:pt x="8" y="1"/>
                        <a:pt x="12" y="1"/>
                      </a:cubicBezTo>
                      <a:cubicBezTo>
                        <a:pt x="11" y="1"/>
                        <a:pt x="11" y="1"/>
                        <a:pt x="11" y="1"/>
                      </a:cubicBezTo>
                      <a:cubicBezTo>
                        <a:pt x="8" y="0"/>
                        <a:pt x="4"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5" name="Freeform 399"/>
                <p:cNvSpPr/>
                <p:nvPr/>
              </p:nvSpPr>
              <p:spPr bwMode="auto">
                <a:xfrm>
                  <a:off x="-2151" y="3416"/>
                  <a:ext cx="20" cy="9"/>
                </a:xfrm>
                <a:custGeom>
                  <a:avLst/>
                  <a:gdLst>
                    <a:gd name="T0" fmla="*/ 13 w 14"/>
                    <a:gd name="T1" fmla="*/ 5 h 6"/>
                    <a:gd name="T2" fmla="*/ 10 w 14"/>
                    <a:gd name="T3" fmla="*/ 3 h 6"/>
                    <a:gd name="T4" fmla="*/ 14 w 14"/>
                    <a:gd name="T5" fmla="*/ 3 h 6"/>
                    <a:gd name="T6" fmla="*/ 13 w 14"/>
                    <a:gd name="T7" fmla="*/ 3 h 6"/>
                    <a:gd name="T8" fmla="*/ 1 w 14"/>
                    <a:gd name="T9" fmla="*/ 0 h 6"/>
                    <a:gd name="T10" fmla="*/ 1 w 14"/>
                    <a:gd name="T11" fmla="*/ 0 h 6"/>
                    <a:gd name="T12" fmla="*/ 1 w 14"/>
                    <a:gd name="T13" fmla="*/ 0 h 6"/>
                    <a:gd name="T14" fmla="*/ 1 w 14"/>
                    <a:gd name="T15" fmla="*/ 1 h 6"/>
                    <a:gd name="T16" fmla="*/ 0 w 14"/>
                    <a:gd name="T17" fmla="*/ 2 h 6"/>
                    <a:gd name="T18" fmla="*/ 2 w 14"/>
                    <a:gd name="T19" fmla="*/ 2 h 6"/>
                    <a:gd name="T20" fmla="*/ 14 w 14"/>
                    <a:gd name="T21" fmla="*/ 5 h 6"/>
                    <a:gd name="T22" fmla="*/ 13 w 14"/>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13" y="5"/>
                      </a:moveTo>
                      <a:cubicBezTo>
                        <a:pt x="12" y="4"/>
                        <a:pt x="11" y="3"/>
                        <a:pt x="10" y="3"/>
                      </a:cubicBezTo>
                      <a:cubicBezTo>
                        <a:pt x="11" y="3"/>
                        <a:pt x="13" y="3"/>
                        <a:pt x="14" y="3"/>
                      </a:cubicBezTo>
                      <a:cubicBezTo>
                        <a:pt x="13" y="3"/>
                        <a:pt x="13" y="3"/>
                        <a:pt x="13" y="3"/>
                      </a:cubicBezTo>
                      <a:cubicBezTo>
                        <a:pt x="9" y="1"/>
                        <a:pt x="5" y="1"/>
                        <a:pt x="1" y="0"/>
                      </a:cubicBezTo>
                      <a:cubicBezTo>
                        <a:pt x="1" y="0"/>
                        <a:pt x="1" y="0"/>
                        <a:pt x="1" y="0"/>
                      </a:cubicBezTo>
                      <a:cubicBezTo>
                        <a:pt x="1" y="0"/>
                        <a:pt x="1" y="0"/>
                        <a:pt x="1" y="0"/>
                      </a:cubicBezTo>
                      <a:cubicBezTo>
                        <a:pt x="1" y="0"/>
                        <a:pt x="1" y="0"/>
                        <a:pt x="1" y="1"/>
                      </a:cubicBezTo>
                      <a:cubicBezTo>
                        <a:pt x="0" y="1"/>
                        <a:pt x="0" y="2"/>
                        <a:pt x="0" y="2"/>
                      </a:cubicBezTo>
                      <a:cubicBezTo>
                        <a:pt x="1" y="2"/>
                        <a:pt x="1" y="2"/>
                        <a:pt x="2" y="2"/>
                      </a:cubicBezTo>
                      <a:cubicBezTo>
                        <a:pt x="4" y="5"/>
                        <a:pt x="8" y="6"/>
                        <a:pt x="14" y="5"/>
                      </a:cubicBez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6" name="Freeform 400"/>
                <p:cNvSpPr/>
                <p:nvPr/>
              </p:nvSpPr>
              <p:spPr bwMode="auto">
                <a:xfrm>
                  <a:off x="-2179" y="3456"/>
                  <a:ext cx="23" cy="6"/>
                </a:xfrm>
                <a:custGeom>
                  <a:avLst/>
                  <a:gdLst>
                    <a:gd name="T0" fmla="*/ 0 w 16"/>
                    <a:gd name="T1" fmla="*/ 2 h 4"/>
                    <a:gd name="T2" fmla="*/ 16 w 16"/>
                    <a:gd name="T3" fmla="*/ 1 h 4"/>
                    <a:gd name="T4" fmla="*/ 15 w 16"/>
                    <a:gd name="T5" fmla="*/ 1 h 4"/>
                    <a:gd name="T6" fmla="*/ 11 w 16"/>
                    <a:gd name="T7" fmla="*/ 0 h 4"/>
                    <a:gd name="T8" fmla="*/ 0 w 16"/>
                    <a:gd name="T9" fmla="*/ 2 h 4"/>
                  </a:gdLst>
                  <a:ahLst/>
                  <a:cxnLst>
                    <a:cxn ang="0">
                      <a:pos x="T0" y="T1"/>
                    </a:cxn>
                    <a:cxn ang="0">
                      <a:pos x="T2" y="T3"/>
                    </a:cxn>
                    <a:cxn ang="0">
                      <a:pos x="T4" y="T5"/>
                    </a:cxn>
                    <a:cxn ang="0">
                      <a:pos x="T6" y="T7"/>
                    </a:cxn>
                    <a:cxn ang="0">
                      <a:pos x="T8" y="T9"/>
                    </a:cxn>
                  </a:cxnLst>
                  <a:rect l="0" t="0" r="r" b="b"/>
                  <a:pathLst>
                    <a:path w="16" h="4">
                      <a:moveTo>
                        <a:pt x="0" y="2"/>
                      </a:moveTo>
                      <a:cubicBezTo>
                        <a:pt x="5" y="4"/>
                        <a:pt x="10" y="4"/>
                        <a:pt x="16" y="1"/>
                      </a:cubicBezTo>
                      <a:cubicBezTo>
                        <a:pt x="15" y="1"/>
                        <a:pt x="15" y="1"/>
                        <a:pt x="15" y="1"/>
                      </a:cubicBezTo>
                      <a:cubicBezTo>
                        <a:pt x="14" y="0"/>
                        <a:pt x="12" y="0"/>
                        <a:pt x="11" y="0"/>
                      </a:cubicBezTo>
                      <a:cubicBezTo>
                        <a:pt x="8" y="1"/>
                        <a:pt x="5"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7" name="Freeform 401"/>
                <p:cNvSpPr/>
                <p:nvPr/>
              </p:nvSpPr>
              <p:spPr bwMode="auto">
                <a:xfrm>
                  <a:off x="-1877" y="3237"/>
                  <a:ext cx="6" cy="26"/>
                </a:xfrm>
                <a:custGeom>
                  <a:avLst/>
                  <a:gdLst>
                    <a:gd name="T0" fmla="*/ 0 w 4"/>
                    <a:gd name="T1" fmla="*/ 0 h 18"/>
                    <a:gd name="T2" fmla="*/ 0 w 4"/>
                    <a:gd name="T3" fmla="*/ 0 h 18"/>
                    <a:gd name="T4" fmla="*/ 2 w 4"/>
                    <a:gd name="T5" fmla="*/ 18 h 18"/>
                    <a:gd name="T6" fmla="*/ 4 w 4"/>
                    <a:gd name="T7" fmla="*/ 18 h 18"/>
                    <a:gd name="T8" fmla="*/ 4 w 4"/>
                    <a:gd name="T9" fmla="*/ 17 h 18"/>
                    <a:gd name="T10" fmla="*/ 0 w 4"/>
                    <a:gd name="T11" fmla="*/ 0 h 18"/>
                  </a:gdLst>
                  <a:ahLst/>
                  <a:cxnLst>
                    <a:cxn ang="0">
                      <a:pos x="T0" y="T1"/>
                    </a:cxn>
                    <a:cxn ang="0">
                      <a:pos x="T2" y="T3"/>
                    </a:cxn>
                    <a:cxn ang="0">
                      <a:pos x="T4" y="T5"/>
                    </a:cxn>
                    <a:cxn ang="0">
                      <a:pos x="T6" y="T7"/>
                    </a:cxn>
                    <a:cxn ang="0">
                      <a:pos x="T8" y="T9"/>
                    </a:cxn>
                    <a:cxn ang="0">
                      <a:pos x="T10" y="T11"/>
                    </a:cxn>
                  </a:cxnLst>
                  <a:rect l="0" t="0" r="r" b="b"/>
                  <a:pathLst>
                    <a:path w="4" h="18">
                      <a:moveTo>
                        <a:pt x="0" y="0"/>
                      </a:moveTo>
                      <a:cubicBezTo>
                        <a:pt x="0" y="0"/>
                        <a:pt x="0" y="0"/>
                        <a:pt x="0" y="0"/>
                      </a:cubicBezTo>
                      <a:cubicBezTo>
                        <a:pt x="0" y="6"/>
                        <a:pt x="0" y="12"/>
                        <a:pt x="2" y="18"/>
                      </a:cubicBezTo>
                      <a:cubicBezTo>
                        <a:pt x="3" y="18"/>
                        <a:pt x="4" y="18"/>
                        <a:pt x="4" y="18"/>
                      </a:cubicBezTo>
                      <a:cubicBezTo>
                        <a:pt x="4" y="18"/>
                        <a:pt x="4" y="17"/>
                        <a:pt x="4" y="17"/>
                      </a:cubicBezTo>
                      <a:cubicBezTo>
                        <a:pt x="3" y="11"/>
                        <a:pt x="2"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8" name="Freeform 402"/>
                <p:cNvSpPr/>
                <p:nvPr/>
              </p:nvSpPr>
              <p:spPr bwMode="auto">
                <a:xfrm>
                  <a:off x="-1904" y="3249"/>
                  <a:ext cx="4" cy="15"/>
                </a:xfrm>
                <a:custGeom>
                  <a:avLst/>
                  <a:gdLst>
                    <a:gd name="T0" fmla="*/ 1 w 3"/>
                    <a:gd name="T1" fmla="*/ 0 h 11"/>
                    <a:gd name="T2" fmla="*/ 1 w 3"/>
                    <a:gd name="T3" fmla="*/ 1 h 11"/>
                    <a:gd name="T4" fmla="*/ 2 w 3"/>
                    <a:gd name="T5" fmla="*/ 11 h 11"/>
                    <a:gd name="T6" fmla="*/ 3 w 3"/>
                    <a:gd name="T7" fmla="*/ 9 h 11"/>
                    <a:gd name="T8" fmla="*/ 3 w 3"/>
                    <a:gd name="T9" fmla="*/ 8 h 11"/>
                    <a:gd name="T10" fmla="*/ 1 w 3"/>
                    <a:gd name="T11" fmla="*/ 0 h 11"/>
                  </a:gdLst>
                  <a:ahLst/>
                  <a:cxnLst>
                    <a:cxn ang="0">
                      <a:pos x="T0" y="T1"/>
                    </a:cxn>
                    <a:cxn ang="0">
                      <a:pos x="T2" y="T3"/>
                    </a:cxn>
                    <a:cxn ang="0">
                      <a:pos x="T4" y="T5"/>
                    </a:cxn>
                    <a:cxn ang="0">
                      <a:pos x="T6" y="T7"/>
                    </a:cxn>
                    <a:cxn ang="0">
                      <a:pos x="T8" y="T9"/>
                    </a:cxn>
                    <a:cxn ang="0">
                      <a:pos x="T10" y="T11"/>
                    </a:cxn>
                  </a:cxnLst>
                  <a:rect l="0" t="0" r="r" b="b"/>
                  <a:pathLst>
                    <a:path w="3" h="11">
                      <a:moveTo>
                        <a:pt x="1" y="0"/>
                      </a:moveTo>
                      <a:cubicBezTo>
                        <a:pt x="1" y="0"/>
                        <a:pt x="1" y="1"/>
                        <a:pt x="1" y="1"/>
                      </a:cubicBezTo>
                      <a:cubicBezTo>
                        <a:pt x="0" y="4"/>
                        <a:pt x="0" y="8"/>
                        <a:pt x="2" y="11"/>
                      </a:cubicBezTo>
                      <a:cubicBezTo>
                        <a:pt x="3" y="11"/>
                        <a:pt x="3" y="10"/>
                        <a:pt x="3" y="9"/>
                      </a:cubicBezTo>
                      <a:cubicBezTo>
                        <a:pt x="3" y="9"/>
                        <a:pt x="3" y="8"/>
                        <a:pt x="3" y="8"/>
                      </a:cubicBezTo>
                      <a:cubicBezTo>
                        <a:pt x="2" y="5"/>
                        <a:pt x="1" y="3"/>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9" name="Freeform 403"/>
                <p:cNvSpPr/>
                <p:nvPr/>
              </p:nvSpPr>
              <p:spPr bwMode="auto">
                <a:xfrm>
                  <a:off x="-1918" y="3243"/>
                  <a:ext cx="7" cy="13"/>
                </a:xfrm>
                <a:custGeom>
                  <a:avLst/>
                  <a:gdLst>
                    <a:gd name="T0" fmla="*/ 5 w 5"/>
                    <a:gd name="T1" fmla="*/ 9 h 9"/>
                    <a:gd name="T2" fmla="*/ 5 w 5"/>
                    <a:gd name="T3" fmla="*/ 8 h 9"/>
                    <a:gd name="T4" fmla="*/ 1 w 5"/>
                    <a:gd name="T5" fmla="*/ 0 h 9"/>
                    <a:gd name="T6" fmla="*/ 0 w 5"/>
                    <a:gd name="T7" fmla="*/ 1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9"/>
                        <a:pt x="5" y="8"/>
                        <a:pt x="5" y="8"/>
                      </a:cubicBezTo>
                      <a:cubicBezTo>
                        <a:pt x="3" y="5"/>
                        <a:pt x="2" y="3"/>
                        <a:pt x="1" y="0"/>
                      </a:cubicBezTo>
                      <a:cubicBezTo>
                        <a:pt x="0" y="0"/>
                        <a:pt x="0" y="0"/>
                        <a:pt x="0" y="1"/>
                      </a:cubicBezTo>
                      <a:cubicBezTo>
                        <a:pt x="0" y="5"/>
                        <a:pt x="2"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0" name="Freeform 404"/>
                <p:cNvSpPr/>
                <p:nvPr/>
              </p:nvSpPr>
              <p:spPr bwMode="auto">
                <a:xfrm>
                  <a:off x="-1927" y="3246"/>
                  <a:ext cx="13" cy="27"/>
                </a:xfrm>
                <a:custGeom>
                  <a:avLst/>
                  <a:gdLst>
                    <a:gd name="T0" fmla="*/ 4 w 9"/>
                    <a:gd name="T1" fmla="*/ 6 h 19"/>
                    <a:gd name="T2" fmla="*/ 4 w 9"/>
                    <a:gd name="T3" fmla="*/ 5 h 19"/>
                    <a:gd name="T4" fmla="*/ 3 w 9"/>
                    <a:gd name="T5" fmla="*/ 2 h 19"/>
                    <a:gd name="T6" fmla="*/ 1 w 9"/>
                    <a:gd name="T7" fmla="*/ 0 h 19"/>
                    <a:gd name="T8" fmla="*/ 0 w 9"/>
                    <a:gd name="T9" fmla="*/ 1 h 19"/>
                    <a:gd name="T10" fmla="*/ 2 w 9"/>
                    <a:gd name="T11" fmla="*/ 8 h 19"/>
                    <a:gd name="T12" fmla="*/ 3 w 9"/>
                    <a:gd name="T13" fmla="*/ 9 h 19"/>
                    <a:gd name="T14" fmla="*/ 9 w 9"/>
                    <a:gd name="T15" fmla="*/ 19 h 19"/>
                    <a:gd name="T16" fmla="*/ 9 w 9"/>
                    <a:gd name="T17" fmla="*/ 18 h 19"/>
                    <a:gd name="T18" fmla="*/ 4 w 9"/>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9">
                      <a:moveTo>
                        <a:pt x="4" y="6"/>
                      </a:moveTo>
                      <a:cubicBezTo>
                        <a:pt x="4" y="6"/>
                        <a:pt x="4" y="5"/>
                        <a:pt x="4" y="5"/>
                      </a:cubicBezTo>
                      <a:cubicBezTo>
                        <a:pt x="4" y="4"/>
                        <a:pt x="3" y="3"/>
                        <a:pt x="3" y="2"/>
                      </a:cubicBezTo>
                      <a:cubicBezTo>
                        <a:pt x="3" y="1"/>
                        <a:pt x="2" y="1"/>
                        <a:pt x="1" y="0"/>
                      </a:cubicBezTo>
                      <a:cubicBezTo>
                        <a:pt x="0" y="0"/>
                        <a:pt x="0" y="0"/>
                        <a:pt x="0" y="1"/>
                      </a:cubicBezTo>
                      <a:cubicBezTo>
                        <a:pt x="1" y="3"/>
                        <a:pt x="2" y="5"/>
                        <a:pt x="2" y="8"/>
                      </a:cubicBezTo>
                      <a:cubicBezTo>
                        <a:pt x="3" y="8"/>
                        <a:pt x="3" y="9"/>
                        <a:pt x="3" y="9"/>
                      </a:cubicBezTo>
                      <a:cubicBezTo>
                        <a:pt x="5" y="13"/>
                        <a:pt x="7" y="16"/>
                        <a:pt x="9" y="19"/>
                      </a:cubicBezTo>
                      <a:cubicBezTo>
                        <a:pt x="9" y="19"/>
                        <a:pt x="9" y="19"/>
                        <a:pt x="9" y="18"/>
                      </a:cubicBezTo>
                      <a:cubicBezTo>
                        <a:pt x="9" y="14"/>
                        <a:pt x="7" y="9"/>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1" name="Freeform 405"/>
                <p:cNvSpPr/>
                <p:nvPr/>
              </p:nvSpPr>
              <p:spPr bwMode="auto">
                <a:xfrm>
                  <a:off x="-1837" y="3240"/>
                  <a:ext cx="5" cy="22"/>
                </a:xfrm>
                <a:custGeom>
                  <a:avLst/>
                  <a:gdLst>
                    <a:gd name="T0" fmla="*/ 4 w 4"/>
                    <a:gd name="T1" fmla="*/ 0 h 15"/>
                    <a:gd name="T2" fmla="*/ 2 w 4"/>
                    <a:gd name="T3" fmla="*/ 1 h 15"/>
                    <a:gd name="T4" fmla="*/ 2 w 4"/>
                    <a:gd name="T5" fmla="*/ 15 h 15"/>
                    <a:gd name="T6" fmla="*/ 3 w 4"/>
                    <a:gd name="T7" fmla="*/ 14 h 15"/>
                    <a:gd name="T8" fmla="*/ 4 w 4"/>
                    <a:gd name="T9" fmla="*/ 0 h 15"/>
                  </a:gdLst>
                  <a:ahLst/>
                  <a:cxnLst>
                    <a:cxn ang="0">
                      <a:pos x="T0" y="T1"/>
                    </a:cxn>
                    <a:cxn ang="0">
                      <a:pos x="T2" y="T3"/>
                    </a:cxn>
                    <a:cxn ang="0">
                      <a:pos x="T4" y="T5"/>
                    </a:cxn>
                    <a:cxn ang="0">
                      <a:pos x="T6" y="T7"/>
                    </a:cxn>
                    <a:cxn ang="0">
                      <a:pos x="T8" y="T9"/>
                    </a:cxn>
                  </a:cxnLst>
                  <a:rect l="0" t="0" r="r" b="b"/>
                  <a:pathLst>
                    <a:path w="4" h="15">
                      <a:moveTo>
                        <a:pt x="4" y="0"/>
                      </a:moveTo>
                      <a:cubicBezTo>
                        <a:pt x="3" y="0"/>
                        <a:pt x="3" y="0"/>
                        <a:pt x="2" y="1"/>
                      </a:cubicBezTo>
                      <a:cubicBezTo>
                        <a:pt x="0" y="6"/>
                        <a:pt x="0" y="11"/>
                        <a:pt x="2" y="15"/>
                      </a:cubicBezTo>
                      <a:cubicBezTo>
                        <a:pt x="2" y="15"/>
                        <a:pt x="3" y="14"/>
                        <a:pt x="3" y="14"/>
                      </a:cubicBezTo>
                      <a:cubicBezTo>
                        <a:pt x="3" y="9"/>
                        <a:pt x="4"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8" name="Freeform 407"/>
              <p:cNvSpPr/>
              <p:nvPr/>
            </p:nvSpPr>
            <p:spPr bwMode="auto">
              <a:xfrm>
                <a:off x="-2199" y="3549"/>
                <a:ext cx="20" cy="10"/>
              </a:xfrm>
              <a:custGeom>
                <a:avLst/>
                <a:gdLst>
                  <a:gd name="T0" fmla="*/ 9 w 14"/>
                  <a:gd name="T1" fmla="*/ 0 h 7"/>
                  <a:gd name="T2" fmla="*/ 4 w 14"/>
                  <a:gd name="T3" fmla="*/ 3 h 7"/>
                  <a:gd name="T4" fmla="*/ 1 w 14"/>
                  <a:gd name="T5" fmla="*/ 7 h 7"/>
                  <a:gd name="T6" fmla="*/ 3 w 14"/>
                  <a:gd name="T7" fmla="*/ 6 h 7"/>
                  <a:gd name="T8" fmla="*/ 14 w 14"/>
                  <a:gd name="T9" fmla="*/ 1 h 7"/>
                  <a:gd name="T10" fmla="*/ 13 w 14"/>
                  <a:gd name="T11" fmla="*/ 1 h 7"/>
                  <a:gd name="T12" fmla="*/ 9 w 1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 h="7">
                    <a:moveTo>
                      <a:pt x="9" y="0"/>
                    </a:moveTo>
                    <a:cubicBezTo>
                      <a:pt x="7" y="1"/>
                      <a:pt x="6" y="2"/>
                      <a:pt x="4" y="3"/>
                    </a:cubicBezTo>
                    <a:cubicBezTo>
                      <a:pt x="1" y="4"/>
                      <a:pt x="0" y="5"/>
                      <a:pt x="1" y="7"/>
                    </a:cubicBezTo>
                    <a:cubicBezTo>
                      <a:pt x="1" y="7"/>
                      <a:pt x="2" y="7"/>
                      <a:pt x="3" y="6"/>
                    </a:cubicBezTo>
                    <a:cubicBezTo>
                      <a:pt x="6" y="3"/>
                      <a:pt x="10" y="2"/>
                      <a:pt x="14" y="1"/>
                    </a:cubicBezTo>
                    <a:cubicBezTo>
                      <a:pt x="13" y="1"/>
                      <a:pt x="13" y="1"/>
                      <a:pt x="13" y="1"/>
                    </a:cubicBezTo>
                    <a:cubicBezTo>
                      <a:pt x="12" y="0"/>
                      <a:pt x="10"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408"/>
              <p:cNvSpPr/>
              <p:nvPr/>
            </p:nvSpPr>
            <p:spPr bwMode="auto">
              <a:xfrm>
                <a:off x="-2205" y="3558"/>
                <a:ext cx="23" cy="13"/>
              </a:xfrm>
              <a:custGeom>
                <a:avLst/>
                <a:gdLst>
                  <a:gd name="T0" fmla="*/ 13 w 16"/>
                  <a:gd name="T1" fmla="*/ 0 h 9"/>
                  <a:gd name="T2" fmla="*/ 13 w 16"/>
                  <a:gd name="T3" fmla="*/ 0 h 9"/>
                  <a:gd name="T4" fmla="*/ 0 w 16"/>
                  <a:gd name="T5" fmla="*/ 8 h 9"/>
                  <a:gd name="T6" fmla="*/ 3 w 16"/>
                  <a:gd name="T7" fmla="*/ 9 h 9"/>
                  <a:gd name="T8" fmla="*/ 6 w 16"/>
                  <a:gd name="T9" fmla="*/ 5 h 9"/>
                  <a:gd name="T10" fmla="*/ 16 w 16"/>
                  <a:gd name="T11" fmla="*/ 1 h 9"/>
                  <a:gd name="T12" fmla="*/ 15 w 16"/>
                  <a:gd name="T13" fmla="*/ 1 h 9"/>
                  <a:gd name="T14" fmla="*/ 13 w 1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9">
                    <a:moveTo>
                      <a:pt x="13" y="0"/>
                    </a:moveTo>
                    <a:cubicBezTo>
                      <a:pt x="13" y="0"/>
                      <a:pt x="13" y="0"/>
                      <a:pt x="13" y="0"/>
                    </a:cubicBezTo>
                    <a:cubicBezTo>
                      <a:pt x="7" y="1"/>
                      <a:pt x="3" y="3"/>
                      <a:pt x="0" y="8"/>
                    </a:cubicBezTo>
                    <a:cubicBezTo>
                      <a:pt x="1" y="8"/>
                      <a:pt x="2" y="9"/>
                      <a:pt x="3" y="9"/>
                    </a:cubicBezTo>
                    <a:cubicBezTo>
                      <a:pt x="3" y="7"/>
                      <a:pt x="5" y="6"/>
                      <a:pt x="6" y="5"/>
                    </a:cubicBezTo>
                    <a:cubicBezTo>
                      <a:pt x="10" y="4"/>
                      <a:pt x="13" y="3"/>
                      <a:pt x="16" y="1"/>
                    </a:cubicBezTo>
                    <a:cubicBezTo>
                      <a:pt x="15" y="1"/>
                      <a:pt x="15" y="1"/>
                      <a:pt x="15" y="1"/>
                    </a:cubicBezTo>
                    <a:cubicBezTo>
                      <a:pt x="15"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409"/>
              <p:cNvSpPr/>
              <p:nvPr/>
            </p:nvSpPr>
            <p:spPr bwMode="auto">
              <a:xfrm>
                <a:off x="-2199" y="3578"/>
                <a:ext cx="14" cy="13"/>
              </a:xfrm>
              <a:custGeom>
                <a:avLst/>
                <a:gdLst>
                  <a:gd name="T0" fmla="*/ 0 w 10"/>
                  <a:gd name="T1" fmla="*/ 8 h 9"/>
                  <a:gd name="T2" fmla="*/ 0 w 10"/>
                  <a:gd name="T3" fmla="*/ 9 h 9"/>
                  <a:gd name="T4" fmla="*/ 2 w 10"/>
                  <a:gd name="T5" fmla="*/ 9 h 9"/>
                  <a:gd name="T6" fmla="*/ 2 w 10"/>
                  <a:gd name="T7" fmla="*/ 7 h 9"/>
                  <a:gd name="T8" fmla="*/ 10 w 10"/>
                  <a:gd name="T9" fmla="*/ 1 h 9"/>
                  <a:gd name="T10" fmla="*/ 9 w 10"/>
                  <a:gd name="T11" fmla="*/ 1 h 9"/>
                  <a:gd name="T12" fmla="*/ 7 w 10"/>
                  <a:gd name="T13" fmla="*/ 0 h 9"/>
                  <a:gd name="T14" fmla="*/ 5 w 10"/>
                  <a:gd name="T15" fmla="*/ 1 h 9"/>
                  <a:gd name="T16" fmla="*/ 0 w 1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0" y="8"/>
                    </a:moveTo>
                    <a:cubicBezTo>
                      <a:pt x="0" y="8"/>
                      <a:pt x="0" y="9"/>
                      <a:pt x="0" y="9"/>
                    </a:cubicBezTo>
                    <a:cubicBezTo>
                      <a:pt x="1" y="9"/>
                      <a:pt x="1" y="9"/>
                      <a:pt x="2" y="9"/>
                    </a:cubicBezTo>
                    <a:cubicBezTo>
                      <a:pt x="2" y="8"/>
                      <a:pt x="2" y="8"/>
                      <a:pt x="2" y="7"/>
                    </a:cubicBezTo>
                    <a:cubicBezTo>
                      <a:pt x="4" y="5"/>
                      <a:pt x="7" y="3"/>
                      <a:pt x="10" y="1"/>
                    </a:cubicBezTo>
                    <a:cubicBezTo>
                      <a:pt x="9" y="1"/>
                      <a:pt x="9" y="1"/>
                      <a:pt x="9" y="1"/>
                    </a:cubicBezTo>
                    <a:cubicBezTo>
                      <a:pt x="9" y="0"/>
                      <a:pt x="8" y="0"/>
                      <a:pt x="7" y="0"/>
                    </a:cubicBezTo>
                    <a:cubicBezTo>
                      <a:pt x="7" y="0"/>
                      <a:pt x="6" y="1"/>
                      <a:pt x="5" y="1"/>
                    </a:cubicBezTo>
                    <a:cubicBezTo>
                      <a:pt x="3" y="3"/>
                      <a:pt x="1" y="5"/>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410"/>
              <p:cNvSpPr/>
              <p:nvPr/>
            </p:nvSpPr>
            <p:spPr bwMode="auto">
              <a:xfrm>
                <a:off x="-2199" y="3640"/>
                <a:ext cx="17" cy="4"/>
              </a:xfrm>
              <a:custGeom>
                <a:avLst/>
                <a:gdLst>
                  <a:gd name="T0" fmla="*/ 11 w 12"/>
                  <a:gd name="T1" fmla="*/ 1 h 3"/>
                  <a:gd name="T2" fmla="*/ 3 w 12"/>
                  <a:gd name="T3" fmla="*/ 0 h 3"/>
                  <a:gd name="T4" fmla="*/ 3 w 12"/>
                  <a:gd name="T5" fmla="*/ 0 h 3"/>
                  <a:gd name="T6" fmla="*/ 2 w 12"/>
                  <a:gd name="T7" fmla="*/ 0 h 3"/>
                  <a:gd name="T8" fmla="*/ 1 w 12"/>
                  <a:gd name="T9" fmla="*/ 2 h 3"/>
                  <a:gd name="T10" fmla="*/ 0 w 12"/>
                  <a:gd name="T11" fmla="*/ 3 h 3"/>
                  <a:gd name="T12" fmla="*/ 12 w 12"/>
                  <a:gd name="T13" fmla="*/ 1 h 3"/>
                  <a:gd name="T14" fmla="*/ 11 w 1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11" y="1"/>
                    </a:moveTo>
                    <a:cubicBezTo>
                      <a:pt x="9" y="0"/>
                      <a:pt x="6" y="0"/>
                      <a:pt x="3" y="0"/>
                    </a:cubicBezTo>
                    <a:cubicBezTo>
                      <a:pt x="3" y="0"/>
                      <a:pt x="3" y="0"/>
                      <a:pt x="3" y="0"/>
                    </a:cubicBezTo>
                    <a:cubicBezTo>
                      <a:pt x="3" y="0"/>
                      <a:pt x="2" y="0"/>
                      <a:pt x="2" y="0"/>
                    </a:cubicBezTo>
                    <a:cubicBezTo>
                      <a:pt x="1" y="1"/>
                      <a:pt x="1" y="1"/>
                      <a:pt x="1" y="2"/>
                    </a:cubicBezTo>
                    <a:cubicBezTo>
                      <a:pt x="0" y="2"/>
                      <a:pt x="0" y="3"/>
                      <a:pt x="0" y="3"/>
                    </a:cubicBezTo>
                    <a:cubicBezTo>
                      <a:pt x="4" y="3"/>
                      <a:pt x="8" y="2"/>
                      <a:pt x="12" y="1"/>
                    </a:cubicBezTo>
                    <a:lnTo>
                      <a:pt x="1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411"/>
              <p:cNvSpPr/>
              <p:nvPr/>
            </p:nvSpPr>
            <p:spPr bwMode="auto">
              <a:xfrm>
                <a:off x="-2193" y="3632"/>
                <a:ext cx="11" cy="5"/>
              </a:xfrm>
              <a:custGeom>
                <a:avLst/>
                <a:gdLst>
                  <a:gd name="T0" fmla="*/ 8 w 8"/>
                  <a:gd name="T1" fmla="*/ 1 h 4"/>
                  <a:gd name="T2" fmla="*/ 7 w 8"/>
                  <a:gd name="T3" fmla="*/ 1 h 4"/>
                  <a:gd name="T4" fmla="*/ 5 w 8"/>
                  <a:gd name="T5" fmla="*/ 0 h 4"/>
                  <a:gd name="T6" fmla="*/ 5 w 8"/>
                  <a:gd name="T7" fmla="*/ 0 h 4"/>
                  <a:gd name="T8" fmla="*/ 0 w 8"/>
                  <a:gd name="T9" fmla="*/ 2 h 4"/>
                  <a:gd name="T10" fmla="*/ 3 w 8"/>
                  <a:gd name="T11" fmla="*/ 4 h 4"/>
                  <a:gd name="T12" fmla="*/ 8 w 8"/>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1"/>
                    </a:moveTo>
                    <a:cubicBezTo>
                      <a:pt x="7" y="1"/>
                      <a:pt x="7" y="1"/>
                      <a:pt x="7" y="1"/>
                    </a:cubicBezTo>
                    <a:cubicBezTo>
                      <a:pt x="7" y="0"/>
                      <a:pt x="6" y="0"/>
                      <a:pt x="5" y="0"/>
                    </a:cubicBezTo>
                    <a:cubicBezTo>
                      <a:pt x="5" y="0"/>
                      <a:pt x="5" y="0"/>
                      <a:pt x="5" y="0"/>
                    </a:cubicBezTo>
                    <a:cubicBezTo>
                      <a:pt x="3" y="1"/>
                      <a:pt x="1" y="1"/>
                      <a:pt x="0" y="2"/>
                    </a:cubicBezTo>
                    <a:cubicBezTo>
                      <a:pt x="1" y="3"/>
                      <a:pt x="2" y="3"/>
                      <a:pt x="3" y="4"/>
                    </a:cubicBezTo>
                    <a:cubicBezTo>
                      <a:pt x="5" y="3"/>
                      <a:pt x="6"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412"/>
              <p:cNvSpPr/>
              <p:nvPr/>
            </p:nvSpPr>
            <p:spPr bwMode="auto">
              <a:xfrm>
                <a:off x="-2196" y="3680"/>
                <a:ext cx="13" cy="13"/>
              </a:xfrm>
              <a:custGeom>
                <a:avLst/>
                <a:gdLst>
                  <a:gd name="T0" fmla="*/ 8 w 9"/>
                  <a:gd name="T1" fmla="*/ 3 h 9"/>
                  <a:gd name="T2" fmla="*/ 9 w 9"/>
                  <a:gd name="T3" fmla="*/ 0 h 9"/>
                  <a:gd name="T4" fmla="*/ 8 w 9"/>
                  <a:gd name="T5" fmla="*/ 1 h 9"/>
                  <a:gd name="T6" fmla="*/ 0 w 9"/>
                  <a:gd name="T7" fmla="*/ 6 h 9"/>
                  <a:gd name="T8" fmla="*/ 6 w 9"/>
                  <a:gd name="T9" fmla="*/ 7 h 9"/>
                  <a:gd name="T10" fmla="*/ 6 w 9"/>
                  <a:gd name="T11" fmla="*/ 6 h 9"/>
                  <a:gd name="T12" fmla="*/ 6 w 9"/>
                  <a:gd name="T13" fmla="*/ 5 h 9"/>
                  <a:gd name="T14" fmla="*/ 8 w 9"/>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8" y="3"/>
                    </a:moveTo>
                    <a:cubicBezTo>
                      <a:pt x="8" y="2"/>
                      <a:pt x="9" y="1"/>
                      <a:pt x="9" y="0"/>
                    </a:cubicBezTo>
                    <a:cubicBezTo>
                      <a:pt x="9" y="0"/>
                      <a:pt x="9" y="0"/>
                      <a:pt x="8" y="1"/>
                    </a:cubicBezTo>
                    <a:cubicBezTo>
                      <a:pt x="6" y="3"/>
                      <a:pt x="3" y="5"/>
                      <a:pt x="0" y="6"/>
                    </a:cubicBezTo>
                    <a:cubicBezTo>
                      <a:pt x="1" y="9"/>
                      <a:pt x="3" y="9"/>
                      <a:pt x="6" y="7"/>
                    </a:cubicBezTo>
                    <a:cubicBezTo>
                      <a:pt x="6" y="7"/>
                      <a:pt x="6" y="7"/>
                      <a:pt x="6" y="6"/>
                    </a:cubicBezTo>
                    <a:cubicBezTo>
                      <a:pt x="6" y="6"/>
                      <a:pt x="6" y="5"/>
                      <a:pt x="6" y="5"/>
                    </a:cubicBezTo>
                    <a:cubicBezTo>
                      <a:pt x="7" y="4"/>
                      <a:pt x="7" y="4"/>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3" name="Freeform 413"/>
              <p:cNvSpPr/>
              <p:nvPr/>
            </p:nvSpPr>
            <p:spPr bwMode="auto">
              <a:xfrm>
                <a:off x="-2196" y="3731"/>
                <a:ext cx="11" cy="7"/>
              </a:xfrm>
              <a:custGeom>
                <a:avLst/>
                <a:gdLst>
                  <a:gd name="T0" fmla="*/ 7 w 8"/>
                  <a:gd name="T1" fmla="*/ 1 h 5"/>
                  <a:gd name="T2" fmla="*/ 5 w 8"/>
                  <a:gd name="T3" fmla="*/ 0 h 5"/>
                  <a:gd name="T4" fmla="*/ 5 w 8"/>
                  <a:gd name="T5" fmla="*/ 0 h 5"/>
                  <a:gd name="T6" fmla="*/ 0 w 8"/>
                  <a:gd name="T7" fmla="*/ 4 h 5"/>
                  <a:gd name="T8" fmla="*/ 1 w 8"/>
                  <a:gd name="T9" fmla="*/ 5 h 5"/>
                  <a:gd name="T10" fmla="*/ 8 w 8"/>
                  <a:gd name="T11" fmla="*/ 1 h 5"/>
                  <a:gd name="T12" fmla="*/ 7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7" y="1"/>
                    </a:moveTo>
                    <a:cubicBezTo>
                      <a:pt x="7" y="0"/>
                      <a:pt x="6" y="0"/>
                      <a:pt x="5" y="0"/>
                    </a:cubicBezTo>
                    <a:cubicBezTo>
                      <a:pt x="5" y="0"/>
                      <a:pt x="5" y="0"/>
                      <a:pt x="5" y="0"/>
                    </a:cubicBezTo>
                    <a:cubicBezTo>
                      <a:pt x="2" y="0"/>
                      <a:pt x="0" y="2"/>
                      <a:pt x="0" y="4"/>
                    </a:cubicBezTo>
                    <a:cubicBezTo>
                      <a:pt x="0" y="5"/>
                      <a:pt x="0" y="5"/>
                      <a:pt x="1" y="5"/>
                    </a:cubicBezTo>
                    <a:cubicBezTo>
                      <a:pt x="3" y="3"/>
                      <a:pt x="5" y="2"/>
                      <a:pt x="8" y="1"/>
                    </a:cubicBezTo>
                    <a:lnTo>
                      <a:pt x="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4" name="Freeform 414"/>
              <p:cNvSpPr/>
              <p:nvPr/>
            </p:nvSpPr>
            <p:spPr bwMode="auto">
              <a:xfrm>
                <a:off x="-2191" y="3731"/>
                <a:ext cx="22" cy="13"/>
              </a:xfrm>
              <a:custGeom>
                <a:avLst/>
                <a:gdLst>
                  <a:gd name="T0" fmla="*/ 0 w 15"/>
                  <a:gd name="T1" fmla="*/ 9 h 9"/>
                  <a:gd name="T2" fmla="*/ 2 w 15"/>
                  <a:gd name="T3" fmla="*/ 9 h 9"/>
                  <a:gd name="T4" fmla="*/ 15 w 15"/>
                  <a:gd name="T5" fmla="*/ 0 h 9"/>
                  <a:gd name="T6" fmla="*/ 13 w 15"/>
                  <a:gd name="T7" fmla="*/ 0 h 9"/>
                  <a:gd name="T8" fmla="*/ 9 w 15"/>
                  <a:gd name="T9" fmla="*/ 3 h 9"/>
                  <a:gd name="T10" fmla="*/ 0 w 15"/>
                  <a:gd name="T11" fmla="*/ 9 h 9"/>
                </a:gdLst>
                <a:ahLst/>
                <a:cxnLst>
                  <a:cxn ang="0">
                    <a:pos x="T0" y="T1"/>
                  </a:cxn>
                  <a:cxn ang="0">
                    <a:pos x="T2" y="T3"/>
                  </a:cxn>
                  <a:cxn ang="0">
                    <a:pos x="T4" y="T5"/>
                  </a:cxn>
                  <a:cxn ang="0">
                    <a:pos x="T6" y="T7"/>
                  </a:cxn>
                  <a:cxn ang="0">
                    <a:pos x="T8" y="T9"/>
                  </a:cxn>
                  <a:cxn ang="0">
                    <a:pos x="T10" y="T11"/>
                  </a:cxn>
                </a:cxnLst>
                <a:rect l="0" t="0" r="r" b="b"/>
                <a:pathLst>
                  <a:path w="15" h="9">
                    <a:moveTo>
                      <a:pt x="0" y="9"/>
                    </a:moveTo>
                    <a:cubicBezTo>
                      <a:pt x="1" y="9"/>
                      <a:pt x="1" y="9"/>
                      <a:pt x="2" y="9"/>
                    </a:cubicBezTo>
                    <a:cubicBezTo>
                      <a:pt x="7" y="7"/>
                      <a:pt x="11" y="3"/>
                      <a:pt x="15" y="0"/>
                    </a:cubicBezTo>
                    <a:cubicBezTo>
                      <a:pt x="15" y="0"/>
                      <a:pt x="14" y="0"/>
                      <a:pt x="13" y="0"/>
                    </a:cubicBezTo>
                    <a:cubicBezTo>
                      <a:pt x="12" y="1"/>
                      <a:pt x="11" y="2"/>
                      <a:pt x="9" y="3"/>
                    </a:cubicBezTo>
                    <a:cubicBezTo>
                      <a:pt x="6" y="4"/>
                      <a:pt x="3"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415"/>
              <p:cNvSpPr/>
              <p:nvPr/>
            </p:nvSpPr>
            <p:spPr bwMode="auto">
              <a:xfrm>
                <a:off x="-2168" y="3771"/>
                <a:ext cx="13" cy="21"/>
              </a:xfrm>
              <a:custGeom>
                <a:avLst/>
                <a:gdLst>
                  <a:gd name="T0" fmla="*/ 9 w 9"/>
                  <a:gd name="T1" fmla="*/ 0 h 15"/>
                  <a:gd name="T2" fmla="*/ 8 w 9"/>
                  <a:gd name="T3" fmla="*/ 1 h 15"/>
                  <a:gd name="T4" fmla="*/ 0 w 9"/>
                  <a:gd name="T5" fmla="*/ 15 h 15"/>
                  <a:gd name="T6" fmla="*/ 1 w 9"/>
                  <a:gd name="T7" fmla="*/ 15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9" y="0"/>
                      <a:pt x="9" y="0"/>
                      <a:pt x="8" y="1"/>
                    </a:cubicBezTo>
                    <a:cubicBezTo>
                      <a:pt x="5" y="5"/>
                      <a:pt x="2" y="10"/>
                      <a:pt x="0" y="15"/>
                    </a:cubicBezTo>
                    <a:cubicBezTo>
                      <a:pt x="1" y="15"/>
                      <a:pt x="1" y="15"/>
                      <a:pt x="1" y="15"/>
                    </a:cubicBezTo>
                    <a:cubicBezTo>
                      <a:pt x="5" y="11"/>
                      <a:pt x="8" y="6"/>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6" name="Freeform 416"/>
              <p:cNvSpPr/>
              <p:nvPr/>
            </p:nvSpPr>
            <p:spPr bwMode="auto">
              <a:xfrm>
                <a:off x="-2176" y="3768"/>
                <a:ext cx="18" cy="15"/>
              </a:xfrm>
              <a:custGeom>
                <a:avLst/>
                <a:gdLst>
                  <a:gd name="T0" fmla="*/ 13 w 13"/>
                  <a:gd name="T1" fmla="*/ 0 h 11"/>
                  <a:gd name="T2" fmla="*/ 12 w 13"/>
                  <a:gd name="T3" fmla="*/ 1 h 11"/>
                  <a:gd name="T4" fmla="*/ 0 w 13"/>
                  <a:gd name="T5" fmla="*/ 11 h 11"/>
                  <a:gd name="T6" fmla="*/ 2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13" y="0"/>
                      <a:pt x="13" y="1"/>
                      <a:pt x="12" y="1"/>
                    </a:cubicBezTo>
                    <a:cubicBezTo>
                      <a:pt x="7" y="4"/>
                      <a:pt x="3" y="8"/>
                      <a:pt x="0" y="11"/>
                    </a:cubicBezTo>
                    <a:cubicBezTo>
                      <a:pt x="1" y="11"/>
                      <a:pt x="1" y="11"/>
                      <a:pt x="2" y="11"/>
                    </a:cubicBezTo>
                    <a:cubicBezTo>
                      <a:pt x="8" y="8"/>
                      <a:pt x="12" y="5"/>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417"/>
              <p:cNvSpPr/>
              <p:nvPr/>
            </p:nvSpPr>
            <p:spPr bwMode="auto">
              <a:xfrm>
                <a:off x="-2171" y="3788"/>
                <a:ext cx="22" cy="18"/>
              </a:xfrm>
              <a:custGeom>
                <a:avLst/>
                <a:gdLst>
                  <a:gd name="T0" fmla="*/ 11 w 15"/>
                  <a:gd name="T1" fmla="*/ 6 h 13"/>
                  <a:gd name="T2" fmla="*/ 9 w 15"/>
                  <a:gd name="T3" fmla="*/ 6 h 13"/>
                  <a:gd name="T4" fmla="*/ 9 w 15"/>
                  <a:gd name="T5" fmla="*/ 6 h 13"/>
                  <a:gd name="T6" fmla="*/ 2 w 15"/>
                  <a:gd name="T7" fmla="*/ 8 h 13"/>
                  <a:gd name="T8" fmla="*/ 0 w 15"/>
                  <a:gd name="T9" fmla="*/ 11 h 13"/>
                  <a:gd name="T10" fmla="*/ 0 w 15"/>
                  <a:gd name="T11" fmla="*/ 12 h 13"/>
                  <a:gd name="T12" fmla="*/ 2 w 15"/>
                  <a:gd name="T13" fmla="*/ 12 h 13"/>
                  <a:gd name="T14" fmla="*/ 2 w 15"/>
                  <a:gd name="T15" fmla="*/ 11 h 13"/>
                  <a:gd name="T16" fmla="*/ 9 w 15"/>
                  <a:gd name="T17" fmla="*/ 9 h 13"/>
                  <a:gd name="T18" fmla="*/ 7 w 15"/>
                  <a:gd name="T19" fmla="*/ 13 h 13"/>
                  <a:gd name="T20" fmla="*/ 9 w 15"/>
                  <a:gd name="T21" fmla="*/ 12 h 13"/>
                  <a:gd name="T22" fmla="*/ 13 w 15"/>
                  <a:gd name="T23" fmla="*/ 8 h 13"/>
                  <a:gd name="T24" fmla="*/ 14 w 15"/>
                  <a:gd name="T25" fmla="*/ 7 h 13"/>
                  <a:gd name="T26" fmla="*/ 13 w 15"/>
                  <a:gd name="T27" fmla="*/ 7 h 13"/>
                  <a:gd name="T28" fmla="*/ 15 w 15"/>
                  <a:gd name="T29" fmla="*/ 0 h 13"/>
                  <a:gd name="T30" fmla="*/ 13 w 15"/>
                  <a:gd name="T31" fmla="*/ 1 h 13"/>
                  <a:gd name="T32" fmla="*/ 11 w 15"/>
                  <a:gd name="T33"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3">
                    <a:moveTo>
                      <a:pt x="11" y="6"/>
                    </a:moveTo>
                    <a:cubicBezTo>
                      <a:pt x="10" y="6"/>
                      <a:pt x="9" y="6"/>
                      <a:pt x="9" y="6"/>
                    </a:cubicBezTo>
                    <a:cubicBezTo>
                      <a:pt x="9" y="6"/>
                      <a:pt x="9" y="6"/>
                      <a:pt x="9" y="6"/>
                    </a:cubicBezTo>
                    <a:cubicBezTo>
                      <a:pt x="7" y="7"/>
                      <a:pt x="4" y="7"/>
                      <a:pt x="2" y="8"/>
                    </a:cubicBezTo>
                    <a:cubicBezTo>
                      <a:pt x="1" y="9"/>
                      <a:pt x="1" y="10"/>
                      <a:pt x="0" y="11"/>
                    </a:cubicBezTo>
                    <a:cubicBezTo>
                      <a:pt x="0" y="11"/>
                      <a:pt x="0" y="12"/>
                      <a:pt x="0" y="12"/>
                    </a:cubicBezTo>
                    <a:cubicBezTo>
                      <a:pt x="1" y="12"/>
                      <a:pt x="1" y="12"/>
                      <a:pt x="2" y="12"/>
                    </a:cubicBezTo>
                    <a:cubicBezTo>
                      <a:pt x="2" y="11"/>
                      <a:pt x="2" y="11"/>
                      <a:pt x="2" y="11"/>
                    </a:cubicBezTo>
                    <a:cubicBezTo>
                      <a:pt x="5" y="10"/>
                      <a:pt x="7" y="9"/>
                      <a:pt x="9" y="9"/>
                    </a:cubicBezTo>
                    <a:cubicBezTo>
                      <a:pt x="8" y="10"/>
                      <a:pt x="7" y="12"/>
                      <a:pt x="7" y="13"/>
                    </a:cubicBezTo>
                    <a:cubicBezTo>
                      <a:pt x="7" y="13"/>
                      <a:pt x="8" y="13"/>
                      <a:pt x="9" y="12"/>
                    </a:cubicBezTo>
                    <a:cubicBezTo>
                      <a:pt x="10" y="11"/>
                      <a:pt x="11" y="9"/>
                      <a:pt x="13" y="8"/>
                    </a:cubicBezTo>
                    <a:cubicBezTo>
                      <a:pt x="13" y="7"/>
                      <a:pt x="13" y="7"/>
                      <a:pt x="14" y="7"/>
                    </a:cubicBezTo>
                    <a:cubicBezTo>
                      <a:pt x="13" y="7"/>
                      <a:pt x="13" y="7"/>
                      <a:pt x="13" y="7"/>
                    </a:cubicBezTo>
                    <a:cubicBezTo>
                      <a:pt x="14" y="5"/>
                      <a:pt x="15" y="2"/>
                      <a:pt x="15" y="0"/>
                    </a:cubicBezTo>
                    <a:cubicBezTo>
                      <a:pt x="14" y="0"/>
                      <a:pt x="14" y="0"/>
                      <a:pt x="13" y="1"/>
                    </a:cubicBezTo>
                    <a:cubicBezTo>
                      <a:pt x="12" y="2"/>
                      <a:pt x="11" y="4"/>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418"/>
              <p:cNvSpPr/>
              <p:nvPr/>
            </p:nvSpPr>
            <p:spPr bwMode="auto">
              <a:xfrm>
                <a:off x="-2161" y="3802"/>
                <a:ext cx="23" cy="24"/>
              </a:xfrm>
              <a:custGeom>
                <a:avLst/>
                <a:gdLst>
                  <a:gd name="T0" fmla="*/ 10 w 16"/>
                  <a:gd name="T1" fmla="*/ 6 h 17"/>
                  <a:gd name="T2" fmla="*/ 16 w 16"/>
                  <a:gd name="T3" fmla="*/ 0 h 17"/>
                  <a:gd name="T4" fmla="*/ 15 w 16"/>
                  <a:gd name="T5" fmla="*/ 1 h 17"/>
                  <a:gd name="T6" fmla="*/ 0 w 16"/>
                  <a:gd name="T7" fmla="*/ 13 h 17"/>
                  <a:gd name="T8" fmla="*/ 2 w 16"/>
                  <a:gd name="T9" fmla="*/ 12 h 17"/>
                  <a:gd name="T10" fmla="*/ 4 w 16"/>
                  <a:gd name="T11" fmla="*/ 11 h 17"/>
                  <a:gd name="T12" fmla="*/ 2 w 16"/>
                  <a:gd name="T13" fmla="*/ 17 h 17"/>
                  <a:gd name="T14" fmla="*/ 3 w 16"/>
                  <a:gd name="T15" fmla="*/ 16 h 17"/>
                  <a:gd name="T16" fmla="*/ 13 w 16"/>
                  <a:gd name="T17" fmla="*/ 7 h 17"/>
                  <a:gd name="T18" fmla="*/ 12 w 16"/>
                  <a:gd name="T19" fmla="*/ 7 h 17"/>
                  <a:gd name="T20" fmla="*/ 10 w 16"/>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0" y="6"/>
                    </a:moveTo>
                    <a:cubicBezTo>
                      <a:pt x="12" y="4"/>
                      <a:pt x="14" y="2"/>
                      <a:pt x="16" y="0"/>
                    </a:cubicBezTo>
                    <a:cubicBezTo>
                      <a:pt x="16" y="0"/>
                      <a:pt x="16" y="0"/>
                      <a:pt x="15" y="1"/>
                    </a:cubicBezTo>
                    <a:cubicBezTo>
                      <a:pt x="8" y="4"/>
                      <a:pt x="3" y="9"/>
                      <a:pt x="0" y="13"/>
                    </a:cubicBezTo>
                    <a:cubicBezTo>
                      <a:pt x="0" y="13"/>
                      <a:pt x="1" y="13"/>
                      <a:pt x="2" y="12"/>
                    </a:cubicBezTo>
                    <a:cubicBezTo>
                      <a:pt x="2" y="12"/>
                      <a:pt x="3" y="11"/>
                      <a:pt x="4" y="11"/>
                    </a:cubicBezTo>
                    <a:cubicBezTo>
                      <a:pt x="2" y="13"/>
                      <a:pt x="2" y="15"/>
                      <a:pt x="2" y="17"/>
                    </a:cubicBezTo>
                    <a:cubicBezTo>
                      <a:pt x="2" y="17"/>
                      <a:pt x="2" y="17"/>
                      <a:pt x="3" y="16"/>
                    </a:cubicBezTo>
                    <a:cubicBezTo>
                      <a:pt x="5" y="12"/>
                      <a:pt x="8" y="9"/>
                      <a:pt x="13" y="7"/>
                    </a:cubicBezTo>
                    <a:cubicBezTo>
                      <a:pt x="12" y="7"/>
                      <a:pt x="12" y="7"/>
                      <a:pt x="12" y="7"/>
                    </a:cubicBezTo>
                    <a:cubicBezTo>
                      <a:pt x="12" y="6"/>
                      <a:pt x="11"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419"/>
              <p:cNvSpPr/>
              <p:nvPr/>
            </p:nvSpPr>
            <p:spPr bwMode="auto">
              <a:xfrm>
                <a:off x="-2096" y="3861"/>
                <a:ext cx="18" cy="19"/>
              </a:xfrm>
              <a:custGeom>
                <a:avLst/>
                <a:gdLst>
                  <a:gd name="T0" fmla="*/ 12 w 12"/>
                  <a:gd name="T1" fmla="*/ 0 h 13"/>
                  <a:gd name="T2" fmla="*/ 11 w 12"/>
                  <a:gd name="T3" fmla="*/ 1 h 13"/>
                  <a:gd name="T4" fmla="*/ 0 w 12"/>
                  <a:gd name="T5" fmla="*/ 13 h 13"/>
                  <a:gd name="T6" fmla="*/ 1 w 12"/>
                  <a:gd name="T7" fmla="*/ 12 h 13"/>
                  <a:gd name="T8" fmla="*/ 12 w 12"/>
                  <a:gd name="T9" fmla="*/ 0 h 13"/>
                </a:gdLst>
                <a:ahLst/>
                <a:cxnLst>
                  <a:cxn ang="0">
                    <a:pos x="T0" y="T1"/>
                  </a:cxn>
                  <a:cxn ang="0">
                    <a:pos x="T2" y="T3"/>
                  </a:cxn>
                  <a:cxn ang="0">
                    <a:pos x="T4" y="T5"/>
                  </a:cxn>
                  <a:cxn ang="0">
                    <a:pos x="T6" y="T7"/>
                  </a:cxn>
                  <a:cxn ang="0">
                    <a:pos x="T8" y="T9"/>
                  </a:cxn>
                </a:cxnLst>
                <a:rect l="0" t="0" r="r" b="b"/>
                <a:pathLst>
                  <a:path w="12" h="13">
                    <a:moveTo>
                      <a:pt x="12" y="0"/>
                    </a:moveTo>
                    <a:cubicBezTo>
                      <a:pt x="12" y="0"/>
                      <a:pt x="12" y="0"/>
                      <a:pt x="11" y="1"/>
                    </a:cubicBezTo>
                    <a:cubicBezTo>
                      <a:pt x="4" y="3"/>
                      <a:pt x="0" y="8"/>
                      <a:pt x="0" y="13"/>
                    </a:cubicBezTo>
                    <a:cubicBezTo>
                      <a:pt x="0" y="13"/>
                      <a:pt x="0" y="13"/>
                      <a:pt x="1" y="12"/>
                    </a:cubicBezTo>
                    <a:cubicBezTo>
                      <a:pt x="5" y="8"/>
                      <a:pt x="8"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0" name="Freeform 420"/>
              <p:cNvSpPr/>
              <p:nvPr/>
            </p:nvSpPr>
            <p:spPr bwMode="auto">
              <a:xfrm>
                <a:off x="-2081" y="3870"/>
                <a:ext cx="11" cy="18"/>
              </a:xfrm>
              <a:custGeom>
                <a:avLst/>
                <a:gdLst>
                  <a:gd name="T0" fmla="*/ 8 w 8"/>
                  <a:gd name="T1" fmla="*/ 0 h 13"/>
                  <a:gd name="T2" fmla="*/ 7 w 8"/>
                  <a:gd name="T3" fmla="*/ 1 h 13"/>
                  <a:gd name="T4" fmla="*/ 0 w 8"/>
                  <a:gd name="T5" fmla="*/ 13 h 13"/>
                  <a:gd name="T6" fmla="*/ 1 w 8"/>
                  <a:gd name="T7" fmla="*/ 12 h 13"/>
                  <a:gd name="T8" fmla="*/ 8 w 8"/>
                  <a:gd name="T9" fmla="*/ 0 h 13"/>
                </a:gdLst>
                <a:ahLst/>
                <a:cxnLst>
                  <a:cxn ang="0">
                    <a:pos x="T0" y="T1"/>
                  </a:cxn>
                  <a:cxn ang="0">
                    <a:pos x="T2" y="T3"/>
                  </a:cxn>
                  <a:cxn ang="0">
                    <a:pos x="T4" y="T5"/>
                  </a:cxn>
                  <a:cxn ang="0">
                    <a:pos x="T6" y="T7"/>
                  </a:cxn>
                  <a:cxn ang="0">
                    <a:pos x="T8" y="T9"/>
                  </a:cxn>
                </a:cxnLst>
                <a:rect l="0" t="0" r="r" b="b"/>
                <a:pathLst>
                  <a:path w="8" h="13">
                    <a:moveTo>
                      <a:pt x="8" y="0"/>
                    </a:moveTo>
                    <a:cubicBezTo>
                      <a:pt x="8" y="0"/>
                      <a:pt x="8" y="0"/>
                      <a:pt x="7" y="1"/>
                    </a:cubicBezTo>
                    <a:cubicBezTo>
                      <a:pt x="3" y="5"/>
                      <a:pt x="0" y="9"/>
                      <a:pt x="0" y="13"/>
                    </a:cubicBezTo>
                    <a:cubicBezTo>
                      <a:pt x="0" y="13"/>
                      <a:pt x="0" y="13"/>
                      <a:pt x="1" y="12"/>
                    </a:cubicBezTo>
                    <a:cubicBezTo>
                      <a:pt x="5" y="9"/>
                      <a:pt x="7" y="5"/>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1" name="Freeform 421"/>
              <p:cNvSpPr/>
              <p:nvPr/>
            </p:nvSpPr>
            <p:spPr bwMode="auto">
              <a:xfrm>
                <a:off x="-2052" y="3893"/>
                <a:ext cx="10" cy="18"/>
              </a:xfrm>
              <a:custGeom>
                <a:avLst/>
                <a:gdLst>
                  <a:gd name="T0" fmla="*/ 7 w 7"/>
                  <a:gd name="T1" fmla="*/ 0 h 13"/>
                  <a:gd name="T2" fmla="*/ 5 w 7"/>
                  <a:gd name="T3" fmla="*/ 1 h 13"/>
                  <a:gd name="T4" fmla="*/ 1 w 7"/>
                  <a:gd name="T5" fmla="*/ 13 h 13"/>
                  <a:gd name="T6" fmla="*/ 2 w 7"/>
                  <a:gd name="T7" fmla="*/ 12 h 13"/>
                  <a:gd name="T8" fmla="*/ 7 w 7"/>
                  <a:gd name="T9" fmla="*/ 0 h 13"/>
                </a:gdLst>
                <a:ahLst/>
                <a:cxnLst>
                  <a:cxn ang="0">
                    <a:pos x="T0" y="T1"/>
                  </a:cxn>
                  <a:cxn ang="0">
                    <a:pos x="T2" y="T3"/>
                  </a:cxn>
                  <a:cxn ang="0">
                    <a:pos x="T4" y="T5"/>
                  </a:cxn>
                  <a:cxn ang="0">
                    <a:pos x="T6" y="T7"/>
                  </a:cxn>
                  <a:cxn ang="0">
                    <a:pos x="T8" y="T9"/>
                  </a:cxn>
                </a:cxnLst>
                <a:rect l="0" t="0" r="r" b="b"/>
                <a:pathLst>
                  <a:path w="7" h="13">
                    <a:moveTo>
                      <a:pt x="7" y="0"/>
                    </a:moveTo>
                    <a:cubicBezTo>
                      <a:pt x="7" y="0"/>
                      <a:pt x="6" y="0"/>
                      <a:pt x="5" y="1"/>
                    </a:cubicBezTo>
                    <a:cubicBezTo>
                      <a:pt x="2" y="5"/>
                      <a:pt x="0" y="9"/>
                      <a:pt x="1" y="13"/>
                    </a:cubicBezTo>
                    <a:cubicBezTo>
                      <a:pt x="1" y="13"/>
                      <a:pt x="2" y="13"/>
                      <a:pt x="2" y="12"/>
                    </a:cubicBezTo>
                    <a:cubicBezTo>
                      <a:pt x="4" y="8"/>
                      <a:pt x="5" y="4"/>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492" name="矩形 491"/>
          <p:cNvSpPr/>
          <p:nvPr/>
        </p:nvSpPr>
        <p:spPr>
          <a:xfrm>
            <a:off x="1262357" y="3314874"/>
            <a:ext cx="2776587" cy="634020"/>
          </a:xfrm>
          <a:prstGeom prst="rect">
            <a:avLst/>
          </a:prstGeom>
        </p:spPr>
        <p:txBody>
          <a:bodyPr wrap="square">
            <a:spAutoFit/>
          </a:bodyPr>
          <a:lstStyle/>
          <a:p>
            <a:pPr algn="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gn="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3" name="矩形 492"/>
          <p:cNvSpPr/>
          <p:nvPr/>
        </p:nvSpPr>
        <p:spPr>
          <a:xfrm>
            <a:off x="1474817" y="4386266"/>
            <a:ext cx="2987343" cy="634020"/>
          </a:xfrm>
          <a:prstGeom prst="rect">
            <a:avLst/>
          </a:prstGeom>
        </p:spPr>
        <p:txBody>
          <a:bodyPr wrap="square">
            <a:spAutoFit/>
          </a:bodyPr>
          <a:lstStyle/>
          <a:p>
            <a:pPr algn="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gn="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4" name="矩形 493"/>
          <p:cNvSpPr/>
          <p:nvPr/>
        </p:nvSpPr>
        <p:spPr>
          <a:xfrm>
            <a:off x="7490574" y="4304679"/>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5" name="矩形 494"/>
          <p:cNvSpPr/>
          <p:nvPr/>
        </p:nvSpPr>
        <p:spPr>
          <a:xfrm>
            <a:off x="6369841" y="1382749"/>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6" name="矩形 495"/>
          <p:cNvSpPr/>
          <p:nvPr/>
        </p:nvSpPr>
        <p:spPr>
          <a:xfrm>
            <a:off x="7456441" y="2172532"/>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7" name="矩形 496"/>
          <p:cNvSpPr/>
          <p:nvPr/>
        </p:nvSpPr>
        <p:spPr>
          <a:xfrm>
            <a:off x="7863512" y="3276417"/>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498" name="矩形 497"/>
          <p:cNvSpPr/>
          <p:nvPr/>
        </p:nvSpPr>
        <p:spPr>
          <a:xfrm>
            <a:off x="6405049" y="5064466"/>
            <a:ext cx="2987343" cy="634020"/>
          </a:xfrm>
          <a:prstGeom prst="rect">
            <a:avLst/>
          </a:prstGeom>
        </p:spPr>
        <p:txBody>
          <a:bodyPr wrap="square">
            <a:spAutoFit/>
          </a:bodyPr>
          <a:lstStyle/>
          <a:p>
            <a:pPr>
              <a:lnSpc>
                <a:spcPct val="110000"/>
              </a:lnSpc>
            </a:pPr>
            <a:r>
              <a:rPr lang="zh-CN" altLang="en-US" b="1" dirty="0">
                <a:solidFill>
                  <a:schemeClr val="bg1"/>
                </a:solidFill>
                <a:cs typeface="+mn-ea"/>
                <a:sym typeface="+mn-lt"/>
              </a:rPr>
              <a:t>输入标题文字</a:t>
            </a:r>
            <a:endParaRPr lang="en-US" altLang="zh-CN"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a:t>
            </a:r>
            <a:endParaRPr lang="en-US" altLang="zh-CN" sz="1400" dirty="0">
              <a:solidFill>
                <a:schemeClr val="bg1"/>
              </a:solidFill>
              <a:cs typeface="+mn-ea"/>
              <a:sym typeface="+mn-lt"/>
            </a:endParaRPr>
          </a:p>
        </p:txBody>
      </p:sp>
      <p:sp>
        <p:nvSpPr>
          <p:cNvPr id="500"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501" name="组合 500"/>
          <p:cNvGrpSpPr/>
          <p:nvPr/>
        </p:nvGrpSpPr>
        <p:grpSpPr>
          <a:xfrm rot="2555366">
            <a:off x="1384711" y="813384"/>
            <a:ext cx="189820" cy="466131"/>
            <a:chOff x="6038851" y="3187701"/>
            <a:chExt cx="119063" cy="471488"/>
          </a:xfrm>
          <a:solidFill>
            <a:schemeClr val="bg1"/>
          </a:solidFill>
        </p:grpSpPr>
        <p:sp>
          <p:nvSpPr>
            <p:cNvPr id="502"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503"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504"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01"/>
                                        </p:tgtEl>
                                        <p:attrNameLst>
                                          <p:attrName>style.visibility</p:attrName>
                                        </p:attrNameLst>
                                      </p:cBhvr>
                                      <p:to>
                                        <p:strVal val="visible"/>
                                      </p:to>
                                    </p:set>
                                    <p:anim calcmode="lin" valueType="num">
                                      <p:cBhvr additive="base">
                                        <p:cTn id="7" dur="500"/>
                                        <p:tgtEl>
                                          <p:spTgt spid="501"/>
                                        </p:tgtEl>
                                        <p:attrNameLst>
                                          <p:attrName>ppt_y</p:attrName>
                                        </p:attrNameLst>
                                      </p:cBhvr>
                                      <p:tavLst>
                                        <p:tav tm="0">
                                          <p:val>
                                            <p:strVal val="#ppt_y-#ppt_h*1.125000"/>
                                          </p:val>
                                        </p:tav>
                                        <p:tav tm="100000">
                                          <p:val>
                                            <p:strVal val="#ppt_y"/>
                                          </p:val>
                                        </p:tav>
                                      </p:tavLst>
                                    </p:anim>
                                    <p:animEffect transition="in" filter="wipe(down)">
                                      <p:cBhvr>
                                        <p:cTn id="8" dur="500"/>
                                        <p:tgtEl>
                                          <p:spTgt spid="501"/>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501"/>
                                        </p:tgtEl>
                                      </p:cBhvr>
                                    </p:animEffect>
                                    <p:animScale>
                                      <p:cBhvr>
                                        <p:cTn id="12" dur="250" autoRev="1" fill="hold"/>
                                        <p:tgtEl>
                                          <p:spTgt spid="501"/>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500"/>
                                        </p:tgtEl>
                                        <p:attrNameLst>
                                          <p:attrName>style.visibility</p:attrName>
                                        </p:attrNameLst>
                                      </p:cBhvr>
                                      <p:to>
                                        <p:strVal val="visible"/>
                                      </p:to>
                                    </p:set>
                                    <p:anim calcmode="lin" valueType="num">
                                      <p:cBhvr>
                                        <p:cTn id="16" dur="500" fill="hold"/>
                                        <p:tgtEl>
                                          <p:spTgt spid="50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00"/>
                                        </p:tgtEl>
                                        <p:attrNameLst>
                                          <p:attrName>ppt_y</p:attrName>
                                        </p:attrNameLst>
                                      </p:cBhvr>
                                      <p:tavLst>
                                        <p:tav tm="0">
                                          <p:val>
                                            <p:strVal val="#ppt_y"/>
                                          </p:val>
                                        </p:tav>
                                        <p:tav tm="100000">
                                          <p:val>
                                            <p:strVal val="#ppt_y"/>
                                          </p:val>
                                        </p:tav>
                                      </p:tavLst>
                                    </p:anim>
                                    <p:anim calcmode="lin" valueType="num">
                                      <p:cBhvr>
                                        <p:cTn id="18" dur="500" fill="hold"/>
                                        <p:tgtEl>
                                          <p:spTgt spid="50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0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00"/>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2850"/>
                            </p:stCondLst>
                            <p:childTnLst>
                              <p:par>
                                <p:cTn id="29" presetID="26" presetClass="emph" presetSubtype="0" fill="hold" nodeType="afterEffect">
                                  <p:stCondLst>
                                    <p:cond delay="0"/>
                                  </p:stCondLst>
                                  <p:childTnLst>
                                    <p:animEffect transition="out" filter="fade">
                                      <p:cBhvr>
                                        <p:cTn id="30" dur="500" tmFilter="0, 0; .2, .5; .8, .5; 1, 0"/>
                                        <p:tgtEl>
                                          <p:spTgt spid="3"/>
                                        </p:tgtEl>
                                      </p:cBhvr>
                                    </p:animEffect>
                                    <p:animScale>
                                      <p:cBhvr>
                                        <p:cTn id="31" dur="250" autoRev="1" fill="hold"/>
                                        <p:tgtEl>
                                          <p:spTgt spid="3"/>
                                        </p:tgtEl>
                                      </p:cBhvr>
                                      <p:by x="105000" y="105000"/>
                                    </p:animScale>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495"/>
                                        </p:tgtEl>
                                        <p:attrNameLst>
                                          <p:attrName>style.visibility</p:attrName>
                                        </p:attrNameLst>
                                      </p:cBhvr>
                                      <p:to>
                                        <p:strVal val="visible"/>
                                      </p:to>
                                    </p:set>
                                    <p:animEffect transition="in" filter="wipe(left)">
                                      <p:cBhvr>
                                        <p:cTn id="35" dur="500"/>
                                        <p:tgtEl>
                                          <p:spTgt spid="495"/>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496"/>
                                        </p:tgtEl>
                                        <p:attrNameLst>
                                          <p:attrName>style.visibility</p:attrName>
                                        </p:attrNameLst>
                                      </p:cBhvr>
                                      <p:to>
                                        <p:strVal val="visible"/>
                                      </p:to>
                                    </p:set>
                                    <p:animEffect transition="in" filter="wipe(left)">
                                      <p:cBhvr>
                                        <p:cTn id="39" dur="500"/>
                                        <p:tgtEl>
                                          <p:spTgt spid="496"/>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497"/>
                                        </p:tgtEl>
                                        <p:attrNameLst>
                                          <p:attrName>style.visibility</p:attrName>
                                        </p:attrNameLst>
                                      </p:cBhvr>
                                      <p:to>
                                        <p:strVal val="visible"/>
                                      </p:to>
                                    </p:set>
                                    <p:animEffect transition="in" filter="wipe(left)">
                                      <p:cBhvr>
                                        <p:cTn id="43" dur="500"/>
                                        <p:tgtEl>
                                          <p:spTgt spid="497"/>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94"/>
                                        </p:tgtEl>
                                        <p:attrNameLst>
                                          <p:attrName>style.visibility</p:attrName>
                                        </p:attrNameLst>
                                      </p:cBhvr>
                                      <p:to>
                                        <p:strVal val="visible"/>
                                      </p:to>
                                    </p:set>
                                    <p:animEffect transition="in" filter="wipe(left)">
                                      <p:cBhvr>
                                        <p:cTn id="47" dur="500"/>
                                        <p:tgtEl>
                                          <p:spTgt spid="494"/>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498"/>
                                        </p:tgtEl>
                                        <p:attrNameLst>
                                          <p:attrName>style.visibility</p:attrName>
                                        </p:attrNameLst>
                                      </p:cBhvr>
                                      <p:to>
                                        <p:strVal val="visible"/>
                                      </p:to>
                                    </p:set>
                                    <p:animEffect transition="in" filter="wipe(left)">
                                      <p:cBhvr>
                                        <p:cTn id="51" dur="500"/>
                                        <p:tgtEl>
                                          <p:spTgt spid="498"/>
                                        </p:tgtEl>
                                      </p:cBhvr>
                                    </p:animEffect>
                                  </p:childTnLst>
                                </p:cTn>
                              </p:par>
                            </p:childTnLst>
                          </p:cTn>
                        </p:par>
                        <p:par>
                          <p:cTn id="52" fill="hold">
                            <p:stCondLst>
                              <p:cond delay="5850"/>
                            </p:stCondLst>
                            <p:childTnLst>
                              <p:par>
                                <p:cTn id="53" presetID="22" presetClass="entr" presetSubtype="2" fill="hold" grpId="0" nodeType="after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wipe(right)">
                                      <p:cBhvr>
                                        <p:cTn id="55" dur="500"/>
                                        <p:tgtEl>
                                          <p:spTgt spid="66"/>
                                        </p:tgtEl>
                                      </p:cBhvr>
                                    </p:animEffect>
                                  </p:childTnLst>
                                </p:cTn>
                              </p:par>
                            </p:childTnLst>
                          </p:cTn>
                        </p:par>
                        <p:par>
                          <p:cTn id="56" fill="hold">
                            <p:stCondLst>
                              <p:cond delay="6350"/>
                            </p:stCondLst>
                            <p:childTnLst>
                              <p:par>
                                <p:cTn id="57" presetID="22" presetClass="entr" presetSubtype="2" fill="hold" grpId="0" nodeType="afterEffect">
                                  <p:stCondLst>
                                    <p:cond delay="0"/>
                                  </p:stCondLst>
                                  <p:childTnLst>
                                    <p:set>
                                      <p:cBhvr>
                                        <p:cTn id="58" dur="1" fill="hold">
                                          <p:stCondLst>
                                            <p:cond delay="0"/>
                                          </p:stCondLst>
                                        </p:cTn>
                                        <p:tgtEl>
                                          <p:spTgt spid="492"/>
                                        </p:tgtEl>
                                        <p:attrNameLst>
                                          <p:attrName>style.visibility</p:attrName>
                                        </p:attrNameLst>
                                      </p:cBhvr>
                                      <p:to>
                                        <p:strVal val="visible"/>
                                      </p:to>
                                    </p:set>
                                    <p:animEffect transition="in" filter="wipe(right)">
                                      <p:cBhvr>
                                        <p:cTn id="59" dur="500"/>
                                        <p:tgtEl>
                                          <p:spTgt spid="492"/>
                                        </p:tgtEl>
                                      </p:cBhvr>
                                    </p:animEffect>
                                  </p:childTnLst>
                                </p:cTn>
                              </p:par>
                            </p:childTnLst>
                          </p:cTn>
                        </p:par>
                        <p:par>
                          <p:cTn id="60" fill="hold">
                            <p:stCondLst>
                              <p:cond delay="6850"/>
                            </p:stCondLst>
                            <p:childTnLst>
                              <p:par>
                                <p:cTn id="61" presetID="22" presetClass="entr" presetSubtype="2" fill="hold" grpId="0" nodeType="afterEffect">
                                  <p:stCondLst>
                                    <p:cond delay="0"/>
                                  </p:stCondLst>
                                  <p:childTnLst>
                                    <p:set>
                                      <p:cBhvr>
                                        <p:cTn id="62" dur="1" fill="hold">
                                          <p:stCondLst>
                                            <p:cond delay="0"/>
                                          </p:stCondLst>
                                        </p:cTn>
                                        <p:tgtEl>
                                          <p:spTgt spid="493"/>
                                        </p:tgtEl>
                                        <p:attrNameLst>
                                          <p:attrName>style.visibility</p:attrName>
                                        </p:attrNameLst>
                                      </p:cBhvr>
                                      <p:to>
                                        <p:strVal val="visible"/>
                                      </p:to>
                                    </p:set>
                                    <p:animEffect transition="in" filter="wipe(right)">
                                      <p:cBhvr>
                                        <p:cTn id="63" dur="5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492" grpId="0"/>
      <p:bldP spid="493" grpId="0"/>
      <p:bldP spid="494" grpId="0"/>
      <p:bldP spid="495" grpId="0"/>
      <p:bldP spid="496" grpId="0"/>
      <p:bldP spid="497" grpId="0"/>
      <p:bldP spid="498" grpId="0"/>
      <p:bldP spid="5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a:lum bright="40000" contrast="40000"/>
          </a:blip>
          <a:stretch>
            <a:fillRect/>
          </a:stretch>
        </p:blipFill>
        <p:spPr>
          <a:xfrm>
            <a:off x="1865854" y="2025696"/>
            <a:ext cx="3215613" cy="2535387"/>
          </a:xfrm>
          <a:prstGeom prst="rect">
            <a:avLst/>
          </a:prstGeom>
        </p:spPr>
      </p:pic>
      <p:sp>
        <p:nvSpPr>
          <p:cNvPr id="42" name="矩形 41"/>
          <p:cNvSpPr/>
          <p:nvPr/>
        </p:nvSpPr>
        <p:spPr>
          <a:xfrm>
            <a:off x="6058295" y="2783571"/>
            <a:ext cx="3684734" cy="938719"/>
          </a:xfrm>
          <a:prstGeom prst="rect">
            <a:avLst/>
          </a:prstGeom>
        </p:spPr>
        <p:txBody>
          <a:bodyPr wrap="squar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43" name="矩形 42"/>
          <p:cNvSpPr/>
          <p:nvPr/>
        </p:nvSpPr>
        <p:spPr>
          <a:xfrm>
            <a:off x="6058295" y="3974812"/>
            <a:ext cx="3762381" cy="938719"/>
          </a:xfrm>
          <a:prstGeom prst="rect">
            <a:avLst/>
          </a:prstGeom>
        </p:spPr>
        <p:txBody>
          <a:bodyPr wrap="squar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单击输入文字单击输入文字单击输入文字单击输入文字单击输入文字单击输入文字</a:t>
            </a:r>
            <a:endParaRPr lang="en-US" altLang="zh-CN" sz="1400" dirty="0">
              <a:solidFill>
                <a:schemeClr val="bg1"/>
              </a:solidFill>
              <a:cs typeface="+mn-ea"/>
              <a:sym typeface="+mn-lt"/>
            </a:endParaRPr>
          </a:p>
        </p:txBody>
      </p:sp>
      <p:sp>
        <p:nvSpPr>
          <p:cNvPr id="44" name="矩形 43"/>
          <p:cNvSpPr/>
          <p:nvPr/>
        </p:nvSpPr>
        <p:spPr>
          <a:xfrm>
            <a:off x="6058295" y="1592330"/>
            <a:ext cx="4171015" cy="938719"/>
          </a:xfrm>
          <a:prstGeom prst="rect">
            <a:avLst/>
          </a:prstGeom>
        </p:spPr>
        <p:txBody>
          <a:bodyPr wrap="squar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a:p>
            <a:pPr>
              <a:lnSpc>
                <a:spcPct val="110000"/>
              </a:lnSpc>
            </a:pP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文字单击</a:t>
            </a:r>
            <a:r>
              <a:rPr lang="zh-CN" altLang="en-US" sz="1400" dirty="0">
                <a:solidFill>
                  <a:schemeClr val="bg1"/>
                </a:solidFill>
                <a:cs typeface="+mn-ea"/>
                <a:sym typeface="+mn-lt"/>
              </a:rPr>
              <a:t>输入文字单击输入文字</a:t>
            </a:r>
            <a:endParaRPr lang="en-US" altLang="zh-CN" sz="1400" dirty="0">
              <a:solidFill>
                <a:schemeClr val="bg1"/>
              </a:solidFill>
              <a:cs typeface="+mn-ea"/>
              <a:sym typeface="+mn-lt"/>
            </a:endParaRPr>
          </a:p>
        </p:txBody>
      </p:sp>
      <p:sp>
        <p:nvSpPr>
          <p:cNvPr id="45" name="矩形 44"/>
          <p:cNvSpPr/>
          <p:nvPr/>
        </p:nvSpPr>
        <p:spPr>
          <a:xfrm>
            <a:off x="2197543" y="5042022"/>
            <a:ext cx="7869926" cy="803297"/>
          </a:xfrm>
          <a:prstGeom prst="rect">
            <a:avLst/>
          </a:prstGeom>
        </p:spPr>
        <p:txBody>
          <a:bodyPr wrap="square">
            <a:spAutoFit/>
          </a:bodyPr>
          <a:lstStyle/>
          <a:p>
            <a:pPr algn="ctr">
              <a:lnSpc>
                <a:spcPct val="110000"/>
              </a:lnSpc>
            </a:pPr>
            <a:r>
              <a:rPr lang="zh-CN" altLang="en-US" sz="1400" dirty="0">
                <a:solidFill>
                  <a:schemeClr val="bg1"/>
                </a:solidFill>
                <a:cs typeface="+mn-ea"/>
                <a:sym typeface="+mn-lt"/>
              </a:rPr>
              <a:t>单击输入文字单击输入文字单击输入文字单击输入文字单击输入文字单击输入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单击输入文字单击输入文字单击输入文字单击输入文字单击输入文字单击输入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a:p>
            <a:pPr algn="ctr">
              <a:lnSpc>
                <a:spcPct val="110000"/>
              </a:lnSpc>
            </a:pPr>
            <a:endParaRPr lang="en-US" altLang="zh-CN" sz="1400" dirty="0">
              <a:solidFill>
                <a:schemeClr val="bg1"/>
              </a:solidFill>
              <a:cs typeface="+mn-ea"/>
              <a:sym typeface="+mn-lt"/>
            </a:endParaRPr>
          </a:p>
        </p:txBody>
      </p:sp>
      <p:sp>
        <p:nvSpPr>
          <p:cNvPr id="8" name="Freeform 9"/>
          <p:cNvSpPr>
            <a:spLocks noEditPoints="1"/>
          </p:cNvSpPr>
          <p:nvPr/>
        </p:nvSpPr>
        <p:spPr bwMode="auto">
          <a:xfrm>
            <a:off x="5522222" y="1687685"/>
            <a:ext cx="536073" cy="362288"/>
          </a:xfrm>
          <a:custGeom>
            <a:avLst/>
            <a:gdLst>
              <a:gd name="T0" fmla="*/ 81 w 142"/>
              <a:gd name="T1" fmla="*/ 70 h 84"/>
              <a:gd name="T2" fmla="*/ 79 w 142"/>
              <a:gd name="T3" fmla="*/ 60 h 84"/>
              <a:gd name="T4" fmla="*/ 33 w 142"/>
              <a:gd name="T5" fmla="*/ 61 h 84"/>
              <a:gd name="T6" fmla="*/ 21 w 142"/>
              <a:gd name="T7" fmla="*/ 61 h 84"/>
              <a:gd name="T8" fmla="*/ 12 w 142"/>
              <a:gd name="T9" fmla="*/ 61 h 84"/>
              <a:gd name="T10" fmla="*/ 5 w 142"/>
              <a:gd name="T11" fmla="*/ 61 h 84"/>
              <a:gd name="T12" fmla="*/ 2 w 142"/>
              <a:gd name="T13" fmla="*/ 59 h 84"/>
              <a:gd name="T14" fmla="*/ 15 w 142"/>
              <a:gd name="T15" fmla="*/ 25 h 84"/>
              <a:gd name="T16" fmla="*/ 52 w 142"/>
              <a:gd name="T17" fmla="*/ 23 h 84"/>
              <a:gd name="T18" fmla="*/ 85 w 142"/>
              <a:gd name="T19" fmla="*/ 6 h 84"/>
              <a:gd name="T20" fmla="*/ 114 w 142"/>
              <a:gd name="T21" fmla="*/ 12 h 84"/>
              <a:gd name="T22" fmla="*/ 125 w 142"/>
              <a:gd name="T23" fmla="*/ 51 h 84"/>
              <a:gd name="T24" fmla="*/ 94 w 142"/>
              <a:gd name="T25" fmla="*/ 79 h 84"/>
              <a:gd name="T26" fmla="*/ 88 w 142"/>
              <a:gd name="T27" fmla="*/ 79 h 84"/>
              <a:gd name="T28" fmla="*/ 93 w 142"/>
              <a:gd name="T29" fmla="*/ 72 h 84"/>
              <a:gd name="T30" fmla="*/ 89 w 142"/>
              <a:gd name="T31" fmla="*/ 73 h 84"/>
              <a:gd name="T32" fmla="*/ 94 w 142"/>
              <a:gd name="T33" fmla="*/ 56 h 84"/>
              <a:gd name="T34" fmla="*/ 113 w 142"/>
              <a:gd name="T35" fmla="*/ 58 h 84"/>
              <a:gd name="T36" fmla="*/ 112 w 142"/>
              <a:gd name="T37" fmla="*/ 15 h 84"/>
              <a:gd name="T38" fmla="*/ 76 w 142"/>
              <a:gd name="T39" fmla="*/ 26 h 84"/>
              <a:gd name="T40" fmla="*/ 33 w 142"/>
              <a:gd name="T41" fmla="*/ 26 h 84"/>
              <a:gd name="T42" fmla="*/ 12 w 142"/>
              <a:gd name="T43" fmla="*/ 40 h 84"/>
              <a:gd name="T44" fmla="*/ 31 w 142"/>
              <a:gd name="T45" fmla="*/ 49 h 84"/>
              <a:gd name="T46" fmla="*/ 49 w 142"/>
              <a:gd name="T47" fmla="*/ 48 h 84"/>
              <a:gd name="T48" fmla="*/ 94 w 142"/>
              <a:gd name="T49" fmla="*/ 43 h 84"/>
              <a:gd name="T50" fmla="*/ 97 w 142"/>
              <a:gd name="T51" fmla="*/ 50 h 84"/>
              <a:gd name="T52" fmla="*/ 65 w 142"/>
              <a:gd name="T53" fmla="*/ 55 h 84"/>
              <a:gd name="T54" fmla="*/ 55 w 142"/>
              <a:gd name="T55" fmla="*/ 58 h 84"/>
              <a:gd name="T56" fmla="*/ 62 w 142"/>
              <a:gd name="T57" fmla="*/ 51 h 84"/>
              <a:gd name="T58" fmla="*/ 28 w 142"/>
              <a:gd name="T59" fmla="*/ 57 h 84"/>
              <a:gd name="T60" fmla="*/ 32 w 142"/>
              <a:gd name="T61" fmla="*/ 53 h 84"/>
              <a:gd name="T62" fmla="*/ 57 w 142"/>
              <a:gd name="T63" fmla="*/ 51 h 84"/>
              <a:gd name="T64" fmla="*/ 49 w 142"/>
              <a:gd name="T65" fmla="*/ 58 h 84"/>
              <a:gd name="T66" fmla="*/ 21 w 142"/>
              <a:gd name="T67" fmla="*/ 53 h 84"/>
              <a:gd name="T68" fmla="*/ 9 w 142"/>
              <a:gd name="T69" fmla="*/ 56 h 84"/>
              <a:gd name="T70" fmla="*/ 41 w 142"/>
              <a:gd name="T71" fmla="*/ 58 h 84"/>
              <a:gd name="T72" fmla="*/ 51 w 142"/>
              <a:gd name="T73" fmla="*/ 52 h 84"/>
              <a:gd name="T74" fmla="*/ 84 w 142"/>
              <a:gd name="T75" fmla="*/ 57 h 84"/>
              <a:gd name="T76" fmla="*/ 93 w 142"/>
              <a:gd name="T77" fmla="*/ 47 h 84"/>
              <a:gd name="T78" fmla="*/ 84 w 142"/>
              <a:gd name="T79" fmla="*/ 50 h 84"/>
              <a:gd name="T80" fmla="*/ 86 w 142"/>
              <a:gd name="T81" fmla="*/ 49 h 84"/>
              <a:gd name="T82" fmla="*/ 9 w 142"/>
              <a:gd name="T83" fmla="*/ 31 h 84"/>
              <a:gd name="T84" fmla="*/ 10 w 142"/>
              <a:gd name="T85" fmla="*/ 51 h 84"/>
              <a:gd name="T86" fmla="*/ 28 w 142"/>
              <a:gd name="T87" fmla="*/ 53 h 84"/>
              <a:gd name="T88" fmla="*/ 94 w 142"/>
              <a:gd name="T89" fmla="*/ 53 h 84"/>
              <a:gd name="T90" fmla="*/ 69 w 142"/>
              <a:gd name="T91" fmla="*/ 52 h 84"/>
              <a:gd name="T92" fmla="*/ 77 w 142"/>
              <a:gd name="T93" fmla="*/ 49 h 84"/>
              <a:gd name="T94" fmla="*/ 89 w 142"/>
              <a:gd name="T95" fmla="*/ 19 h 84"/>
              <a:gd name="T96" fmla="*/ 84 w 142"/>
              <a:gd name="T97" fmla="*/ 17 h 84"/>
              <a:gd name="T98" fmla="*/ 93 w 142"/>
              <a:gd name="T99" fmla="*/ 21 h 84"/>
              <a:gd name="T100" fmla="*/ 87 w 142"/>
              <a:gd name="T101" fmla="*/ 11 h 84"/>
              <a:gd name="T102" fmla="*/ 91 w 142"/>
              <a:gd name="T103" fmla="*/ 8 h 84"/>
              <a:gd name="T104" fmla="*/ 92 w 142"/>
              <a:gd name="T105"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4">
                <a:moveTo>
                  <a:pt x="87" y="84"/>
                </a:moveTo>
                <a:cubicBezTo>
                  <a:pt x="86" y="84"/>
                  <a:pt x="86" y="84"/>
                  <a:pt x="85" y="83"/>
                </a:cubicBezTo>
                <a:cubicBezTo>
                  <a:pt x="85" y="83"/>
                  <a:pt x="85" y="82"/>
                  <a:pt x="85" y="82"/>
                </a:cubicBezTo>
                <a:cubicBezTo>
                  <a:pt x="85" y="81"/>
                  <a:pt x="85" y="81"/>
                  <a:pt x="85" y="81"/>
                </a:cubicBezTo>
                <a:cubicBezTo>
                  <a:pt x="84" y="80"/>
                  <a:pt x="83" y="79"/>
                  <a:pt x="83" y="78"/>
                </a:cubicBezTo>
                <a:cubicBezTo>
                  <a:pt x="82" y="75"/>
                  <a:pt x="82" y="72"/>
                  <a:pt x="81" y="70"/>
                </a:cubicBezTo>
                <a:cubicBezTo>
                  <a:pt x="81" y="67"/>
                  <a:pt x="81" y="64"/>
                  <a:pt x="81" y="62"/>
                </a:cubicBezTo>
                <a:cubicBezTo>
                  <a:pt x="81" y="61"/>
                  <a:pt x="81" y="61"/>
                  <a:pt x="81" y="60"/>
                </a:cubicBezTo>
                <a:cubicBezTo>
                  <a:pt x="81" y="60"/>
                  <a:pt x="81" y="60"/>
                  <a:pt x="81" y="60"/>
                </a:cubicBezTo>
                <a:cubicBezTo>
                  <a:pt x="81" y="60"/>
                  <a:pt x="81" y="60"/>
                  <a:pt x="80" y="60"/>
                </a:cubicBezTo>
                <a:cubicBezTo>
                  <a:pt x="80" y="60"/>
                  <a:pt x="80" y="60"/>
                  <a:pt x="79" y="60"/>
                </a:cubicBezTo>
                <a:cubicBezTo>
                  <a:pt x="79" y="60"/>
                  <a:pt x="79" y="60"/>
                  <a:pt x="79" y="60"/>
                </a:cubicBezTo>
                <a:cubicBezTo>
                  <a:pt x="74" y="61"/>
                  <a:pt x="69" y="61"/>
                  <a:pt x="64" y="61"/>
                </a:cubicBezTo>
                <a:cubicBezTo>
                  <a:pt x="62" y="62"/>
                  <a:pt x="61" y="62"/>
                  <a:pt x="59" y="62"/>
                </a:cubicBezTo>
                <a:cubicBezTo>
                  <a:pt x="56" y="62"/>
                  <a:pt x="53" y="61"/>
                  <a:pt x="50" y="61"/>
                </a:cubicBezTo>
                <a:cubicBezTo>
                  <a:pt x="48" y="61"/>
                  <a:pt x="46" y="61"/>
                  <a:pt x="44" y="61"/>
                </a:cubicBezTo>
                <a:cubicBezTo>
                  <a:pt x="43" y="61"/>
                  <a:pt x="42" y="61"/>
                  <a:pt x="41" y="61"/>
                </a:cubicBezTo>
                <a:cubicBezTo>
                  <a:pt x="39" y="61"/>
                  <a:pt x="36" y="61"/>
                  <a:pt x="33" y="61"/>
                </a:cubicBezTo>
                <a:cubicBezTo>
                  <a:pt x="31" y="61"/>
                  <a:pt x="28" y="61"/>
                  <a:pt x="25" y="61"/>
                </a:cubicBezTo>
                <a:cubicBezTo>
                  <a:pt x="25" y="61"/>
                  <a:pt x="24" y="61"/>
                  <a:pt x="24" y="61"/>
                </a:cubicBezTo>
                <a:cubicBezTo>
                  <a:pt x="24" y="62"/>
                  <a:pt x="23" y="62"/>
                  <a:pt x="23" y="63"/>
                </a:cubicBezTo>
                <a:cubicBezTo>
                  <a:pt x="23" y="63"/>
                  <a:pt x="22" y="63"/>
                  <a:pt x="22" y="63"/>
                </a:cubicBezTo>
                <a:cubicBezTo>
                  <a:pt x="22" y="63"/>
                  <a:pt x="21" y="63"/>
                  <a:pt x="21" y="62"/>
                </a:cubicBezTo>
                <a:cubicBezTo>
                  <a:pt x="21" y="62"/>
                  <a:pt x="21" y="62"/>
                  <a:pt x="21" y="61"/>
                </a:cubicBezTo>
                <a:cubicBezTo>
                  <a:pt x="19" y="61"/>
                  <a:pt x="19" y="61"/>
                  <a:pt x="19" y="61"/>
                </a:cubicBezTo>
                <a:cubicBezTo>
                  <a:pt x="19" y="62"/>
                  <a:pt x="19" y="62"/>
                  <a:pt x="18" y="62"/>
                </a:cubicBezTo>
                <a:cubicBezTo>
                  <a:pt x="18" y="62"/>
                  <a:pt x="18" y="62"/>
                  <a:pt x="18" y="62"/>
                </a:cubicBezTo>
                <a:cubicBezTo>
                  <a:pt x="17" y="62"/>
                  <a:pt x="17" y="62"/>
                  <a:pt x="17" y="61"/>
                </a:cubicBezTo>
                <a:cubicBezTo>
                  <a:pt x="17" y="61"/>
                  <a:pt x="17" y="61"/>
                  <a:pt x="17" y="61"/>
                </a:cubicBezTo>
                <a:cubicBezTo>
                  <a:pt x="15" y="61"/>
                  <a:pt x="13" y="61"/>
                  <a:pt x="12" y="61"/>
                </a:cubicBezTo>
                <a:cubicBezTo>
                  <a:pt x="11" y="61"/>
                  <a:pt x="11" y="61"/>
                  <a:pt x="11" y="61"/>
                </a:cubicBezTo>
                <a:cubicBezTo>
                  <a:pt x="11" y="61"/>
                  <a:pt x="10" y="62"/>
                  <a:pt x="10" y="62"/>
                </a:cubicBezTo>
                <a:cubicBezTo>
                  <a:pt x="10" y="62"/>
                  <a:pt x="10" y="62"/>
                  <a:pt x="9" y="62"/>
                </a:cubicBezTo>
                <a:cubicBezTo>
                  <a:pt x="9" y="62"/>
                  <a:pt x="9" y="62"/>
                  <a:pt x="8" y="62"/>
                </a:cubicBezTo>
                <a:cubicBezTo>
                  <a:pt x="8" y="61"/>
                  <a:pt x="8" y="61"/>
                  <a:pt x="8" y="61"/>
                </a:cubicBezTo>
                <a:cubicBezTo>
                  <a:pt x="7" y="61"/>
                  <a:pt x="6" y="61"/>
                  <a:pt x="5" y="61"/>
                </a:cubicBezTo>
                <a:cubicBezTo>
                  <a:pt x="5" y="61"/>
                  <a:pt x="5" y="61"/>
                  <a:pt x="5" y="61"/>
                </a:cubicBezTo>
                <a:cubicBezTo>
                  <a:pt x="5" y="61"/>
                  <a:pt x="4" y="61"/>
                  <a:pt x="4" y="61"/>
                </a:cubicBezTo>
                <a:cubicBezTo>
                  <a:pt x="4" y="61"/>
                  <a:pt x="4" y="61"/>
                  <a:pt x="3" y="61"/>
                </a:cubicBezTo>
                <a:cubicBezTo>
                  <a:pt x="3" y="61"/>
                  <a:pt x="3" y="61"/>
                  <a:pt x="2" y="60"/>
                </a:cubicBezTo>
                <a:cubicBezTo>
                  <a:pt x="2" y="60"/>
                  <a:pt x="2" y="60"/>
                  <a:pt x="2" y="59"/>
                </a:cubicBezTo>
                <a:cubicBezTo>
                  <a:pt x="2" y="59"/>
                  <a:pt x="2" y="59"/>
                  <a:pt x="2" y="59"/>
                </a:cubicBezTo>
                <a:cubicBezTo>
                  <a:pt x="0" y="52"/>
                  <a:pt x="0" y="45"/>
                  <a:pt x="1" y="39"/>
                </a:cubicBezTo>
                <a:cubicBezTo>
                  <a:pt x="1" y="35"/>
                  <a:pt x="3" y="33"/>
                  <a:pt x="5" y="30"/>
                </a:cubicBezTo>
                <a:cubicBezTo>
                  <a:pt x="7" y="28"/>
                  <a:pt x="10" y="25"/>
                  <a:pt x="13" y="24"/>
                </a:cubicBezTo>
                <a:cubicBezTo>
                  <a:pt x="13" y="24"/>
                  <a:pt x="14" y="24"/>
                  <a:pt x="14" y="24"/>
                </a:cubicBezTo>
                <a:cubicBezTo>
                  <a:pt x="14" y="24"/>
                  <a:pt x="14" y="24"/>
                  <a:pt x="15" y="24"/>
                </a:cubicBezTo>
                <a:cubicBezTo>
                  <a:pt x="15" y="25"/>
                  <a:pt x="15" y="25"/>
                  <a:pt x="15" y="25"/>
                </a:cubicBezTo>
                <a:cubicBezTo>
                  <a:pt x="19" y="23"/>
                  <a:pt x="23" y="23"/>
                  <a:pt x="27" y="23"/>
                </a:cubicBezTo>
                <a:cubicBezTo>
                  <a:pt x="29" y="23"/>
                  <a:pt x="29" y="23"/>
                  <a:pt x="29" y="23"/>
                </a:cubicBezTo>
                <a:cubicBezTo>
                  <a:pt x="32" y="23"/>
                  <a:pt x="35" y="23"/>
                  <a:pt x="38" y="23"/>
                </a:cubicBezTo>
                <a:cubicBezTo>
                  <a:pt x="40" y="23"/>
                  <a:pt x="42" y="23"/>
                  <a:pt x="44" y="23"/>
                </a:cubicBezTo>
                <a:cubicBezTo>
                  <a:pt x="46" y="23"/>
                  <a:pt x="48" y="23"/>
                  <a:pt x="50" y="23"/>
                </a:cubicBezTo>
                <a:cubicBezTo>
                  <a:pt x="51" y="23"/>
                  <a:pt x="51" y="23"/>
                  <a:pt x="52" y="23"/>
                </a:cubicBezTo>
                <a:cubicBezTo>
                  <a:pt x="56" y="23"/>
                  <a:pt x="59" y="23"/>
                  <a:pt x="63" y="23"/>
                </a:cubicBezTo>
                <a:cubicBezTo>
                  <a:pt x="66" y="22"/>
                  <a:pt x="70" y="22"/>
                  <a:pt x="74" y="22"/>
                </a:cubicBezTo>
                <a:cubicBezTo>
                  <a:pt x="75" y="22"/>
                  <a:pt x="77" y="22"/>
                  <a:pt x="79" y="22"/>
                </a:cubicBezTo>
                <a:cubicBezTo>
                  <a:pt x="79" y="18"/>
                  <a:pt x="79" y="15"/>
                  <a:pt x="81" y="11"/>
                </a:cubicBezTo>
                <a:cubicBezTo>
                  <a:pt x="81" y="9"/>
                  <a:pt x="83" y="8"/>
                  <a:pt x="84" y="6"/>
                </a:cubicBezTo>
                <a:cubicBezTo>
                  <a:pt x="85" y="6"/>
                  <a:pt x="85" y="6"/>
                  <a:pt x="85" y="6"/>
                </a:cubicBezTo>
                <a:cubicBezTo>
                  <a:pt x="87" y="4"/>
                  <a:pt x="89" y="2"/>
                  <a:pt x="92" y="0"/>
                </a:cubicBezTo>
                <a:cubicBezTo>
                  <a:pt x="92" y="0"/>
                  <a:pt x="92" y="0"/>
                  <a:pt x="92" y="0"/>
                </a:cubicBezTo>
                <a:cubicBezTo>
                  <a:pt x="92" y="0"/>
                  <a:pt x="93" y="0"/>
                  <a:pt x="93" y="0"/>
                </a:cubicBezTo>
                <a:cubicBezTo>
                  <a:pt x="93" y="0"/>
                  <a:pt x="93" y="0"/>
                  <a:pt x="93" y="0"/>
                </a:cubicBezTo>
                <a:cubicBezTo>
                  <a:pt x="94" y="0"/>
                  <a:pt x="94" y="0"/>
                  <a:pt x="94" y="0"/>
                </a:cubicBezTo>
                <a:cubicBezTo>
                  <a:pt x="101" y="3"/>
                  <a:pt x="108" y="8"/>
                  <a:pt x="114" y="12"/>
                </a:cubicBezTo>
                <a:cubicBezTo>
                  <a:pt x="115" y="13"/>
                  <a:pt x="116" y="13"/>
                  <a:pt x="116" y="14"/>
                </a:cubicBezTo>
                <a:cubicBezTo>
                  <a:pt x="122" y="18"/>
                  <a:pt x="128" y="22"/>
                  <a:pt x="134" y="26"/>
                </a:cubicBezTo>
                <a:cubicBezTo>
                  <a:pt x="136" y="27"/>
                  <a:pt x="139" y="29"/>
                  <a:pt x="141" y="31"/>
                </a:cubicBezTo>
                <a:cubicBezTo>
                  <a:pt x="142" y="31"/>
                  <a:pt x="142" y="32"/>
                  <a:pt x="142" y="32"/>
                </a:cubicBezTo>
                <a:cubicBezTo>
                  <a:pt x="142" y="33"/>
                  <a:pt x="142" y="33"/>
                  <a:pt x="142" y="34"/>
                </a:cubicBezTo>
                <a:cubicBezTo>
                  <a:pt x="137" y="40"/>
                  <a:pt x="131" y="45"/>
                  <a:pt x="125" y="51"/>
                </a:cubicBezTo>
                <a:cubicBezTo>
                  <a:pt x="124" y="52"/>
                  <a:pt x="122" y="53"/>
                  <a:pt x="121" y="55"/>
                </a:cubicBezTo>
                <a:cubicBezTo>
                  <a:pt x="119" y="57"/>
                  <a:pt x="117" y="59"/>
                  <a:pt x="115" y="60"/>
                </a:cubicBezTo>
                <a:cubicBezTo>
                  <a:pt x="110" y="65"/>
                  <a:pt x="105" y="70"/>
                  <a:pt x="100" y="74"/>
                </a:cubicBezTo>
                <a:cubicBezTo>
                  <a:pt x="100" y="75"/>
                  <a:pt x="99" y="75"/>
                  <a:pt x="99" y="75"/>
                </a:cubicBezTo>
                <a:cubicBezTo>
                  <a:pt x="98" y="76"/>
                  <a:pt x="97" y="77"/>
                  <a:pt x="95" y="78"/>
                </a:cubicBezTo>
                <a:cubicBezTo>
                  <a:pt x="95" y="78"/>
                  <a:pt x="95" y="78"/>
                  <a:pt x="94" y="79"/>
                </a:cubicBezTo>
                <a:cubicBezTo>
                  <a:pt x="92" y="81"/>
                  <a:pt x="90" y="82"/>
                  <a:pt x="88" y="84"/>
                </a:cubicBezTo>
                <a:cubicBezTo>
                  <a:pt x="87" y="84"/>
                  <a:pt x="87" y="84"/>
                  <a:pt x="87" y="84"/>
                </a:cubicBezTo>
                <a:close/>
                <a:moveTo>
                  <a:pt x="84" y="66"/>
                </a:moveTo>
                <a:cubicBezTo>
                  <a:pt x="84" y="67"/>
                  <a:pt x="84" y="68"/>
                  <a:pt x="84" y="69"/>
                </a:cubicBezTo>
                <a:cubicBezTo>
                  <a:pt x="84" y="69"/>
                  <a:pt x="84" y="69"/>
                  <a:pt x="84" y="69"/>
                </a:cubicBezTo>
                <a:cubicBezTo>
                  <a:pt x="85" y="72"/>
                  <a:pt x="86" y="77"/>
                  <a:pt x="88" y="79"/>
                </a:cubicBezTo>
                <a:cubicBezTo>
                  <a:pt x="89" y="79"/>
                  <a:pt x="90" y="78"/>
                  <a:pt x="92" y="76"/>
                </a:cubicBezTo>
                <a:cubicBezTo>
                  <a:pt x="92" y="76"/>
                  <a:pt x="93" y="76"/>
                  <a:pt x="93" y="75"/>
                </a:cubicBezTo>
                <a:cubicBezTo>
                  <a:pt x="94" y="74"/>
                  <a:pt x="96" y="73"/>
                  <a:pt x="97" y="73"/>
                </a:cubicBezTo>
                <a:cubicBezTo>
                  <a:pt x="97" y="72"/>
                  <a:pt x="96" y="71"/>
                  <a:pt x="96" y="70"/>
                </a:cubicBezTo>
                <a:cubicBezTo>
                  <a:pt x="96" y="70"/>
                  <a:pt x="96" y="70"/>
                  <a:pt x="96" y="70"/>
                </a:cubicBezTo>
                <a:cubicBezTo>
                  <a:pt x="95" y="71"/>
                  <a:pt x="94" y="72"/>
                  <a:pt x="93" y="72"/>
                </a:cubicBezTo>
                <a:cubicBezTo>
                  <a:pt x="93" y="73"/>
                  <a:pt x="93" y="73"/>
                  <a:pt x="93" y="73"/>
                </a:cubicBezTo>
                <a:cubicBezTo>
                  <a:pt x="93" y="73"/>
                  <a:pt x="93" y="73"/>
                  <a:pt x="93" y="73"/>
                </a:cubicBezTo>
                <a:cubicBezTo>
                  <a:pt x="92" y="74"/>
                  <a:pt x="91" y="74"/>
                  <a:pt x="90" y="75"/>
                </a:cubicBezTo>
                <a:cubicBezTo>
                  <a:pt x="90" y="75"/>
                  <a:pt x="90" y="75"/>
                  <a:pt x="90" y="75"/>
                </a:cubicBezTo>
                <a:cubicBezTo>
                  <a:pt x="90" y="75"/>
                  <a:pt x="90" y="74"/>
                  <a:pt x="89" y="74"/>
                </a:cubicBezTo>
                <a:cubicBezTo>
                  <a:pt x="89" y="74"/>
                  <a:pt x="89" y="74"/>
                  <a:pt x="89" y="73"/>
                </a:cubicBezTo>
                <a:cubicBezTo>
                  <a:pt x="89" y="72"/>
                  <a:pt x="90" y="71"/>
                  <a:pt x="91" y="70"/>
                </a:cubicBezTo>
                <a:cubicBezTo>
                  <a:pt x="92" y="70"/>
                  <a:pt x="92" y="70"/>
                  <a:pt x="92" y="70"/>
                </a:cubicBezTo>
                <a:cubicBezTo>
                  <a:pt x="92" y="69"/>
                  <a:pt x="92" y="69"/>
                  <a:pt x="93" y="69"/>
                </a:cubicBezTo>
                <a:cubicBezTo>
                  <a:pt x="95" y="67"/>
                  <a:pt x="95" y="66"/>
                  <a:pt x="95" y="66"/>
                </a:cubicBezTo>
                <a:cubicBezTo>
                  <a:pt x="95" y="66"/>
                  <a:pt x="95" y="66"/>
                  <a:pt x="95" y="66"/>
                </a:cubicBezTo>
                <a:cubicBezTo>
                  <a:pt x="95" y="63"/>
                  <a:pt x="94" y="60"/>
                  <a:pt x="94" y="56"/>
                </a:cubicBezTo>
                <a:cubicBezTo>
                  <a:pt x="92" y="58"/>
                  <a:pt x="90" y="60"/>
                  <a:pt x="89" y="61"/>
                </a:cubicBezTo>
                <a:cubicBezTo>
                  <a:pt x="88" y="62"/>
                  <a:pt x="87" y="63"/>
                  <a:pt x="87" y="63"/>
                </a:cubicBezTo>
                <a:cubicBezTo>
                  <a:pt x="86" y="64"/>
                  <a:pt x="85" y="65"/>
                  <a:pt x="84" y="66"/>
                </a:cubicBezTo>
                <a:close/>
                <a:moveTo>
                  <a:pt x="97" y="50"/>
                </a:moveTo>
                <a:cubicBezTo>
                  <a:pt x="97" y="57"/>
                  <a:pt x="98" y="63"/>
                  <a:pt x="100" y="70"/>
                </a:cubicBezTo>
                <a:cubicBezTo>
                  <a:pt x="104" y="66"/>
                  <a:pt x="109" y="62"/>
                  <a:pt x="113" y="58"/>
                </a:cubicBezTo>
                <a:cubicBezTo>
                  <a:pt x="115" y="56"/>
                  <a:pt x="117" y="54"/>
                  <a:pt x="119" y="52"/>
                </a:cubicBezTo>
                <a:cubicBezTo>
                  <a:pt x="120" y="50"/>
                  <a:pt x="122" y="49"/>
                  <a:pt x="123" y="48"/>
                </a:cubicBezTo>
                <a:cubicBezTo>
                  <a:pt x="128" y="43"/>
                  <a:pt x="134" y="38"/>
                  <a:pt x="138" y="33"/>
                </a:cubicBezTo>
                <a:cubicBezTo>
                  <a:pt x="136" y="31"/>
                  <a:pt x="136" y="31"/>
                  <a:pt x="136" y="31"/>
                </a:cubicBezTo>
                <a:cubicBezTo>
                  <a:pt x="129" y="27"/>
                  <a:pt x="122" y="22"/>
                  <a:pt x="115" y="17"/>
                </a:cubicBezTo>
                <a:cubicBezTo>
                  <a:pt x="114" y="16"/>
                  <a:pt x="113" y="16"/>
                  <a:pt x="112" y="15"/>
                </a:cubicBezTo>
                <a:cubicBezTo>
                  <a:pt x="107" y="11"/>
                  <a:pt x="101" y="7"/>
                  <a:pt x="95" y="4"/>
                </a:cubicBezTo>
                <a:cubicBezTo>
                  <a:pt x="96" y="5"/>
                  <a:pt x="96" y="6"/>
                  <a:pt x="96" y="7"/>
                </a:cubicBezTo>
                <a:cubicBezTo>
                  <a:pt x="97" y="12"/>
                  <a:pt x="98" y="17"/>
                  <a:pt x="96" y="22"/>
                </a:cubicBezTo>
                <a:cubicBezTo>
                  <a:pt x="97" y="22"/>
                  <a:pt x="97" y="23"/>
                  <a:pt x="96" y="23"/>
                </a:cubicBezTo>
                <a:cubicBezTo>
                  <a:pt x="96" y="24"/>
                  <a:pt x="96" y="24"/>
                  <a:pt x="95" y="24"/>
                </a:cubicBezTo>
                <a:cubicBezTo>
                  <a:pt x="89" y="25"/>
                  <a:pt x="83" y="26"/>
                  <a:pt x="76" y="26"/>
                </a:cubicBezTo>
                <a:cubicBezTo>
                  <a:pt x="72" y="26"/>
                  <a:pt x="69" y="26"/>
                  <a:pt x="65" y="26"/>
                </a:cubicBezTo>
                <a:cubicBezTo>
                  <a:pt x="62" y="26"/>
                  <a:pt x="58" y="26"/>
                  <a:pt x="55" y="26"/>
                </a:cubicBezTo>
                <a:cubicBezTo>
                  <a:pt x="54" y="26"/>
                  <a:pt x="53" y="26"/>
                  <a:pt x="52" y="26"/>
                </a:cubicBezTo>
                <a:cubicBezTo>
                  <a:pt x="49" y="26"/>
                  <a:pt x="46" y="26"/>
                  <a:pt x="43" y="26"/>
                </a:cubicBezTo>
                <a:cubicBezTo>
                  <a:pt x="40" y="26"/>
                  <a:pt x="37" y="26"/>
                  <a:pt x="34" y="26"/>
                </a:cubicBezTo>
                <a:cubicBezTo>
                  <a:pt x="33" y="26"/>
                  <a:pt x="33" y="26"/>
                  <a:pt x="33" y="26"/>
                </a:cubicBezTo>
                <a:cubicBezTo>
                  <a:pt x="30" y="26"/>
                  <a:pt x="27" y="26"/>
                  <a:pt x="24" y="26"/>
                </a:cubicBezTo>
                <a:cubicBezTo>
                  <a:pt x="22" y="26"/>
                  <a:pt x="22" y="26"/>
                  <a:pt x="22" y="26"/>
                </a:cubicBezTo>
                <a:cubicBezTo>
                  <a:pt x="20" y="27"/>
                  <a:pt x="17" y="27"/>
                  <a:pt x="14" y="28"/>
                </a:cubicBezTo>
                <a:cubicBezTo>
                  <a:pt x="14" y="28"/>
                  <a:pt x="14" y="29"/>
                  <a:pt x="14" y="29"/>
                </a:cubicBezTo>
                <a:cubicBezTo>
                  <a:pt x="12" y="32"/>
                  <a:pt x="12" y="36"/>
                  <a:pt x="12" y="39"/>
                </a:cubicBezTo>
                <a:cubicBezTo>
                  <a:pt x="12" y="40"/>
                  <a:pt x="12" y="40"/>
                  <a:pt x="12" y="40"/>
                </a:cubicBezTo>
                <a:cubicBezTo>
                  <a:pt x="12" y="40"/>
                  <a:pt x="12" y="40"/>
                  <a:pt x="12" y="41"/>
                </a:cubicBezTo>
                <a:cubicBezTo>
                  <a:pt x="11" y="45"/>
                  <a:pt x="11" y="49"/>
                  <a:pt x="14" y="49"/>
                </a:cubicBezTo>
                <a:cubicBezTo>
                  <a:pt x="15" y="50"/>
                  <a:pt x="16" y="50"/>
                  <a:pt x="18" y="50"/>
                </a:cubicBezTo>
                <a:cubicBezTo>
                  <a:pt x="19" y="50"/>
                  <a:pt x="20" y="50"/>
                  <a:pt x="22" y="50"/>
                </a:cubicBezTo>
                <a:cubicBezTo>
                  <a:pt x="22" y="50"/>
                  <a:pt x="23" y="49"/>
                  <a:pt x="24" y="49"/>
                </a:cubicBezTo>
                <a:cubicBezTo>
                  <a:pt x="26" y="49"/>
                  <a:pt x="29" y="49"/>
                  <a:pt x="31" y="49"/>
                </a:cubicBezTo>
                <a:cubicBezTo>
                  <a:pt x="33" y="49"/>
                  <a:pt x="36" y="49"/>
                  <a:pt x="38" y="49"/>
                </a:cubicBezTo>
                <a:cubicBezTo>
                  <a:pt x="40" y="49"/>
                  <a:pt x="43" y="49"/>
                  <a:pt x="45" y="49"/>
                </a:cubicBezTo>
                <a:cubicBezTo>
                  <a:pt x="46" y="48"/>
                  <a:pt x="46" y="48"/>
                  <a:pt x="47" y="47"/>
                </a:cubicBezTo>
                <a:cubicBezTo>
                  <a:pt x="47" y="47"/>
                  <a:pt x="47" y="47"/>
                  <a:pt x="48" y="47"/>
                </a:cubicBezTo>
                <a:cubicBezTo>
                  <a:pt x="48" y="47"/>
                  <a:pt x="49" y="47"/>
                  <a:pt x="49" y="48"/>
                </a:cubicBezTo>
                <a:cubicBezTo>
                  <a:pt x="49" y="48"/>
                  <a:pt x="49" y="48"/>
                  <a:pt x="49" y="48"/>
                </a:cubicBezTo>
                <a:cubicBezTo>
                  <a:pt x="53" y="48"/>
                  <a:pt x="57" y="48"/>
                  <a:pt x="61" y="47"/>
                </a:cubicBezTo>
                <a:cubicBezTo>
                  <a:pt x="63" y="47"/>
                  <a:pt x="66" y="47"/>
                  <a:pt x="68" y="47"/>
                </a:cubicBezTo>
                <a:cubicBezTo>
                  <a:pt x="72" y="46"/>
                  <a:pt x="76" y="46"/>
                  <a:pt x="82" y="45"/>
                </a:cubicBezTo>
                <a:cubicBezTo>
                  <a:pt x="83" y="45"/>
                  <a:pt x="84" y="45"/>
                  <a:pt x="85" y="45"/>
                </a:cubicBezTo>
                <a:cubicBezTo>
                  <a:pt x="87" y="44"/>
                  <a:pt x="90" y="44"/>
                  <a:pt x="92" y="44"/>
                </a:cubicBezTo>
                <a:cubicBezTo>
                  <a:pt x="93" y="43"/>
                  <a:pt x="94" y="43"/>
                  <a:pt x="94" y="43"/>
                </a:cubicBezTo>
                <a:cubicBezTo>
                  <a:pt x="94" y="43"/>
                  <a:pt x="95" y="43"/>
                  <a:pt x="95" y="43"/>
                </a:cubicBezTo>
                <a:cubicBezTo>
                  <a:pt x="96" y="43"/>
                  <a:pt x="97" y="43"/>
                  <a:pt x="97" y="44"/>
                </a:cubicBezTo>
                <a:cubicBezTo>
                  <a:pt x="97" y="45"/>
                  <a:pt x="97" y="47"/>
                  <a:pt x="97" y="48"/>
                </a:cubicBezTo>
                <a:cubicBezTo>
                  <a:pt x="97" y="48"/>
                  <a:pt x="98" y="48"/>
                  <a:pt x="98" y="49"/>
                </a:cubicBezTo>
                <a:cubicBezTo>
                  <a:pt x="98" y="49"/>
                  <a:pt x="98" y="50"/>
                  <a:pt x="97" y="50"/>
                </a:cubicBezTo>
                <a:cubicBezTo>
                  <a:pt x="97" y="50"/>
                  <a:pt x="97" y="50"/>
                  <a:pt x="97" y="50"/>
                </a:cubicBezTo>
                <a:close/>
                <a:moveTo>
                  <a:pt x="61" y="58"/>
                </a:moveTo>
                <a:cubicBezTo>
                  <a:pt x="61" y="58"/>
                  <a:pt x="62" y="58"/>
                  <a:pt x="62" y="58"/>
                </a:cubicBezTo>
                <a:cubicBezTo>
                  <a:pt x="62" y="58"/>
                  <a:pt x="63" y="58"/>
                  <a:pt x="63" y="58"/>
                </a:cubicBezTo>
                <a:cubicBezTo>
                  <a:pt x="63" y="58"/>
                  <a:pt x="63" y="58"/>
                  <a:pt x="63" y="57"/>
                </a:cubicBezTo>
                <a:cubicBezTo>
                  <a:pt x="64" y="56"/>
                  <a:pt x="64" y="55"/>
                  <a:pt x="65" y="55"/>
                </a:cubicBezTo>
                <a:cubicBezTo>
                  <a:pt x="65" y="55"/>
                  <a:pt x="65" y="55"/>
                  <a:pt x="65" y="55"/>
                </a:cubicBezTo>
                <a:cubicBezTo>
                  <a:pt x="65" y="55"/>
                  <a:pt x="65" y="55"/>
                  <a:pt x="64" y="55"/>
                </a:cubicBezTo>
                <a:cubicBezTo>
                  <a:pt x="63" y="56"/>
                  <a:pt x="62" y="57"/>
                  <a:pt x="61" y="57"/>
                </a:cubicBezTo>
                <a:cubicBezTo>
                  <a:pt x="61" y="58"/>
                  <a:pt x="60" y="58"/>
                  <a:pt x="60" y="58"/>
                </a:cubicBezTo>
                <a:cubicBezTo>
                  <a:pt x="60" y="58"/>
                  <a:pt x="60" y="58"/>
                  <a:pt x="61" y="58"/>
                </a:cubicBezTo>
                <a:close/>
                <a:moveTo>
                  <a:pt x="53" y="58"/>
                </a:moveTo>
                <a:cubicBezTo>
                  <a:pt x="54" y="58"/>
                  <a:pt x="55" y="58"/>
                  <a:pt x="55" y="58"/>
                </a:cubicBezTo>
                <a:cubicBezTo>
                  <a:pt x="56" y="57"/>
                  <a:pt x="58" y="56"/>
                  <a:pt x="59" y="55"/>
                </a:cubicBezTo>
                <a:cubicBezTo>
                  <a:pt x="60" y="55"/>
                  <a:pt x="60" y="55"/>
                  <a:pt x="60" y="54"/>
                </a:cubicBezTo>
                <a:cubicBezTo>
                  <a:pt x="62" y="53"/>
                  <a:pt x="63" y="53"/>
                  <a:pt x="64" y="52"/>
                </a:cubicBezTo>
                <a:cubicBezTo>
                  <a:pt x="64" y="52"/>
                  <a:pt x="64" y="52"/>
                  <a:pt x="64" y="51"/>
                </a:cubicBezTo>
                <a:cubicBezTo>
                  <a:pt x="65" y="51"/>
                  <a:pt x="66" y="51"/>
                  <a:pt x="66" y="50"/>
                </a:cubicBezTo>
                <a:cubicBezTo>
                  <a:pt x="65" y="50"/>
                  <a:pt x="62" y="51"/>
                  <a:pt x="62" y="51"/>
                </a:cubicBezTo>
                <a:cubicBezTo>
                  <a:pt x="62" y="51"/>
                  <a:pt x="62" y="51"/>
                  <a:pt x="62" y="51"/>
                </a:cubicBezTo>
                <a:cubicBezTo>
                  <a:pt x="60" y="53"/>
                  <a:pt x="58" y="55"/>
                  <a:pt x="56" y="56"/>
                </a:cubicBezTo>
                <a:cubicBezTo>
                  <a:pt x="55" y="57"/>
                  <a:pt x="54" y="57"/>
                  <a:pt x="54" y="58"/>
                </a:cubicBezTo>
                <a:cubicBezTo>
                  <a:pt x="54" y="58"/>
                  <a:pt x="54" y="58"/>
                  <a:pt x="53" y="58"/>
                </a:cubicBezTo>
                <a:close/>
                <a:moveTo>
                  <a:pt x="32" y="53"/>
                </a:moveTo>
                <a:cubicBezTo>
                  <a:pt x="31" y="54"/>
                  <a:pt x="30" y="56"/>
                  <a:pt x="28" y="57"/>
                </a:cubicBezTo>
                <a:cubicBezTo>
                  <a:pt x="28" y="58"/>
                  <a:pt x="28" y="58"/>
                  <a:pt x="27" y="58"/>
                </a:cubicBezTo>
                <a:cubicBezTo>
                  <a:pt x="28" y="58"/>
                  <a:pt x="29" y="58"/>
                  <a:pt x="30" y="58"/>
                </a:cubicBezTo>
                <a:cubicBezTo>
                  <a:pt x="31" y="57"/>
                  <a:pt x="32" y="56"/>
                  <a:pt x="33" y="55"/>
                </a:cubicBezTo>
                <a:cubicBezTo>
                  <a:pt x="34" y="55"/>
                  <a:pt x="34" y="55"/>
                  <a:pt x="34" y="55"/>
                </a:cubicBezTo>
                <a:cubicBezTo>
                  <a:pt x="35" y="54"/>
                  <a:pt x="37" y="53"/>
                  <a:pt x="38" y="53"/>
                </a:cubicBezTo>
                <a:cubicBezTo>
                  <a:pt x="36" y="53"/>
                  <a:pt x="34" y="53"/>
                  <a:pt x="32" y="53"/>
                </a:cubicBezTo>
                <a:close/>
                <a:moveTo>
                  <a:pt x="49" y="58"/>
                </a:moveTo>
                <a:cubicBezTo>
                  <a:pt x="50" y="57"/>
                  <a:pt x="51" y="56"/>
                  <a:pt x="52" y="55"/>
                </a:cubicBezTo>
                <a:cubicBezTo>
                  <a:pt x="52" y="55"/>
                  <a:pt x="53" y="55"/>
                  <a:pt x="53" y="55"/>
                </a:cubicBezTo>
                <a:cubicBezTo>
                  <a:pt x="53" y="54"/>
                  <a:pt x="54" y="54"/>
                  <a:pt x="54" y="54"/>
                </a:cubicBezTo>
                <a:cubicBezTo>
                  <a:pt x="56" y="53"/>
                  <a:pt x="57" y="52"/>
                  <a:pt x="58" y="51"/>
                </a:cubicBezTo>
                <a:cubicBezTo>
                  <a:pt x="57" y="51"/>
                  <a:pt x="57" y="51"/>
                  <a:pt x="57" y="51"/>
                </a:cubicBezTo>
                <a:cubicBezTo>
                  <a:pt x="57" y="51"/>
                  <a:pt x="57" y="51"/>
                  <a:pt x="57" y="51"/>
                </a:cubicBezTo>
                <a:cubicBezTo>
                  <a:pt x="56" y="53"/>
                  <a:pt x="53" y="54"/>
                  <a:pt x="51" y="55"/>
                </a:cubicBezTo>
                <a:cubicBezTo>
                  <a:pt x="51" y="55"/>
                  <a:pt x="51" y="55"/>
                  <a:pt x="51" y="55"/>
                </a:cubicBezTo>
                <a:cubicBezTo>
                  <a:pt x="50" y="56"/>
                  <a:pt x="49" y="57"/>
                  <a:pt x="48" y="57"/>
                </a:cubicBezTo>
                <a:cubicBezTo>
                  <a:pt x="47" y="58"/>
                  <a:pt x="47" y="58"/>
                  <a:pt x="47" y="58"/>
                </a:cubicBezTo>
                <a:cubicBezTo>
                  <a:pt x="48" y="58"/>
                  <a:pt x="48" y="58"/>
                  <a:pt x="49" y="58"/>
                </a:cubicBezTo>
                <a:close/>
                <a:moveTo>
                  <a:pt x="15" y="58"/>
                </a:moveTo>
                <a:cubicBezTo>
                  <a:pt x="16" y="58"/>
                  <a:pt x="17" y="58"/>
                  <a:pt x="18" y="58"/>
                </a:cubicBezTo>
                <a:cubicBezTo>
                  <a:pt x="19" y="57"/>
                  <a:pt x="19" y="57"/>
                  <a:pt x="20" y="56"/>
                </a:cubicBezTo>
                <a:cubicBezTo>
                  <a:pt x="20" y="56"/>
                  <a:pt x="20" y="56"/>
                  <a:pt x="21" y="56"/>
                </a:cubicBezTo>
                <a:cubicBezTo>
                  <a:pt x="22" y="55"/>
                  <a:pt x="23" y="54"/>
                  <a:pt x="24" y="53"/>
                </a:cubicBezTo>
                <a:cubicBezTo>
                  <a:pt x="21" y="53"/>
                  <a:pt x="21" y="53"/>
                  <a:pt x="21" y="53"/>
                </a:cubicBezTo>
                <a:cubicBezTo>
                  <a:pt x="21" y="53"/>
                  <a:pt x="20" y="53"/>
                  <a:pt x="20" y="53"/>
                </a:cubicBezTo>
                <a:cubicBezTo>
                  <a:pt x="18" y="55"/>
                  <a:pt x="17" y="56"/>
                  <a:pt x="15" y="57"/>
                </a:cubicBezTo>
                <a:cubicBezTo>
                  <a:pt x="15" y="57"/>
                  <a:pt x="15" y="58"/>
                  <a:pt x="15" y="58"/>
                </a:cubicBezTo>
                <a:close/>
                <a:moveTo>
                  <a:pt x="12" y="52"/>
                </a:moveTo>
                <a:cubicBezTo>
                  <a:pt x="11" y="53"/>
                  <a:pt x="11" y="54"/>
                  <a:pt x="10" y="55"/>
                </a:cubicBezTo>
                <a:cubicBezTo>
                  <a:pt x="10" y="55"/>
                  <a:pt x="9" y="55"/>
                  <a:pt x="9" y="56"/>
                </a:cubicBezTo>
                <a:cubicBezTo>
                  <a:pt x="8" y="56"/>
                  <a:pt x="8" y="57"/>
                  <a:pt x="8" y="57"/>
                </a:cubicBezTo>
                <a:cubicBezTo>
                  <a:pt x="8" y="57"/>
                  <a:pt x="7" y="58"/>
                  <a:pt x="7" y="58"/>
                </a:cubicBezTo>
                <a:cubicBezTo>
                  <a:pt x="8" y="58"/>
                  <a:pt x="9" y="58"/>
                  <a:pt x="10" y="58"/>
                </a:cubicBezTo>
                <a:cubicBezTo>
                  <a:pt x="12" y="56"/>
                  <a:pt x="14" y="55"/>
                  <a:pt x="16" y="53"/>
                </a:cubicBezTo>
                <a:cubicBezTo>
                  <a:pt x="15" y="53"/>
                  <a:pt x="13" y="53"/>
                  <a:pt x="12" y="52"/>
                </a:cubicBezTo>
                <a:close/>
                <a:moveTo>
                  <a:pt x="41" y="58"/>
                </a:moveTo>
                <a:cubicBezTo>
                  <a:pt x="42" y="58"/>
                  <a:pt x="42" y="58"/>
                  <a:pt x="43" y="58"/>
                </a:cubicBezTo>
                <a:cubicBezTo>
                  <a:pt x="43" y="58"/>
                  <a:pt x="43" y="58"/>
                  <a:pt x="43" y="58"/>
                </a:cubicBezTo>
                <a:cubicBezTo>
                  <a:pt x="44" y="56"/>
                  <a:pt x="46" y="55"/>
                  <a:pt x="47" y="54"/>
                </a:cubicBezTo>
                <a:cubicBezTo>
                  <a:pt x="47" y="54"/>
                  <a:pt x="48" y="54"/>
                  <a:pt x="48" y="53"/>
                </a:cubicBezTo>
                <a:cubicBezTo>
                  <a:pt x="49" y="53"/>
                  <a:pt x="50" y="52"/>
                  <a:pt x="51" y="52"/>
                </a:cubicBezTo>
                <a:cubicBezTo>
                  <a:pt x="51" y="52"/>
                  <a:pt x="51" y="52"/>
                  <a:pt x="51" y="52"/>
                </a:cubicBezTo>
                <a:cubicBezTo>
                  <a:pt x="49" y="52"/>
                  <a:pt x="48" y="52"/>
                  <a:pt x="46" y="52"/>
                </a:cubicBezTo>
                <a:cubicBezTo>
                  <a:pt x="45" y="53"/>
                  <a:pt x="44" y="54"/>
                  <a:pt x="43" y="55"/>
                </a:cubicBezTo>
                <a:cubicBezTo>
                  <a:pt x="42" y="55"/>
                  <a:pt x="41" y="56"/>
                  <a:pt x="41" y="57"/>
                </a:cubicBezTo>
                <a:cubicBezTo>
                  <a:pt x="40" y="57"/>
                  <a:pt x="40" y="57"/>
                  <a:pt x="40" y="58"/>
                </a:cubicBezTo>
                <a:cubicBezTo>
                  <a:pt x="40" y="58"/>
                  <a:pt x="41" y="58"/>
                  <a:pt x="41" y="58"/>
                </a:cubicBezTo>
                <a:close/>
                <a:moveTo>
                  <a:pt x="84" y="57"/>
                </a:moveTo>
                <a:cubicBezTo>
                  <a:pt x="84" y="57"/>
                  <a:pt x="84" y="57"/>
                  <a:pt x="84" y="57"/>
                </a:cubicBezTo>
                <a:cubicBezTo>
                  <a:pt x="84" y="57"/>
                  <a:pt x="84" y="57"/>
                  <a:pt x="84" y="58"/>
                </a:cubicBezTo>
                <a:cubicBezTo>
                  <a:pt x="85" y="57"/>
                  <a:pt x="86" y="56"/>
                  <a:pt x="87" y="55"/>
                </a:cubicBezTo>
                <a:cubicBezTo>
                  <a:pt x="88" y="54"/>
                  <a:pt x="88" y="54"/>
                  <a:pt x="88" y="54"/>
                </a:cubicBezTo>
                <a:cubicBezTo>
                  <a:pt x="90" y="52"/>
                  <a:pt x="92" y="51"/>
                  <a:pt x="93" y="50"/>
                </a:cubicBezTo>
                <a:cubicBezTo>
                  <a:pt x="93" y="49"/>
                  <a:pt x="93" y="48"/>
                  <a:pt x="93" y="47"/>
                </a:cubicBezTo>
                <a:cubicBezTo>
                  <a:pt x="92" y="48"/>
                  <a:pt x="90" y="49"/>
                  <a:pt x="89" y="51"/>
                </a:cubicBezTo>
                <a:cubicBezTo>
                  <a:pt x="89" y="52"/>
                  <a:pt x="88" y="52"/>
                  <a:pt x="88" y="52"/>
                </a:cubicBezTo>
                <a:cubicBezTo>
                  <a:pt x="86" y="54"/>
                  <a:pt x="85" y="55"/>
                  <a:pt x="84" y="57"/>
                </a:cubicBezTo>
                <a:close/>
                <a:moveTo>
                  <a:pt x="84" y="48"/>
                </a:moveTo>
                <a:cubicBezTo>
                  <a:pt x="84" y="48"/>
                  <a:pt x="84" y="48"/>
                  <a:pt x="84" y="49"/>
                </a:cubicBezTo>
                <a:cubicBezTo>
                  <a:pt x="85" y="49"/>
                  <a:pt x="84" y="50"/>
                  <a:pt x="84" y="50"/>
                </a:cubicBezTo>
                <a:cubicBezTo>
                  <a:pt x="81" y="53"/>
                  <a:pt x="77" y="55"/>
                  <a:pt x="74" y="57"/>
                </a:cubicBezTo>
                <a:cubicBezTo>
                  <a:pt x="74" y="57"/>
                  <a:pt x="74" y="57"/>
                  <a:pt x="74" y="57"/>
                </a:cubicBezTo>
                <a:cubicBezTo>
                  <a:pt x="76" y="57"/>
                  <a:pt x="78" y="57"/>
                  <a:pt x="80" y="57"/>
                </a:cubicBezTo>
                <a:cubicBezTo>
                  <a:pt x="80" y="56"/>
                  <a:pt x="81" y="56"/>
                  <a:pt x="81" y="55"/>
                </a:cubicBezTo>
                <a:cubicBezTo>
                  <a:pt x="81" y="55"/>
                  <a:pt x="82" y="55"/>
                  <a:pt x="82" y="55"/>
                </a:cubicBezTo>
                <a:cubicBezTo>
                  <a:pt x="83" y="53"/>
                  <a:pt x="85" y="51"/>
                  <a:pt x="86" y="49"/>
                </a:cubicBezTo>
                <a:cubicBezTo>
                  <a:pt x="86" y="49"/>
                  <a:pt x="87" y="49"/>
                  <a:pt x="87" y="48"/>
                </a:cubicBezTo>
                <a:cubicBezTo>
                  <a:pt x="87" y="48"/>
                  <a:pt x="88" y="48"/>
                  <a:pt x="88" y="47"/>
                </a:cubicBezTo>
                <a:cubicBezTo>
                  <a:pt x="87" y="47"/>
                  <a:pt x="86" y="48"/>
                  <a:pt x="85" y="48"/>
                </a:cubicBezTo>
                <a:cubicBezTo>
                  <a:pt x="85" y="48"/>
                  <a:pt x="84" y="48"/>
                  <a:pt x="84" y="48"/>
                </a:cubicBezTo>
                <a:cubicBezTo>
                  <a:pt x="84" y="48"/>
                  <a:pt x="84" y="48"/>
                  <a:pt x="84" y="48"/>
                </a:cubicBezTo>
                <a:close/>
                <a:moveTo>
                  <a:pt x="9" y="31"/>
                </a:moveTo>
                <a:cubicBezTo>
                  <a:pt x="9" y="31"/>
                  <a:pt x="9" y="31"/>
                  <a:pt x="9" y="31"/>
                </a:cubicBezTo>
                <a:cubicBezTo>
                  <a:pt x="6" y="33"/>
                  <a:pt x="5" y="36"/>
                  <a:pt x="4" y="40"/>
                </a:cubicBezTo>
                <a:cubicBezTo>
                  <a:pt x="3" y="45"/>
                  <a:pt x="4" y="50"/>
                  <a:pt x="5" y="55"/>
                </a:cubicBezTo>
                <a:cubicBezTo>
                  <a:pt x="5" y="55"/>
                  <a:pt x="5" y="55"/>
                  <a:pt x="6" y="55"/>
                </a:cubicBezTo>
                <a:cubicBezTo>
                  <a:pt x="6" y="54"/>
                  <a:pt x="6" y="54"/>
                  <a:pt x="7" y="54"/>
                </a:cubicBezTo>
                <a:cubicBezTo>
                  <a:pt x="8" y="53"/>
                  <a:pt x="9" y="52"/>
                  <a:pt x="10" y="51"/>
                </a:cubicBezTo>
                <a:cubicBezTo>
                  <a:pt x="10" y="51"/>
                  <a:pt x="9" y="50"/>
                  <a:pt x="9" y="50"/>
                </a:cubicBezTo>
                <a:cubicBezTo>
                  <a:pt x="7" y="48"/>
                  <a:pt x="8" y="43"/>
                  <a:pt x="8" y="40"/>
                </a:cubicBezTo>
                <a:cubicBezTo>
                  <a:pt x="8" y="39"/>
                  <a:pt x="8" y="39"/>
                  <a:pt x="8" y="38"/>
                </a:cubicBezTo>
                <a:cubicBezTo>
                  <a:pt x="8" y="38"/>
                  <a:pt x="8" y="38"/>
                  <a:pt x="8" y="38"/>
                </a:cubicBezTo>
                <a:cubicBezTo>
                  <a:pt x="8" y="36"/>
                  <a:pt x="9" y="33"/>
                  <a:pt x="9" y="31"/>
                </a:cubicBezTo>
                <a:close/>
                <a:moveTo>
                  <a:pt x="28" y="53"/>
                </a:moveTo>
                <a:cubicBezTo>
                  <a:pt x="28" y="53"/>
                  <a:pt x="28" y="53"/>
                  <a:pt x="27" y="53"/>
                </a:cubicBezTo>
                <a:cubicBezTo>
                  <a:pt x="27" y="54"/>
                  <a:pt x="27" y="54"/>
                  <a:pt x="27" y="54"/>
                </a:cubicBezTo>
                <a:cubicBezTo>
                  <a:pt x="27" y="54"/>
                  <a:pt x="28" y="53"/>
                  <a:pt x="28" y="53"/>
                </a:cubicBezTo>
                <a:close/>
                <a:moveTo>
                  <a:pt x="93" y="53"/>
                </a:moveTo>
                <a:cubicBezTo>
                  <a:pt x="93" y="53"/>
                  <a:pt x="93" y="54"/>
                  <a:pt x="94" y="54"/>
                </a:cubicBezTo>
                <a:cubicBezTo>
                  <a:pt x="94" y="53"/>
                  <a:pt x="94" y="53"/>
                  <a:pt x="94" y="53"/>
                </a:cubicBezTo>
                <a:cubicBezTo>
                  <a:pt x="93" y="53"/>
                  <a:pt x="93" y="53"/>
                  <a:pt x="93" y="53"/>
                </a:cubicBezTo>
                <a:cubicBezTo>
                  <a:pt x="93" y="53"/>
                  <a:pt x="93" y="53"/>
                  <a:pt x="93" y="53"/>
                </a:cubicBezTo>
                <a:close/>
                <a:moveTo>
                  <a:pt x="69" y="50"/>
                </a:moveTo>
                <a:cubicBezTo>
                  <a:pt x="69" y="50"/>
                  <a:pt x="69" y="50"/>
                  <a:pt x="69" y="50"/>
                </a:cubicBezTo>
                <a:cubicBezTo>
                  <a:pt x="69" y="52"/>
                  <a:pt x="68" y="53"/>
                  <a:pt x="67" y="54"/>
                </a:cubicBezTo>
                <a:cubicBezTo>
                  <a:pt x="68" y="53"/>
                  <a:pt x="68" y="53"/>
                  <a:pt x="69" y="52"/>
                </a:cubicBezTo>
                <a:cubicBezTo>
                  <a:pt x="70" y="51"/>
                  <a:pt x="72" y="51"/>
                  <a:pt x="73" y="50"/>
                </a:cubicBezTo>
                <a:cubicBezTo>
                  <a:pt x="71" y="50"/>
                  <a:pt x="70" y="50"/>
                  <a:pt x="69" y="50"/>
                </a:cubicBezTo>
                <a:close/>
                <a:moveTo>
                  <a:pt x="77" y="49"/>
                </a:moveTo>
                <a:cubicBezTo>
                  <a:pt x="77" y="49"/>
                  <a:pt x="77" y="50"/>
                  <a:pt x="77" y="50"/>
                </a:cubicBezTo>
                <a:cubicBezTo>
                  <a:pt x="77" y="50"/>
                  <a:pt x="78" y="49"/>
                  <a:pt x="78" y="49"/>
                </a:cubicBezTo>
                <a:cubicBezTo>
                  <a:pt x="78" y="49"/>
                  <a:pt x="77" y="49"/>
                  <a:pt x="77" y="49"/>
                </a:cubicBezTo>
                <a:close/>
                <a:moveTo>
                  <a:pt x="82" y="17"/>
                </a:moveTo>
                <a:cubicBezTo>
                  <a:pt x="82" y="19"/>
                  <a:pt x="82" y="20"/>
                  <a:pt x="82" y="22"/>
                </a:cubicBezTo>
                <a:cubicBezTo>
                  <a:pt x="83" y="22"/>
                  <a:pt x="84" y="22"/>
                  <a:pt x="85" y="22"/>
                </a:cubicBezTo>
                <a:cubicBezTo>
                  <a:pt x="86" y="21"/>
                  <a:pt x="87" y="20"/>
                  <a:pt x="88" y="19"/>
                </a:cubicBezTo>
                <a:cubicBezTo>
                  <a:pt x="88" y="19"/>
                  <a:pt x="89" y="19"/>
                  <a:pt x="89" y="19"/>
                </a:cubicBezTo>
                <a:cubicBezTo>
                  <a:pt x="89" y="19"/>
                  <a:pt x="89" y="19"/>
                  <a:pt x="89" y="19"/>
                </a:cubicBezTo>
                <a:cubicBezTo>
                  <a:pt x="91" y="18"/>
                  <a:pt x="92" y="17"/>
                  <a:pt x="93" y="16"/>
                </a:cubicBezTo>
                <a:cubicBezTo>
                  <a:pt x="93" y="16"/>
                  <a:pt x="93" y="15"/>
                  <a:pt x="94" y="15"/>
                </a:cubicBezTo>
                <a:cubicBezTo>
                  <a:pt x="93" y="14"/>
                  <a:pt x="93" y="12"/>
                  <a:pt x="93" y="11"/>
                </a:cubicBezTo>
                <a:cubicBezTo>
                  <a:pt x="92" y="12"/>
                  <a:pt x="91" y="13"/>
                  <a:pt x="90" y="13"/>
                </a:cubicBezTo>
                <a:cubicBezTo>
                  <a:pt x="89" y="14"/>
                  <a:pt x="89" y="14"/>
                  <a:pt x="89" y="14"/>
                </a:cubicBezTo>
                <a:cubicBezTo>
                  <a:pt x="87" y="15"/>
                  <a:pt x="85" y="17"/>
                  <a:pt x="84" y="17"/>
                </a:cubicBezTo>
                <a:cubicBezTo>
                  <a:pt x="83" y="17"/>
                  <a:pt x="83" y="17"/>
                  <a:pt x="83" y="17"/>
                </a:cubicBezTo>
                <a:cubicBezTo>
                  <a:pt x="83" y="17"/>
                  <a:pt x="83" y="17"/>
                  <a:pt x="82" y="17"/>
                </a:cubicBezTo>
                <a:close/>
                <a:moveTo>
                  <a:pt x="94" y="19"/>
                </a:moveTo>
                <a:cubicBezTo>
                  <a:pt x="93" y="20"/>
                  <a:pt x="92" y="20"/>
                  <a:pt x="91" y="21"/>
                </a:cubicBezTo>
                <a:cubicBezTo>
                  <a:pt x="91" y="21"/>
                  <a:pt x="91" y="21"/>
                  <a:pt x="91" y="21"/>
                </a:cubicBezTo>
                <a:cubicBezTo>
                  <a:pt x="92" y="21"/>
                  <a:pt x="93" y="21"/>
                  <a:pt x="93" y="21"/>
                </a:cubicBezTo>
                <a:cubicBezTo>
                  <a:pt x="94" y="20"/>
                  <a:pt x="94" y="20"/>
                  <a:pt x="94" y="19"/>
                </a:cubicBezTo>
                <a:close/>
                <a:moveTo>
                  <a:pt x="84" y="13"/>
                </a:moveTo>
                <a:cubicBezTo>
                  <a:pt x="84" y="14"/>
                  <a:pt x="83" y="14"/>
                  <a:pt x="83" y="14"/>
                </a:cubicBezTo>
                <a:cubicBezTo>
                  <a:pt x="83" y="14"/>
                  <a:pt x="83" y="14"/>
                  <a:pt x="83" y="14"/>
                </a:cubicBezTo>
                <a:cubicBezTo>
                  <a:pt x="84" y="13"/>
                  <a:pt x="85" y="13"/>
                  <a:pt x="86" y="12"/>
                </a:cubicBezTo>
                <a:cubicBezTo>
                  <a:pt x="87" y="12"/>
                  <a:pt x="87" y="12"/>
                  <a:pt x="87" y="11"/>
                </a:cubicBezTo>
                <a:cubicBezTo>
                  <a:pt x="89" y="10"/>
                  <a:pt x="91" y="9"/>
                  <a:pt x="93" y="8"/>
                </a:cubicBezTo>
                <a:cubicBezTo>
                  <a:pt x="93" y="8"/>
                  <a:pt x="92" y="7"/>
                  <a:pt x="92" y="7"/>
                </a:cubicBezTo>
                <a:cubicBezTo>
                  <a:pt x="92" y="7"/>
                  <a:pt x="92" y="7"/>
                  <a:pt x="92" y="7"/>
                </a:cubicBezTo>
                <a:cubicBezTo>
                  <a:pt x="92" y="7"/>
                  <a:pt x="92" y="7"/>
                  <a:pt x="92" y="7"/>
                </a:cubicBezTo>
                <a:cubicBezTo>
                  <a:pt x="92" y="7"/>
                  <a:pt x="91" y="7"/>
                  <a:pt x="91" y="7"/>
                </a:cubicBezTo>
                <a:cubicBezTo>
                  <a:pt x="91" y="8"/>
                  <a:pt x="91" y="8"/>
                  <a:pt x="91" y="8"/>
                </a:cubicBezTo>
                <a:cubicBezTo>
                  <a:pt x="90" y="8"/>
                  <a:pt x="89" y="9"/>
                  <a:pt x="88" y="10"/>
                </a:cubicBezTo>
                <a:cubicBezTo>
                  <a:pt x="88" y="10"/>
                  <a:pt x="88" y="10"/>
                  <a:pt x="88" y="10"/>
                </a:cubicBezTo>
                <a:cubicBezTo>
                  <a:pt x="87" y="10"/>
                  <a:pt x="87" y="11"/>
                  <a:pt x="86" y="11"/>
                </a:cubicBezTo>
                <a:cubicBezTo>
                  <a:pt x="86" y="12"/>
                  <a:pt x="85" y="13"/>
                  <a:pt x="84" y="13"/>
                </a:cubicBezTo>
                <a:close/>
                <a:moveTo>
                  <a:pt x="91" y="4"/>
                </a:moveTo>
                <a:cubicBezTo>
                  <a:pt x="92" y="4"/>
                  <a:pt x="92" y="5"/>
                  <a:pt x="92" y="5"/>
                </a:cubicBezTo>
                <a:cubicBezTo>
                  <a:pt x="92" y="4"/>
                  <a:pt x="92" y="4"/>
                  <a:pt x="92" y="4"/>
                </a:cubicBezTo>
                <a:cubicBezTo>
                  <a:pt x="92" y="4"/>
                  <a:pt x="92" y="4"/>
                  <a:pt x="91" y="4"/>
                </a:cubicBezTo>
                <a:close/>
              </a:path>
            </a:pathLst>
          </a:custGeom>
          <a:solidFill>
            <a:schemeClr val="bg1"/>
          </a:solidFill>
          <a:ln>
            <a:noFill/>
          </a:ln>
        </p:spPr>
        <p:txBody>
          <a:bodyPr vert="horz" wrap="square" lIns="68582" tIns="34292" rIns="68582" bIns="34292" numCol="1" anchor="t" anchorCtr="0" compatLnSpc="1"/>
          <a:lstStyle/>
          <a:p>
            <a:endParaRPr lang="zh-CN" altLang="en-US">
              <a:cs typeface="+mn-ea"/>
              <a:sym typeface="+mn-lt"/>
            </a:endParaRPr>
          </a:p>
        </p:txBody>
      </p:sp>
      <p:sp>
        <p:nvSpPr>
          <p:cNvPr id="9" name="Freeform 9"/>
          <p:cNvSpPr>
            <a:spLocks noEditPoints="1"/>
          </p:cNvSpPr>
          <p:nvPr/>
        </p:nvSpPr>
        <p:spPr bwMode="auto">
          <a:xfrm>
            <a:off x="5522222" y="2848166"/>
            <a:ext cx="536073" cy="362288"/>
          </a:xfrm>
          <a:custGeom>
            <a:avLst/>
            <a:gdLst>
              <a:gd name="T0" fmla="*/ 81 w 142"/>
              <a:gd name="T1" fmla="*/ 70 h 84"/>
              <a:gd name="T2" fmla="*/ 79 w 142"/>
              <a:gd name="T3" fmla="*/ 60 h 84"/>
              <a:gd name="T4" fmla="*/ 33 w 142"/>
              <a:gd name="T5" fmla="*/ 61 h 84"/>
              <a:gd name="T6" fmla="*/ 21 w 142"/>
              <a:gd name="T7" fmla="*/ 61 h 84"/>
              <a:gd name="T8" fmla="*/ 12 w 142"/>
              <a:gd name="T9" fmla="*/ 61 h 84"/>
              <a:gd name="T10" fmla="*/ 5 w 142"/>
              <a:gd name="T11" fmla="*/ 61 h 84"/>
              <a:gd name="T12" fmla="*/ 2 w 142"/>
              <a:gd name="T13" fmla="*/ 59 h 84"/>
              <a:gd name="T14" fmla="*/ 15 w 142"/>
              <a:gd name="T15" fmla="*/ 25 h 84"/>
              <a:gd name="T16" fmla="*/ 52 w 142"/>
              <a:gd name="T17" fmla="*/ 23 h 84"/>
              <a:gd name="T18" fmla="*/ 85 w 142"/>
              <a:gd name="T19" fmla="*/ 6 h 84"/>
              <a:gd name="T20" fmla="*/ 114 w 142"/>
              <a:gd name="T21" fmla="*/ 12 h 84"/>
              <a:gd name="T22" fmla="*/ 125 w 142"/>
              <a:gd name="T23" fmla="*/ 51 h 84"/>
              <a:gd name="T24" fmla="*/ 94 w 142"/>
              <a:gd name="T25" fmla="*/ 79 h 84"/>
              <a:gd name="T26" fmla="*/ 88 w 142"/>
              <a:gd name="T27" fmla="*/ 79 h 84"/>
              <a:gd name="T28" fmla="*/ 93 w 142"/>
              <a:gd name="T29" fmla="*/ 72 h 84"/>
              <a:gd name="T30" fmla="*/ 89 w 142"/>
              <a:gd name="T31" fmla="*/ 73 h 84"/>
              <a:gd name="T32" fmla="*/ 94 w 142"/>
              <a:gd name="T33" fmla="*/ 56 h 84"/>
              <a:gd name="T34" fmla="*/ 113 w 142"/>
              <a:gd name="T35" fmla="*/ 58 h 84"/>
              <a:gd name="T36" fmla="*/ 112 w 142"/>
              <a:gd name="T37" fmla="*/ 15 h 84"/>
              <a:gd name="T38" fmla="*/ 76 w 142"/>
              <a:gd name="T39" fmla="*/ 26 h 84"/>
              <a:gd name="T40" fmla="*/ 33 w 142"/>
              <a:gd name="T41" fmla="*/ 26 h 84"/>
              <a:gd name="T42" fmla="*/ 12 w 142"/>
              <a:gd name="T43" fmla="*/ 40 h 84"/>
              <a:gd name="T44" fmla="*/ 31 w 142"/>
              <a:gd name="T45" fmla="*/ 49 h 84"/>
              <a:gd name="T46" fmla="*/ 49 w 142"/>
              <a:gd name="T47" fmla="*/ 48 h 84"/>
              <a:gd name="T48" fmla="*/ 94 w 142"/>
              <a:gd name="T49" fmla="*/ 43 h 84"/>
              <a:gd name="T50" fmla="*/ 97 w 142"/>
              <a:gd name="T51" fmla="*/ 50 h 84"/>
              <a:gd name="T52" fmla="*/ 65 w 142"/>
              <a:gd name="T53" fmla="*/ 55 h 84"/>
              <a:gd name="T54" fmla="*/ 55 w 142"/>
              <a:gd name="T55" fmla="*/ 58 h 84"/>
              <a:gd name="T56" fmla="*/ 62 w 142"/>
              <a:gd name="T57" fmla="*/ 51 h 84"/>
              <a:gd name="T58" fmla="*/ 28 w 142"/>
              <a:gd name="T59" fmla="*/ 57 h 84"/>
              <a:gd name="T60" fmla="*/ 32 w 142"/>
              <a:gd name="T61" fmla="*/ 53 h 84"/>
              <a:gd name="T62" fmla="*/ 57 w 142"/>
              <a:gd name="T63" fmla="*/ 51 h 84"/>
              <a:gd name="T64" fmla="*/ 49 w 142"/>
              <a:gd name="T65" fmla="*/ 58 h 84"/>
              <a:gd name="T66" fmla="*/ 21 w 142"/>
              <a:gd name="T67" fmla="*/ 53 h 84"/>
              <a:gd name="T68" fmla="*/ 9 w 142"/>
              <a:gd name="T69" fmla="*/ 56 h 84"/>
              <a:gd name="T70" fmla="*/ 41 w 142"/>
              <a:gd name="T71" fmla="*/ 58 h 84"/>
              <a:gd name="T72" fmla="*/ 51 w 142"/>
              <a:gd name="T73" fmla="*/ 52 h 84"/>
              <a:gd name="T74" fmla="*/ 84 w 142"/>
              <a:gd name="T75" fmla="*/ 57 h 84"/>
              <a:gd name="T76" fmla="*/ 93 w 142"/>
              <a:gd name="T77" fmla="*/ 47 h 84"/>
              <a:gd name="T78" fmla="*/ 84 w 142"/>
              <a:gd name="T79" fmla="*/ 50 h 84"/>
              <a:gd name="T80" fmla="*/ 86 w 142"/>
              <a:gd name="T81" fmla="*/ 49 h 84"/>
              <a:gd name="T82" fmla="*/ 9 w 142"/>
              <a:gd name="T83" fmla="*/ 31 h 84"/>
              <a:gd name="T84" fmla="*/ 10 w 142"/>
              <a:gd name="T85" fmla="*/ 51 h 84"/>
              <a:gd name="T86" fmla="*/ 28 w 142"/>
              <a:gd name="T87" fmla="*/ 53 h 84"/>
              <a:gd name="T88" fmla="*/ 94 w 142"/>
              <a:gd name="T89" fmla="*/ 53 h 84"/>
              <a:gd name="T90" fmla="*/ 69 w 142"/>
              <a:gd name="T91" fmla="*/ 52 h 84"/>
              <a:gd name="T92" fmla="*/ 77 w 142"/>
              <a:gd name="T93" fmla="*/ 49 h 84"/>
              <a:gd name="T94" fmla="*/ 89 w 142"/>
              <a:gd name="T95" fmla="*/ 19 h 84"/>
              <a:gd name="T96" fmla="*/ 84 w 142"/>
              <a:gd name="T97" fmla="*/ 17 h 84"/>
              <a:gd name="T98" fmla="*/ 93 w 142"/>
              <a:gd name="T99" fmla="*/ 21 h 84"/>
              <a:gd name="T100" fmla="*/ 87 w 142"/>
              <a:gd name="T101" fmla="*/ 11 h 84"/>
              <a:gd name="T102" fmla="*/ 91 w 142"/>
              <a:gd name="T103" fmla="*/ 8 h 84"/>
              <a:gd name="T104" fmla="*/ 92 w 142"/>
              <a:gd name="T105"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4">
                <a:moveTo>
                  <a:pt x="87" y="84"/>
                </a:moveTo>
                <a:cubicBezTo>
                  <a:pt x="86" y="84"/>
                  <a:pt x="86" y="84"/>
                  <a:pt x="85" y="83"/>
                </a:cubicBezTo>
                <a:cubicBezTo>
                  <a:pt x="85" y="83"/>
                  <a:pt x="85" y="82"/>
                  <a:pt x="85" y="82"/>
                </a:cubicBezTo>
                <a:cubicBezTo>
                  <a:pt x="85" y="81"/>
                  <a:pt x="85" y="81"/>
                  <a:pt x="85" y="81"/>
                </a:cubicBezTo>
                <a:cubicBezTo>
                  <a:pt x="84" y="80"/>
                  <a:pt x="83" y="79"/>
                  <a:pt x="83" y="78"/>
                </a:cubicBezTo>
                <a:cubicBezTo>
                  <a:pt x="82" y="75"/>
                  <a:pt x="82" y="72"/>
                  <a:pt x="81" y="70"/>
                </a:cubicBezTo>
                <a:cubicBezTo>
                  <a:pt x="81" y="67"/>
                  <a:pt x="81" y="64"/>
                  <a:pt x="81" y="62"/>
                </a:cubicBezTo>
                <a:cubicBezTo>
                  <a:pt x="81" y="61"/>
                  <a:pt x="81" y="61"/>
                  <a:pt x="81" y="60"/>
                </a:cubicBezTo>
                <a:cubicBezTo>
                  <a:pt x="81" y="60"/>
                  <a:pt x="81" y="60"/>
                  <a:pt x="81" y="60"/>
                </a:cubicBezTo>
                <a:cubicBezTo>
                  <a:pt x="81" y="60"/>
                  <a:pt x="81" y="60"/>
                  <a:pt x="80" y="60"/>
                </a:cubicBezTo>
                <a:cubicBezTo>
                  <a:pt x="80" y="60"/>
                  <a:pt x="80" y="60"/>
                  <a:pt x="79" y="60"/>
                </a:cubicBezTo>
                <a:cubicBezTo>
                  <a:pt x="79" y="60"/>
                  <a:pt x="79" y="60"/>
                  <a:pt x="79" y="60"/>
                </a:cubicBezTo>
                <a:cubicBezTo>
                  <a:pt x="74" y="61"/>
                  <a:pt x="69" y="61"/>
                  <a:pt x="64" y="61"/>
                </a:cubicBezTo>
                <a:cubicBezTo>
                  <a:pt x="62" y="62"/>
                  <a:pt x="61" y="62"/>
                  <a:pt x="59" y="62"/>
                </a:cubicBezTo>
                <a:cubicBezTo>
                  <a:pt x="56" y="62"/>
                  <a:pt x="53" y="61"/>
                  <a:pt x="50" y="61"/>
                </a:cubicBezTo>
                <a:cubicBezTo>
                  <a:pt x="48" y="61"/>
                  <a:pt x="46" y="61"/>
                  <a:pt x="44" y="61"/>
                </a:cubicBezTo>
                <a:cubicBezTo>
                  <a:pt x="43" y="61"/>
                  <a:pt x="42" y="61"/>
                  <a:pt x="41" y="61"/>
                </a:cubicBezTo>
                <a:cubicBezTo>
                  <a:pt x="39" y="61"/>
                  <a:pt x="36" y="61"/>
                  <a:pt x="33" y="61"/>
                </a:cubicBezTo>
                <a:cubicBezTo>
                  <a:pt x="31" y="61"/>
                  <a:pt x="28" y="61"/>
                  <a:pt x="25" y="61"/>
                </a:cubicBezTo>
                <a:cubicBezTo>
                  <a:pt x="25" y="61"/>
                  <a:pt x="24" y="61"/>
                  <a:pt x="24" y="61"/>
                </a:cubicBezTo>
                <a:cubicBezTo>
                  <a:pt x="24" y="62"/>
                  <a:pt x="23" y="62"/>
                  <a:pt x="23" y="63"/>
                </a:cubicBezTo>
                <a:cubicBezTo>
                  <a:pt x="23" y="63"/>
                  <a:pt x="22" y="63"/>
                  <a:pt x="22" y="63"/>
                </a:cubicBezTo>
                <a:cubicBezTo>
                  <a:pt x="22" y="63"/>
                  <a:pt x="21" y="63"/>
                  <a:pt x="21" y="62"/>
                </a:cubicBezTo>
                <a:cubicBezTo>
                  <a:pt x="21" y="62"/>
                  <a:pt x="21" y="62"/>
                  <a:pt x="21" y="61"/>
                </a:cubicBezTo>
                <a:cubicBezTo>
                  <a:pt x="19" y="61"/>
                  <a:pt x="19" y="61"/>
                  <a:pt x="19" y="61"/>
                </a:cubicBezTo>
                <a:cubicBezTo>
                  <a:pt x="19" y="62"/>
                  <a:pt x="19" y="62"/>
                  <a:pt x="18" y="62"/>
                </a:cubicBezTo>
                <a:cubicBezTo>
                  <a:pt x="18" y="62"/>
                  <a:pt x="18" y="62"/>
                  <a:pt x="18" y="62"/>
                </a:cubicBezTo>
                <a:cubicBezTo>
                  <a:pt x="17" y="62"/>
                  <a:pt x="17" y="62"/>
                  <a:pt x="17" y="61"/>
                </a:cubicBezTo>
                <a:cubicBezTo>
                  <a:pt x="17" y="61"/>
                  <a:pt x="17" y="61"/>
                  <a:pt x="17" y="61"/>
                </a:cubicBezTo>
                <a:cubicBezTo>
                  <a:pt x="15" y="61"/>
                  <a:pt x="13" y="61"/>
                  <a:pt x="12" y="61"/>
                </a:cubicBezTo>
                <a:cubicBezTo>
                  <a:pt x="11" y="61"/>
                  <a:pt x="11" y="61"/>
                  <a:pt x="11" y="61"/>
                </a:cubicBezTo>
                <a:cubicBezTo>
                  <a:pt x="11" y="61"/>
                  <a:pt x="10" y="62"/>
                  <a:pt x="10" y="62"/>
                </a:cubicBezTo>
                <a:cubicBezTo>
                  <a:pt x="10" y="62"/>
                  <a:pt x="10" y="62"/>
                  <a:pt x="9" y="62"/>
                </a:cubicBezTo>
                <a:cubicBezTo>
                  <a:pt x="9" y="62"/>
                  <a:pt x="9" y="62"/>
                  <a:pt x="8" y="62"/>
                </a:cubicBezTo>
                <a:cubicBezTo>
                  <a:pt x="8" y="61"/>
                  <a:pt x="8" y="61"/>
                  <a:pt x="8" y="61"/>
                </a:cubicBezTo>
                <a:cubicBezTo>
                  <a:pt x="7" y="61"/>
                  <a:pt x="6" y="61"/>
                  <a:pt x="5" y="61"/>
                </a:cubicBezTo>
                <a:cubicBezTo>
                  <a:pt x="5" y="61"/>
                  <a:pt x="5" y="61"/>
                  <a:pt x="5" y="61"/>
                </a:cubicBezTo>
                <a:cubicBezTo>
                  <a:pt x="5" y="61"/>
                  <a:pt x="4" y="61"/>
                  <a:pt x="4" y="61"/>
                </a:cubicBezTo>
                <a:cubicBezTo>
                  <a:pt x="4" y="61"/>
                  <a:pt x="4" y="61"/>
                  <a:pt x="3" y="61"/>
                </a:cubicBezTo>
                <a:cubicBezTo>
                  <a:pt x="3" y="61"/>
                  <a:pt x="3" y="61"/>
                  <a:pt x="2" y="60"/>
                </a:cubicBezTo>
                <a:cubicBezTo>
                  <a:pt x="2" y="60"/>
                  <a:pt x="2" y="60"/>
                  <a:pt x="2" y="59"/>
                </a:cubicBezTo>
                <a:cubicBezTo>
                  <a:pt x="2" y="59"/>
                  <a:pt x="2" y="59"/>
                  <a:pt x="2" y="59"/>
                </a:cubicBezTo>
                <a:cubicBezTo>
                  <a:pt x="0" y="52"/>
                  <a:pt x="0" y="45"/>
                  <a:pt x="1" y="39"/>
                </a:cubicBezTo>
                <a:cubicBezTo>
                  <a:pt x="1" y="35"/>
                  <a:pt x="3" y="33"/>
                  <a:pt x="5" y="30"/>
                </a:cubicBezTo>
                <a:cubicBezTo>
                  <a:pt x="7" y="28"/>
                  <a:pt x="10" y="25"/>
                  <a:pt x="13" y="24"/>
                </a:cubicBezTo>
                <a:cubicBezTo>
                  <a:pt x="13" y="24"/>
                  <a:pt x="14" y="24"/>
                  <a:pt x="14" y="24"/>
                </a:cubicBezTo>
                <a:cubicBezTo>
                  <a:pt x="14" y="24"/>
                  <a:pt x="14" y="24"/>
                  <a:pt x="15" y="24"/>
                </a:cubicBezTo>
                <a:cubicBezTo>
                  <a:pt x="15" y="25"/>
                  <a:pt x="15" y="25"/>
                  <a:pt x="15" y="25"/>
                </a:cubicBezTo>
                <a:cubicBezTo>
                  <a:pt x="19" y="23"/>
                  <a:pt x="23" y="23"/>
                  <a:pt x="27" y="23"/>
                </a:cubicBezTo>
                <a:cubicBezTo>
                  <a:pt x="29" y="23"/>
                  <a:pt x="29" y="23"/>
                  <a:pt x="29" y="23"/>
                </a:cubicBezTo>
                <a:cubicBezTo>
                  <a:pt x="32" y="23"/>
                  <a:pt x="35" y="23"/>
                  <a:pt x="38" y="23"/>
                </a:cubicBezTo>
                <a:cubicBezTo>
                  <a:pt x="40" y="23"/>
                  <a:pt x="42" y="23"/>
                  <a:pt x="44" y="23"/>
                </a:cubicBezTo>
                <a:cubicBezTo>
                  <a:pt x="46" y="23"/>
                  <a:pt x="48" y="23"/>
                  <a:pt x="50" y="23"/>
                </a:cubicBezTo>
                <a:cubicBezTo>
                  <a:pt x="51" y="23"/>
                  <a:pt x="51" y="23"/>
                  <a:pt x="52" y="23"/>
                </a:cubicBezTo>
                <a:cubicBezTo>
                  <a:pt x="56" y="23"/>
                  <a:pt x="59" y="23"/>
                  <a:pt x="63" y="23"/>
                </a:cubicBezTo>
                <a:cubicBezTo>
                  <a:pt x="66" y="22"/>
                  <a:pt x="70" y="22"/>
                  <a:pt x="74" y="22"/>
                </a:cubicBezTo>
                <a:cubicBezTo>
                  <a:pt x="75" y="22"/>
                  <a:pt x="77" y="22"/>
                  <a:pt x="79" y="22"/>
                </a:cubicBezTo>
                <a:cubicBezTo>
                  <a:pt x="79" y="18"/>
                  <a:pt x="79" y="15"/>
                  <a:pt x="81" y="11"/>
                </a:cubicBezTo>
                <a:cubicBezTo>
                  <a:pt x="81" y="9"/>
                  <a:pt x="83" y="8"/>
                  <a:pt x="84" y="6"/>
                </a:cubicBezTo>
                <a:cubicBezTo>
                  <a:pt x="85" y="6"/>
                  <a:pt x="85" y="6"/>
                  <a:pt x="85" y="6"/>
                </a:cubicBezTo>
                <a:cubicBezTo>
                  <a:pt x="87" y="4"/>
                  <a:pt x="89" y="2"/>
                  <a:pt x="92" y="0"/>
                </a:cubicBezTo>
                <a:cubicBezTo>
                  <a:pt x="92" y="0"/>
                  <a:pt x="92" y="0"/>
                  <a:pt x="92" y="0"/>
                </a:cubicBezTo>
                <a:cubicBezTo>
                  <a:pt x="92" y="0"/>
                  <a:pt x="93" y="0"/>
                  <a:pt x="93" y="0"/>
                </a:cubicBezTo>
                <a:cubicBezTo>
                  <a:pt x="93" y="0"/>
                  <a:pt x="93" y="0"/>
                  <a:pt x="93" y="0"/>
                </a:cubicBezTo>
                <a:cubicBezTo>
                  <a:pt x="94" y="0"/>
                  <a:pt x="94" y="0"/>
                  <a:pt x="94" y="0"/>
                </a:cubicBezTo>
                <a:cubicBezTo>
                  <a:pt x="101" y="3"/>
                  <a:pt x="108" y="8"/>
                  <a:pt x="114" y="12"/>
                </a:cubicBezTo>
                <a:cubicBezTo>
                  <a:pt x="115" y="13"/>
                  <a:pt x="116" y="13"/>
                  <a:pt x="116" y="14"/>
                </a:cubicBezTo>
                <a:cubicBezTo>
                  <a:pt x="122" y="18"/>
                  <a:pt x="128" y="22"/>
                  <a:pt x="134" y="26"/>
                </a:cubicBezTo>
                <a:cubicBezTo>
                  <a:pt x="136" y="27"/>
                  <a:pt x="139" y="29"/>
                  <a:pt x="141" y="31"/>
                </a:cubicBezTo>
                <a:cubicBezTo>
                  <a:pt x="142" y="31"/>
                  <a:pt x="142" y="32"/>
                  <a:pt x="142" y="32"/>
                </a:cubicBezTo>
                <a:cubicBezTo>
                  <a:pt x="142" y="33"/>
                  <a:pt x="142" y="33"/>
                  <a:pt x="142" y="34"/>
                </a:cubicBezTo>
                <a:cubicBezTo>
                  <a:pt x="137" y="40"/>
                  <a:pt x="131" y="45"/>
                  <a:pt x="125" y="51"/>
                </a:cubicBezTo>
                <a:cubicBezTo>
                  <a:pt x="124" y="52"/>
                  <a:pt x="122" y="53"/>
                  <a:pt x="121" y="55"/>
                </a:cubicBezTo>
                <a:cubicBezTo>
                  <a:pt x="119" y="57"/>
                  <a:pt x="117" y="59"/>
                  <a:pt x="115" y="60"/>
                </a:cubicBezTo>
                <a:cubicBezTo>
                  <a:pt x="110" y="65"/>
                  <a:pt x="105" y="70"/>
                  <a:pt x="100" y="74"/>
                </a:cubicBezTo>
                <a:cubicBezTo>
                  <a:pt x="100" y="75"/>
                  <a:pt x="99" y="75"/>
                  <a:pt x="99" y="75"/>
                </a:cubicBezTo>
                <a:cubicBezTo>
                  <a:pt x="98" y="76"/>
                  <a:pt x="97" y="77"/>
                  <a:pt x="95" y="78"/>
                </a:cubicBezTo>
                <a:cubicBezTo>
                  <a:pt x="95" y="78"/>
                  <a:pt x="95" y="78"/>
                  <a:pt x="94" y="79"/>
                </a:cubicBezTo>
                <a:cubicBezTo>
                  <a:pt x="92" y="81"/>
                  <a:pt x="90" y="82"/>
                  <a:pt x="88" y="84"/>
                </a:cubicBezTo>
                <a:cubicBezTo>
                  <a:pt x="87" y="84"/>
                  <a:pt x="87" y="84"/>
                  <a:pt x="87" y="84"/>
                </a:cubicBezTo>
                <a:close/>
                <a:moveTo>
                  <a:pt x="84" y="66"/>
                </a:moveTo>
                <a:cubicBezTo>
                  <a:pt x="84" y="67"/>
                  <a:pt x="84" y="68"/>
                  <a:pt x="84" y="69"/>
                </a:cubicBezTo>
                <a:cubicBezTo>
                  <a:pt x="84" y="69"/>
                  <a:pt x="84" y="69"/>
                  <a:pt x="84" y="69"/>
                </a:cubicBezTo>
                <a:cubicBezTo>
                  <a:pt x="85" y="72"/>
                  <a:pt x="86" y="77"/>
                  <a:pt x="88" y="79"/>
                </a:cubicBezTo>
                <a:cubicBezTo>
                  <a:pt x="89" y="79"/>
                  <a:pt x="90" y="78"/>
                  <a:pt x="92" y="76"/>
                </a:cubicBezTo>
                <a:cubicBezTo>
                  <a:pt x="92" y="76"/>
                  <a:pt x="93" y="76"/>
                  <a:pt x="93" y="75"/>
                </a:cubicBezTo>
                <a:cubicBezTo>
                  <a:pt x="94" y="74"/>
                  <a:pt x="96" y="73"/>
                  <a:pt x="97" y="73"/>
                </a:cubicBezTo>
                <a:cubicBezTo>
                  <a:pt x="97" y="72"/>
                  <a:pt x="96" y="71"/>
                  <a:pt x="96" y="70"/>
                </a:cubicBezTo>
                <a:cubicBezTo>
                  <a:pt x="96" y="70"/>
                  <a:pt x="96" y="70"/>
                  <a:pt x="96" y="70"/>
                </a:cubicBezTo>
                <a:cubicBezTo>
                  <a:pt x="95" y="71"/>
                  <a:pt x="94" y="72"/>
                  <a:pt x="93" y="72"/>
                </a:cubicBezTo>
                <a:cubicBezTo>
                  <a:pt x="93" y="73"/>
                  <a:pt x="93" y="73"/>
                  <a:pt x="93" y="73"/>
                </a:cubicBezTo>
                <a:cubicBezTo>
                  <a:pt x="93" y="73"/>
                  <a:pt x="93" y="73"/>
                  <a:pt x="93" y="73"/>
                </a:cubicBezTo>
                <a:cubicBezTo>
                  <a:pt x="92" y="74"/>
                  <a:pt x="91" y="74"/>
                  <a:pt x="90" y="75"/>
                </a:cubicBezTo>
                <a:cubicBezTo>
                  <a:pt x="90" y="75"/>
                  <a:pt x="90" y="75"/>
                  <a:pt x="90" y="75"/>
                </a:cubicBezTo>
                <a:cubicBezTo>
                  <a:pt x="90" y="75"/>
                  <a:pt x="90" y="74"/>
                  <a:pt x="89" y="74"/>
                </a:cubicBezTo>
                <a:cubicBezTo>
                  <a:pt x="89" y="74"/>
                  <a:pt x="89" y="74"/>
                  <a:pt x="89" y="73"/>
                </a:cubicBezTo>
                <a:cubicBezTo>
                  <a:pt x="89" y="72"/>
                  <a:pt x="90" y="71"/>
                  <a:pt x="91" y="70"/>
                </a:cubicBezTo>
                <a:cubicBezTo>
                  <a:pt x="92" y="70"/>
                  <a:pt x="92" y="70"/>
                  <a:pt x="92" y="70"/>
                </a:cubicBezTo>
                <a:cubicBezTo>
                  <a:pt x="92" y="69"/>
                  <a:pt x="92" y="69"/>
                  <a:pt x="93" y="69"/>
                </a:cubicBezTo>
                <a:cubicBezTo>
                  <a:pt x="95" y="67"/>
                  <a:pt x="95" y="66"/>
                  <a:pt x="95" y="66"/>
                </a:cubicBezTo>
                <a:cubicBezTo>
                  <a:pt x="95" y="66"/>
                  <a:pt x="95" y="66"/>
                  <a:pt x="95" y="66"/>
                </a:cubicBezTo>
                <a:cubicBezTo>
                  <a:pt x="95" y="63"/>
                  <a:pt x="94" y="60"/>
                  <a:pt x="94" y="56"/>
                </a:cubicBezTo>
                <a:cubicBezTo>
                  <a:pt x="92" y="58"/>
                  <a:pt x="90" y="60"/>
                  <a:pt x="89" y="61"/>
                </a:cubicBezTo>
                <a:cubicBezTo>
                  <a:pt x="88" y="62"/>
                  <a:pt x="87" y="63"/>
                  <a:pt x="87" y="63"/>
                </a:cubicBezTo>
                <a:cubicBezTo>
                  <a:pt x="86" y="64"/>
                  <a:pt x="85" y="65"/>
                  <a:pt x="84" y="66"/>
                </a:cubicBezTo>
                <a:close/>
                <a:moveTo>
                  <a:pt x="97" y="50"/>
                </a:moveTo>
                <a:cubicBezTo>
                  <a:pt x="97" y="57"/>
                  <a:pt x="98" y="63"/>
                  <a:pt x="100" y="70"/>
                </a:cubicBezTo>
                <a:cubicBezTo>
                  <a:pt x="104" y="66"/>
                  <a:pt x="109" y="62"/>
                  <a:pt x="113" y="58"/>
                </a:cubicBezTo>
                <a:cubicBezTo>
                  <a:pt x="115" y="56"/>
                  <a:pt x="117" y="54"/>
                  <a:pt x="119" y="52"/>
                </a:cubicBezTo>
                <a:cubicBezTo>
                  <a:pt x="120" y="50"/>
                  <a:pt x="122" y="49"/>
                  <a:pt x="123" y="48"/>
                </a:cubicBezTo>
                <a:cubicBezTo>
                  <a:pt x="128" y="43"/>
                  <a:pt x="134" y="38"/>
                  <a:pt x="138" y="33"/>
                </a:cubicBezTo>
                <a:cubicBezTo>
                  <a:pt x="136" y="31"/>
                  <a:pt x="136" y="31"/>
                  <a:pt x="136" y="31"/>
                </a:cubicBezTo>
                <a:cubicBezTo>
                  <a:pt x="129" y="27"/>
                  <a:pt x="122" y="22"/>
                  <a:pt x="115" y="17"/>
                </a:cubicBezTo>
                <a:cubicBezTo>
                  <a:pt x="114" y="16"/>
                  <a:pt x="113" y="16"/>
                  <a:pt x="112" y="15"/>
                </a:cubicBezTo>
                <a:cubicBezTo>
                  <a:pt x="107" y="11"/>
                  <a:pt x="101" y="7"/>
                  <a:pt x="95" y="4"/>
                </a:cubicBezTo>
                <a:cubicBezTo>
                  <a:pt x="96" y="5"/>
                  <a:pt x="96" y="6"/>
                  <a:pt x="96" y="7"/>
                </a:cubicBezTo>
                <a:cubicBezTo>
                  <a:pt x="97" y="12"/>
                  <a:pt x="98" y="17"/>
                  <a:pt x="96" y="22"/>
                </a:cubicBezTo>
                <a:cubicBezTo>
                  <a:pt x="97" y="22"/>
                  <a:pt x="97" y="23"/>
                  <a:pt x="96" y="23"/>
                </a:cubicBezTo>
                <a:cubicBezTo>
                  <a:pt x="96" y="24"/>
                  <a:pt x="96" y="24"/>
                  <a:pt x="95" y="24"/>
                </a:cubicBezTo>
                <a:cubicBezTo>
                  <a:pt x="89" y="25"/>
                  <a:pt x="83" y="26"/>
                  <a:pt x="76" y="26"/>
                </a:cubicBezTo>
                <a:cubicBezTo>
                  <a:pt x="72" y="26"/>
                  <a:pt x="69" y="26"/>
                  <a:pt x="65" y="26"/>
                </a:cubicBezTo>
                <a:cubicBezTo>
                  <a:pt x="62" y="26"/>
                  <a:pt x="58" y="26"/>
                  <a:pt x="55" y="26"/>
                </a:cubicBezTo>
                <a:cubicBezTo>
                  <a:pt x="54" y="26"/>
                  <a:pt x="53" y="26"/>
                  <a:pt x="52" y="26"/>
                </a:cubicBezTo>
                <a:cubicBezTo>
                  <a:pt x="49" y="26"/>
                  <a:pt x="46" y="26"/>
                  <a:pt x="43" y="26"/>
                </a:cubicBezTo>
                <a:cubicBezTo>
                  <a:pt x="40" y="26"/>
                  <a:pt x="37" y="26"/>
                  <a:pt x="34" y="26"/>
                </a:cubicBezTo>
                <a:cubicBezTo>
                  <a:pt x="33" y="26"/>
                  <a:pt x="33" y="26"/>
                  <a:pt x="33" y="26"/>
                </a:cubicBezTo>
                <a:cubicBezTo>
                  <a:pt x="30" y="26"/>
                  <a:pt x="27" y="26"/>
                  <a:pt x="24" y="26"/>
                </a:cubicBezTo>
                <a:cubicBezTo>
                  <a:pt x="22" y="26"/>
                  <a:pt x="22" y="26"/>
                  <a:pt x="22" y="26"/>
                </a:cubicBezTo>
                <a:cubicBezTo>
                  <a:pt x="20" y="27"/>
                  <a:pt x="17" y="27"/>
                  <a:pt x="14" y="28"/>
                </a:cubicBezTo>
                <a:cubicBezTo>
                  <a:pt x="14" y="28"/>
                  <a:pt x="14" y="29"/>
                  <a:pt x="14" y="29"/>
                </a:cubicBezTo>
                <a:cubicBezTo>
                  <a:pt x="12" y="32"/>
                  <a:pt x="12" y="36"/>
                  <a:pt x="12" y="39"/>
                </a:cubicBezTo>
                <a:cubicBezTo>
                  <a:pt x="12" y="40"/>
                  <a:pt x="12" y="40"/>
                  <a:pt x="12" y="40"/>
                </a:cubicBezTo>
                <a:cubicBezTo>
                  <a:pt x="12" y="40"/>
                  <a:pt x="12" y="40"/>
                  <a:pt x="12" y="41"/>
                </a:cubicBezTo>
                <a:cubicBezTo>
                  <a:pt x="11" y="45"/>
                  <a:pt x="11" y="49"/>
                  <a:pt x="14" y="49"/>
                </a:cubicBezTo>
                <a:cubicBezTo>
                  <a:pt x="15" y="50"/>
                  <a:pt x="16" y="50"/>
                  <a:pt x="18" y="50"/>
                </a:cubicBezTo>
                <a:cubicBezTo>
                  <a:pt x="19" y="50"/>
                  <a:pt x="20" y="50"/>
                  <a:pt x="22" y="50"/>
                </a:cubicBezTo>
                <a:cubicBezTo>
                  <a:pt x="22" y="50"/>
                  <a:pt x="23" y="49"/>
                  <a:pt x="24" y="49"/>
                </a:cubicBezTo>
                <a:cubicBezTo>
                  <a:pt x="26" y="49"/>
                  <a:pt x="29" y="49"/>
                  <a:pt x="31" y="49"/>
                </a:cubicBezTo>
                <a:cubicBezTo>
                  <a:pt x="33" y="49"/>
                  <a:pt x="36" y="49"/>
                  <a:pt x="38" y="49"/>
                </a:cubicBezTo>
                <a:cubicBezTo>
                  <a:pt x="40" y="49"/>
                  <a:pt x="43" y="49"/>
                  <a:pt x="45" y="49"/>
                </a:cubicBezTo>
                <a:cubicBezTo>
                  <a:pt x="46" y="48"/>
                  <a:pt x="46" y="48"/>
                  <a:pt x="47" y="47"/>
                </a:cubicBezTo>
                <a:cubicBezTo>
                  <a:pt x="47" y="47"/>
                  <a:pt x="47" y="47"/>
                  <a:pt x="48" y="47"/>
                </a:cubicBezTo>
                <a:cubicBezTo>
                  <a:pt x="48" y="47"/>
                  <a:pt x="49" y="47"/>
                  <a:pt x="49" y="48"/>
                </a:cubicBezTo>
                <a:cubicBezTo>
                  <a:pt x="49" y="48"/>
                  <a:pt x="49" y="48"/>
                  <a:pt x="49" y="48"/>
                </a:cubicBezTo>
                <a:cubicBezTo>
                  <a:pt x="53" y="48"/>
                  <a:pt x="57" y="48"/>
                  <a:pt x="61" y="47"/>
                </a:cubicBezTo>
                <a:cubicBezTo>
                  <a:pt x="63" y="47"/>
                  <a:pt x="66" y="47"/>
                  <a:pt x="68" y="47"/>
                </a:cubicBezTo>
                <a:cubicBezTo>
                  <a:pt x="72" y="46"/>
                  <a:pt x="76" y="46"/>
                  <a:pt x="82" y="45"/>
                </a:cubicBezTo>
                <a:cubicBezTo>
                  <a:pt x="83" y="45"/>
                  <a:pt x="84" y="45"/>
                  <a:pt x="85" y="45"/>
                </a:cubicBezTo>
                <a:cubicBezTo>
                  <a:pt x="87" y="44"/>
                  <a:pt x="90" y="44"/>
                  <a:pt x="92" y="44"/>
                </a:cubicBezTo>
                <a:cubicBezTo>
                  <a:pt x="93" y="43"/>
                  <a:pt x="94" y="43"/>
                  <a:pt x="94" y="43"/>
                </a:cubicBezTo>
                <a:cubicBezTo>
                  <a:pt x="94" y="43"/>
                  <a:pt x="95" y="43"/>
                  <a:pt x="95" y="43"/>
                </a:cubicBezTo>
                <a:cubicBezTo>
                  <a:pt x="96" y="43"/>
                  <a:pt x="97" y="43"/>
                  <a:pt x="97" y="44"/>
                </a:cubicBezTo>
                <a:cubicBezTo>
                  <a:pt x="97" y="45"/>
                  <a:pt x="97" y="47"/>
                  <a:pt x="97" y="48"/>
                </a:cubicBezTo>
                <a:cubicBezTo>
                  <a:pt x="97" y="48"/>
                  <a:pt x="98" y="48"/>
                  <a:pt x="98" y="49"/>
                </a:cubicBezTo>
                <a:cubicBezTo>
                  <a:pt x="98" y="49"/>
                  <a:pt x="98" y="50"/>
                  <a:pt x="97" y="50"/>
                </a:cubicBezTo>
                <a:cubicBezTo>
                  <a:pt x="97" y="50"/>
                  <a:pt x="97" y="50"/>
                  <a:pt x="97" y="50"/>
                </a:cubicBezTo>
                <a:close/>
                <a:moveTo>
                  <a:pt x="61" y="58"/>
                </a:moveTo>
                <a:cubicBezTo>
                  <a:pt x="61" y="58"/>
                  <a:pt x="62" y="58"/>
                  <a:pt x="62" y="58"/>
                </a:cubicBezTo>
                <a:cubicBezTo>
                  <a:pt x="62" y="58"/>
                  <a:pt x="63" y="58"/>
                  <a:pt x="63" y="58"/>
                </a:cubicBezTo>
                <a:cubicBezTo>
                  <a:pt x="63" y="58"/>
                  <a:pt x="63" y="58"/>
                  <a:pt x="63" y="57"/>
                </a:cubicBezTo>
                <a:cubicBezTo>
                  <a:pt x="64" y="56"/>
                  <a:pt x="64" y="55"/>
                  <a:pt x="65" y="55"/>
                </a:cubicBezTo>
                <a:cubicBezTo>
                  <a:pt x="65" y="55"/>
                  <a:pt x="65" y="55"/>
                  <a:pt x="65" y="55"/>
                </a:cubicBezTo>
                <a:cubicBezTo>
                  <a:pt x="65" y="55"/>
                  <a:pt x="65" y="55"/>
                  <a:pt x="64" y="55"/>
                </a:cubicBezTo>
                <a:cubicBezTo>
                  <a:pt x="63" y="56"/>
                  <a:pt x="62" y="57"/>
                  <a:pt x="61" y="57"/>
                </a:cubicBezTo>
                <a:cubicBezTo>
                  <a:pt x="61" y="58"/>
                  <a:pt x="60" y="58"/>
                  <a:pt x="60" y="58"/>
                </a:cubicBezTo>
                <a:cubicBezTo>
                  <a:pt x="60" y="58"/>
                  <a:pt x="60" y="58"/>
                  <a:pt x="61" y="58"/>
                </a:cubicBezTo>
                <a:close/>
                <a:moveTo>
                  <a:pt x="53" y="58"/>
                </a:moveTo>
                <a:cubicBezTo>
                  <a:pt x="54" y="58"/>
                  <a:pt x="55" y="58"/>
                  <a:pt x="55" y="58"/>
                </a:cubicBezTo>
                <a:cubicBezTo>
                  <a:pt x="56" y="57"/>
                  <a:pt x="58" y="56"/>
                  <a:pt x="59" y="55"/>
                </a:cubicBezTo>
                <a:cubicBezTo>
                  <a:pt x="60" y="55"/>
                  <a:pt x="60" y="55"/>
                  <a:pt x="60" y="54"/>
                </a:cubicBezTo>
                <a:cubicBezTo>
                  <a:pt x="62" y="53"/>
                  <a:pt x="63" y="53"/>
                  <a:pt x="64" y="52"/>
                </a:cubicBezTo>
                <a:cubicBezTo>
                  <a:pt x="64" y="52"/>
                  <a:pt x="64" y="52"/>
                  <a:pt x="64" y="51"/>
                </a:cubicBezTo>
                <a:cubicBezTo>
                  <a:pt x="65" y="51"/>
                  <a:pt x="66" y="51"/>
                  <a:pt x="66" y="50"/>
                </a:cubicBezTo>
                <a:cubicBezTo>
                  <a:pt x="65" y="50"/>
                  <a:pt x="62" y="51"/>
                  <a:pt x="62" y="51"/>
                </a:cubicBezTo>
                <a:cubicBezTo>
                  <a:pt x="62" y="51"/>
                  <a:pt x="62" y="51"/>
                  <a:pt x="62" y="51"/>
                </a:cubicBezTo>
                <a:cubicBezTo>
                  <a:pt x="60" y="53"/>
                  <a:pt x="58" y="55"/>
                  <a:pt x="56" y="56"/>
                </a:cubicBezTo>
                <a:cubicBezTo>
                  <a:pt x="55" y="57"/>
                  <a:pt x="54" y="57"/>
                  <a:pt x="54" y="58"/>
                </a:cubicBezTo>
                <a:cubicBezTo>
                  <a:pt x="54" y="58"/>
                  <a:pt x="54" y="58"/>
                  <a:pt x="53" y="58"/>
                </a:cubicBezTo>
                <a:close/>
                <a:moveTo>
                  <a:pt x="32" y="53"/>
                </a:moveTo>
                <a:cubicBezTo>
                  <a:pt x="31" y="54"/>
                  <a:pt x="30" y="56"/>
                  <a:pt x="28" y="57"/>
                </a:cubicBezTo>
                <a:cubicBezTo>
                  <a:pt x="28" y="58"/>
                  <a:pt x="28" y="58"/>
                  <a:pt x="27" y="58"/>
                </a:cubicBezTo>
                <a:cubicBezTo>
                  <a:pt x="28" y="58"/>
                  <a:pt x="29" y="58"/>
                  <a:pt x="30" y="58"/>
                </a:cubicBezTo>
                <a:cubicBezTo>
                  <a:pt x="31" y="57"/>
                  <a:pt x="32" y="56"/>
                  <a:pt x="33" y="55"/>
                </a:cubicBezTo>
                <a:cubicBezTo>
                  <a:pt x="34" y="55"/>
                  <a:pt x="34" y="55"/>
                  <a:pt x="34" y="55"/>
                </a:cubicBezTo>
                <a:cubicBezTo>
                  <a:pt x="35" y="54"/>
                  <a:pt x="37" y="53"/>
                  <a:pt x="38" y="53"/>
                </a:cubicBezTo>
                <a:cubicBezTo>
                  <a:pt x="36" y="53"/>
                  <a:pt x="34" y="53"/>
                  <a:pt x="32" y="53"/>
                </a:cubicBezTo>
                <a:close/>
                <a:moveTo>
                  <a:pt x="49" y="58"/>
                </a:moveTo>
                <a:cubicBezTo>
                  <a:pt x="50" y="57"/>
                  <a:pt x="51" y="56"/>
                  <a:pt x="52" y="55"/>
                </a:cubicBezTo>
                <a:cubicBezTo>
                  <a:pt x="52" y="55"/>
                  <a:pt x="53" y="55"/>
                  <a:pt x="53" y="55"/>
                </a:cubicBezTo>
                <a:cubicBezTo>
                  <a:pt x="53" y="54"/>
                  <a:pt x="54" y="54"/>
                  <a:pt x="54" y="54"/>
                </a:cubicBezTo>
                <a:cubicBezTo>
                  <a:pt x="56" y="53"/>
                  <a:pt x="57" y="52"/>
                  <a:pt x="58" y="51"/>
                </a:cubicBezTo>
                <a:cubicBezTo>
                  <a:pt x="57" y="51"/>
                  <a:pt x="57" y="51"/>
                  <a:pt x="57" y="51"/>
                </a:cubicBezTo>
                <a:cubicBezTo>
                  <a:pt x="57" y="51"/>
                  <a:pt x="57" y="51"/>
                  <a:pt x="57" y="51"/>
                </a:cubicBezTo>
                <a:cubicBezTo>
                  <a:pt x="56" y="53"/>
                  <a:pt x="53" y="54"/>
                  <a:pt x="51" y="55"/>
                </a:cubicBezTo>
                <a:cubicBezTo>
                  <a:pt x="51" y="55"/>
                  <a:pt x="51" y="55"/>
                  <a:pt x="51" y="55"/>
                </a:cubicBezTo>
                <a:cubicBezTo>
                  <a:pt x="50" y="56"/>
                  <a:pt x="49" y="57"/>
                  <a:pt x="48" y="57"/>
                </a:cubicBezTo>
                <a:cubicBezTo>
                  <a:pt x="47" y="58"/>
                  <a:pt x="47" y="58"/>
                  <a:pt x="47" y="58"/>
                </a:cubicBezTo>
                <a:cubicBezTo>
                  <a:pt x="48" y="58"/>
                  <a:pt x="48" y="58"/>
                  <a:pt x="49" y="58"/>
                </a:cubicBezTo>
                <a:close/>
                <a:moveTo>
                  <a:pt x="15" y="58"/>
                </a:moveTo>
                <a:cubicBezTo>
                  <a:pt x="16" y="58"/>
                  <a:pt x="17" y="58"/>
                  <a:pt x="18" y="58"/>
                </a:cubicBezTo>
                <a:cubicBezTo>
                  <a:pt x="19" y="57"/>
                  <a:pt x="19" y="57"/>
                  <a:pt x="20" y="56"/>
                </a:cubicBezTo>
                <a:cubicBezTo>
                  <a:pt x="20" y="56"/>
                  <a:pt x="20" y="56"/>
                  <a:pt x="21" y="56"/>
                </a:cubicBezTo>
                <a:cubicBezTo>
                  <a:pt x="22" y="55"/>
                  <a:pt x="23" y="54"/>
                  <a:pt x="24" y="53"/>
                </a:cubicBezTo>
                <a:cubicBezTo>
                  <a:pt x="21" y="53"/>
                  <a:pt x="21" y="53"/>
                  <a:pt x="21" y="53"/>
                </a:cubicBezTo>
                <a:cubicBezTo>
                  <a:pt x="21" y="53"/>
                  <a:pt x="20" y="53"/>
                  <a:pt x="20" y="53"/>
                </a:cubicBezTo>
                <a:cubicBezTo>
                  <a:pt x="18" y="55"/>
                  <a:pt x="17" y="56"/>
                  <a:pt x="15" y="57"/>
                </a:cubicBezTo>
                <a:cubicBezTo>
                  <a:pt x="15" y="57"/>
                  <a:pt x="15" y="58"/>
                  <a:pt x="15" y="58"/>
                </a:cubicBezTo>
                <a:close/>
                <a:moveTo>
                  <a:pt x="12" y="52"/>
                </a:moveTo>
                <a:cubicBezTo>
                  <a:pt x="11" y="53"/>
                  <a:pt x="11" y="54"/>
                  <a:pt x="10" y="55"/>
                </a:cubicBezTo>
                <a:cubicBezTo>
                  <a:pt x="10" y="55"/>
                  <a:pt x="9" y="55"/>
                  <a:pt x="9" y="56"/>
                </a:cubicBezTo>
                <a:cubicBezTo>
                  <a:pt x="8" y="56"/>
                  <a:pt x="8" y="57"/>
                  <a:pt x="8" y="57"/>
                </a:cubicBezTo>
                <a:cubicBezTo>
                  <a:pt x="8" y="57"/>
                  <a:pt x="7" y="58"/>
                  <a:pt x="7" y="58"/>
                </a:cubicBezTo>
                <a:cubicBezTo>
                  <a:pt x="8" y="58"/>
                  <a:pt x="9" y="58"/>
                  <a:pt x="10" y="58"/>
                </a:cubicBezTo>
                <a:cubicBezTo>
                  <a:pt x="12" y="56"/>
                  <a:pt x="14" y="55"/>
                  <a:pt x="16" y="53"/>
                </a:cubicBezTo>
                <a:cubicBezTo>
                  <a:pt x="15" y="53"/>
                  <a:pt x="13" y="53"/>
                  <a:pt x="12" y="52"/>
                </a:cubicBezTo>
                <a:close/>
                <a:moveTo>
                  <a:pt x="41" y="58"/>
                </a:moveTo>
                <a:cubicBezTo>
                  <a:pt x="42" y="58"/>
                  <a:pt x="42" y="58"/>
                  <a:pt x="43" y="58"/>
                </a:cubicBezTo>
                <a:cubicBezTo>
                  <a:pt x="43" y="58"/>
                  <a:pt x="43" y="58"/>
                  <a:pt x="43" y="58"/>
                </a:cubicBezTo>
                <a:cubicBezTo>
                  <a:pt x="44" y="56"/>
                  <a:pt x="46" y="55"/>
                  <a:pt x="47" y="54"/>
                </a:cubicBezTo>
                <a:cubicBezTo>
                  <a:pt x="47" y="54"/>
                  <a:pt x="48" y="54"/>
                  <a:pt x="48" y="53"/>
                </a:cubicBezTo>
                <a:cubicBezTo>
                  <a:pt x="49" y="53"/>
                  <a:pt x="50" y="52"/>
                  <a:pt x="51" y="52"/>
                </a:cubicBezTo>
                <a:cubicBezTo>
                  <a:pt x="51" y="52"/>
                  <a:pt x="51" y="52"/>
                  <a:pt x="51" y="52"/>
                </a:cubicBezTo>
                <a:cubicBezTo>
                  <a:pt x="49" y="52"/>
                  <a:pt x="48" y="52"/>
                  <a:pt x="46" y="52"/>
                </a:cubicBezTo>
                <a:cubicBezTo>
                  <a:pt x="45" y="53"/>
                  <a:pt x="44" y="54"/>
                  <a:pt x="43" y="55"/>
                </a:cubicBezTo>
                <a:cubicBezTo>
                  <a:pt x="42" y="55"/>
                  <a:pt x="41" y="56"/>
                  <a:pt x="41" y="57"/>
                </a:cubicBezTo>
                <a:cubicBezTo>
                  <a:pt x="40" y="57"/>
                  <a:pt x="40" y="57"/>
                  <a:pt x="40" y="58"/>
                </a:cubicBezTo>
                <a:cubicBezTo>
                  <a:pt x="40" y="58"/>
                  <a:pt x="41" y="58"/>
                  <a:pt x="41" y="58"/>
                </a:cubicBezTo>
                <a:close/>
                <a:moveTo>
                  <a:pt x="84" y="57"/>
                </a:moveTo>
                <a:cubicBezTo>
                  <a:pt x="84" y="57"/>
                  <a:pt x="84" y="57"/>
                  <a:pt x="84" y="57"/>
                </a:cubicBezTo>
                <a:cubicBezTo>
                  <a:pt x="84" y="57"/>
                  <a:pt x="84" y="57"/>
                  <a:pt x="84" y="58"/>
                </a:cubicBezTo>
                <a:cubicBezTo>
                  <a:pt x="85" y="57"/>
                  <a:pt x="86" y="56"/>
                  <a:pt x="87" y="55"/>
                </a:cubicBezTo>
                <a:cubicBezTo>
                  <a:pt x="88" y="54"/>
                  <a:pt x="88" y="54"/>
                  <a:pt x="88" y="54"/>
                </a:cubicBezTo>
                <a:cubicBezTo>
                  <a:pt x="90" y="52"/>
                  <a:pt x="92" y="51"/>
                  <a:pt x="93" y="50"/>
                </a:cubicBezTo>
                <a:cubicBezTo>
                  <a:pt x="93" y="49"/>
                  <a:pt x="93" y="48"/>
                  <a:pt x="93" y="47"/>
                </a:cubicBezTo>
                <a:cubicBezTo>
                  <a:pt x="92" y="48"/>
                  <a:pt x="90" y="49"/>
                  <a:pt x="89" y="51"/>
                </a:cubicBezTo>
                <a:cubicBezTo>
                  <a:pt x="89" y="52"/>
                  <a:pt x="88" y="52"/>
                  <a:pt x="88" y="52"/>
                </a:cubicBezTo>
                <a:cubicBezTo>
                  <a:pt x="86" y="54"/>
                  <a:pt x="85" y="55"/>
                  <a:pt x="84" y="57"/>
                </a:cubicBezTo>
                <a:close/>
                <a:moveTo>
                  <a:pt x="84" y="48"/>
                </a:moveTo>
                <a:cubicBezTo>
                  <a:pt x="84" y="48"/>
                  <a:pt x="84" y="48"/>
                  <a:pt x="84" y="49"/>
                </a:cubicBezTo>
                <a:cubicBezTo>
                  <a:pt x="85" y="49"/>
                  <a:pt x="84" y="50"/>
                  <a:pt x="84" y="50"/>
                </a:cubicBezTo>
                <a:cubicBezTo>
                  <a:pt x="81" y="53"/>
                  <a:pt x="77" y="55"/>
                  <a:pt x="74" y="57"/>
                </a:cubicBezTo>
                <a:cubicBezTo>
                  <a:pt x="74" y="57"/>
                  <a:pt x="74" y="57"/>
                  <a:pt x="74" y="57"/>
                </a:cubicBezTo>
                <a:cubicBezTo>
                  <a:pt x="76" y="57"/>
                  <a:pt x="78" y="57"/>
                  <a:pt x="80" y="57"/>
                </a:cubicBezTo>
                <a:cubicBezTo>
                  <a:pt x="80" y="56"/>
                  <a:pt x="81" y="56"/>
                  <a:pt x="81" y="55"/>
                </a:cubicBezTo>
                <a:cubicBezTo>
                  <a:pt x="81" y="55"/>
                  <a:pt x="82" y="55"/>
                  <a:pt x="82" y="55"/>
                </a:cubicBezTo>
                <a:cubicBezTo>
                  <a:pt x="83" y="53"/>
                  <a:pt x="85" y="51"/>
                  <a:pt x="86" y="49"/>
                </a:cubicBezTo>
                <a:cubicBezTo>
                  <a:pt x="86" y="49"/>
                  <a:pt x="87" y="49"/>
                  <a:pt x="87" y="48"/>
                </a:cubicBezTo>
                <a:cubicBezTo>
                  <a:pt x="87" y="48"/>
                  <a:pt x="88" y="48"/>
                  <a:pt x="88" y="47"/>
                </a:cubicBezTo>
                <a:cubicBezTo>
                  <a:pt x="87" y="47"/>
                  <a:pt x="86" y="48"/>
                  <a:pt x="85" y="48"/>
                </a:cubicBezTo>
                <a:cubicBezTo>
                  <a:pt x="85" y="48"/>
                  <a:pt x="84" y="48"/>
                  <a:pt x="84" y="48"/>
                </a:cubicBezTo>
                <a:cubicBezTo>
                  <a:pt x="84" y="48"/>
                  <a:pt x="84" y="48"/>
                  <a:pt x="84" y="48"/>
                </a:cubicBezTo>
                <a:close/>
                <a:moveTo>
                  <a:pt x="9" y="31"/>
                </a:moveTo>
                <a:cubicBezTo>
                  <a:pt x="9" y="31"/>
                  <a:pt x="9" y="31"/>
                  <a:pt x="9" y="31"/>
                </a:cubicBezTo>
                <a:cubicBezTo>
                  <a:pt x="6" y="33"/>
                  <a:pt x="5" y="36"/>
                  <a:pt x="4" y="40"/>
                </a:cubicBezTo>
                <a:cubicBezTo>
                  <a:pt x="3" y="45"/>
                  <a:pt x="4" y="50"/>
                  <a:pt x="5" y="55"/>
                </a:cubicBezTo>
                <a:cubicBezTo>
                  <a:pt x="5" y="55"/>
                  <a:pt x="5" y="55"/>
                  <a:pt x="6" y="55"/>
                </a:cubicBezTo>
                <a:cubicBezTo>
                  <a:pt x="6" y="54"/>
                  <a:pt x="6" y="54"/>
                  <a:pt x="7" y="54"/>
                </a:cubicBezTo>
                <a:cubicBezTo>
                  <a:pt x="8" y="53"/>
                  <a:pt x="9" y="52"/>
                  <a:pt x="10" y="51"/>
                </a:cubicBezTo>
                <a:cubicBezTo>
                  <a:pt x="10" y="51"/>
                  <a:pt x="9" y="50"/>
                  <a:pt x="9" y="50"/>
                </a:cubicBezTo>
                <a:cubicBezTo>
                  <a:pt x="7" y="48"/>
                  <a:pt x="8" y="43"/>
                  <a:pt x="8" y="40"/>
                </a:cubicBezTo>
                <a:cubicBezTo>
                  <a:pt x="8" y="39"/>
                  <a:pt x="8" y="39"/>
                  <a:pt x="8" y="38"/>
                </a:cubicBezTo>
                <a:cubicBezTo>
                  <a:pt x="8" y="38"/>
                  <a:pt x="8" y="38"/>
                  <a:pt x="8" y="38"/>
                </a:cubicBezTo>
                <a:cubicBezTo>
                  <a:pt x="8" y="36"/>
                  <a:pt x="9" y="33"/>
                  <a:pt x="9" y="31"/>
                </a:cubicBezTo>
                <a:close/>
                <a:moveTo>
                  <a:pt x="28" y="53"/>
                </a:moveTo>
                <a:cubicBezTo>
                  <a:pt x="28" y="53"/>
                  <a:pt x="28" y="53"/>
                  <a:pt x="27" y="53"/>
                </a:cubicBezTo>
                <a:cubicBezTo>
                  <a:pt x="27" y="54"/>
                  <a:pt x="27" y="54"/>
                  <a:pt x="27" y="54"/>
                </a:cubicBezTo>
                <a:cubicBezTo>
                  <a:pt x="27" y="54"/>
                  <a:pt x="28" y="53"/>
                  <a:pt x="28" y="53"/>
                </a:cubicBezTo>
                <a:close/>
                <a:moveTo>
                  <a:pt x="93" y="53"/>
                </a:moveTo>
                <a:cubicBezTo>
                  <a:pt x="93" y="53"/>
                  <a:pt x="93" y="54"/>
                  <a:pt x="94" y="54"/>
                </a:cubicBezTo>
                <a:cubicBezTo>
                  <a:pt x="94" y="53"/>
                  <a:pt x="94" y="53"/>
                  <a:pt x="94" y="53"/>
                </a:cubicBezTo>
                <a:cubicBezTo>
                  <a:pt x="93" y="53"/>
                  <a:pt x="93" y="53"/>
                  <a:pt x="93" y="53"/>
                </a:cubicBezTo>
                <a:cubicBezTo>
                  <a:pt x="93" y="53"/>
                  <a:pt x="93" y="53"/>
                  <a:pt x="93" y="53"/>
                </a:cubicBezTo>
                <a:close/>
                <a:moveTo>
                  <a:pt x="69" y="50"/>
                </a:moveTo>
                <a:cubicBezTo>
                  <a:pt x="69" y="50"/>
                  <a:pt x="69" y="50"/>
                  <a:pt x="69" y="50"/>
                </a:cubicBezTo>
                <a:cubicBezTo>
                  <a:pt x="69" y="52"/>
                  <a:pt x="68" y="53"/>
                  <a:pt x="67" y="54"/>
                </a:cubicBezTo>
                <a:cubicBezTo>
                  <a:pt x="68" y="53"/>
                  <a:pt x="68" y="53"/>
                  <a:pt x="69" y="52"/>
                </a:cubicBezTo>
                <a:cubicBezTo>
                  <a:pt x="70" y="51"/>
                  <a:pt x="72" y="51"/>
                  <a:pt x="73" y="50"/>
                </a:cubicBezTo>
                <a:cubicBezTo>
                  <a:pt x="71" y="50"/>
                  <a:pt x="70" y="50"/>
                  <a:pt x="69" y="50"/>
                </a:cubicBezTo>
                <a:close/>
                <a:moveTo>
                  <a:pt x="77" y="49"/>
                </a:moveTo>
                <a:cubicBezTo>
                  <a:pt x="77" y="49"/>
                  <a:pt x="77" y="50"/>
                  <a:pt x="77" y="50"/>
                </a:cubicBezTo>
                <a:cubicBezTo>
                  <a:pt x="77" y="50"/>
                  <a:pt x="78" y="49"/>
                  <a:pt x="78" y="49"/>
                </a:cubicBezTo>
                <a:cubicBezTo>
                  <a:pt x="78" y="49"/>
                  <a:pt x="77" y="49"/>
                  <a:pt x="77" y="49"/>
                </a:cubicBezTo>
                <a:close/>
                <a:moveTo>
                  <a:pt x="82" y="17"/>
                </a:moveTo>
                <a:cubicBezTo>
                  <a:pt x="82" y="19"/>
                  <a:pt x="82" y="20"/>
                  <a:pt x="82" y="22"/>
                </a:cubicBezTo>
                <a:cubicBezTo>
                  <a:pt x="83" y="22"/>
                  <a:pt x="84" y="22"/>
                  <a:pt x="85" y="22"/>
                </a:cubicBezTo>
                <a:cubicBezTo>
                  <a:pt x="86" y="21"/>
                  <a:pt x="87" y="20"/>
                  <a:pt x="88" y="19"/>
                </a:cubicBezTo>
                <a:cubicBezTo>
                  <a:pt x="88" y="19"/>
                  <a:pt x="89" y="19"/>
                  <a:pt x="89" y="19"/>
                </a:cubicBezTo>
                <a:cubicBezTo>
                  <a:pt x="89" y="19"/>
                  <a:pt x="89" y="19"/>
                  <a:pt x="89" y="19"/>
                </a:cubicBezTo>
                <a:cubicBezTo>
                  <a:pt x="91" y="18"/>
                  <a:pt x="92" y="17"/>
                  <a:pt x="93" y="16"/>
                </a:cubicBezTo>
                <a:cubicBezTo>
                  <a:pt x="93" y="16"/>
                  <a:pt x="93" y="15"/>
                  <a:pt x="94" y="15"/>
                </a:cubicBezTo>
                <a:cubicBezTo>
                  <a:pt x="93" y="14"/>
                  <a:pt x="93" y="12"/>
                  <a:pt x="93" y="11"/>
                </a:cubicBezTo>
                <a:cubicBezTo>
                  <a:pt x="92" y="12"/>
                  <a:pt x="91" y="13"/>
                  <a:pt x="90" y="13"/>
                </a:cubicBezTo>
                <a:cubicBezTo>
                  <a:pt x="89" y="14"/>
                  <a:pt x="89" y="14"/>
                  <a:pt x="89" y="14"/>
                </a:cubicBezTo>
                <a:cubicBezTo>
                  <a:pt x="87" y="15"/>
                  <a:pt x="85" y="17"/>
                  <a:pt x="84" y="17"/>
                </a:cubicBezTo>
                <a:cubicBezTo>
                  <a:pt x="83" y="17"/>
                  <a:pt x="83" y="17"/>
                  <a:pt x="83" y="17"/>
                </a:cubicBezTo>
                <a:cubicBezTo>
                  <a:pt x="83" y="17"/>
                  <a:pt x="83" y="17"/>
                  <a:pt x="82" y="17"/>
                </a:cubicBezTo>
                <a:close/>
                <a:moveTo>
                  <a:pt x="94" y="19"/>
                </a:moveTo>
                <a:cubicBezTo>
                  <a:pt x="93" y="20"/>
                  <a:pt x="92" y="20"/>
                  <a:pt x="91" y="21"/>
                </a:cubicBezTo>
                <a:cubicBezTo>
                  <a:pt x="91" y="21"/>
                  <a:pt x="91" y="21"/>
                  <a:pt x="91" y="21"/>
                </a:cubicBezTo>
                <a:cubicBezTo>
                  <a:pt x="92" y="21"/>
                  <a:pt x="93" y="21"/>
                  <a:pt x="93" y="21"/>
                </a:cubicBezTo>
                <a:cubicBezTo>
                  <a:pt x="94" y="20"/>
                  <a:pt x="94" y="20"/>
                  <a:pt x="94" y="19"/>
                </a:cubicBezTo>
                <a:close/>
                <a:moveTo>
                  <a:pt x="84" y="13"/>
                </a:moveTo>
                <a:cubicBezTo>
                  <a:pt x="84" y="14"/>
                  <a:pt x="83" y="14"/>
                  <a:pt x="83" y="14"/>
                </a:cubicBezTo>
                <a:cubicBezTo>
                  <a:pt x="83" y="14"/>
                  <a:pt x="83" y="14"/>
                  <a:pt x="83" y="14"/>
                </a:cubicBezTo>
                <a:cubicBezTo>
                  <a:pt x="84" y="13"/>
                  <a:pt x="85" y="13"/>
                  <a:pt x="86" y="12"/>
                </a:cubicBezTo>
                <a:cubicBezTo>
                  <a:pt x="87" y="12"/>
                  <a:pt x="87" y="12"/>
                  <a:pt x="87" y="11"/>
                </a:cubicBezTo>
                <a:cubicBezTo>
                  <a:pt x="89" y="10"/>
                  <a:pt x="91" y="9"/>
                  <a:pt x="93" y="8"/>
                </a:cubicBezTo>
                <a:cubicBezTo>
                  <a:pt x="93" y="8"/>
                  <a:pt x="92" y="7"/>
                  <a:pt x="92" y="7"/>
                </a:cubicBezTo>
                <a:cubicBezTo>
                  <a:pt x="92" y="7"/>
                  <a:pt x="92" y="7"/>
                  <a:pt x="92" y="7"/>
                </a:cubicBezTo>
                <a:cubicBezTo>
                  <a:pt x="92" y="7"/>
                  <a:pt x="92" y="7"/>
                  <a:pt x="92" y="7"/>
                </a:cubicBezTo>
                <a:cubicBezTo>
                  <a:pt x="92" y="7"/>
                  <a:pt x="91" y="7"/>
                  <a:pt x="91" y="7"/>
                </a:cubicBezTo>
                <a:cubicBezTo>
                  <a:pt x="91" y="8"/>
                  <a:pt x="91" y="8"/>
                  <a:pt x="91" y="8"/>
                </a:cubicBezTo>
                <a:cubicBezTo>
                  <a:pt x="90" y="8"/>
                  <a:pt x="89" y="9"/>
                  <a:pt x="88" y="10"/>
                </a:cubicBezTo>
                <a:cubicBezTo>
                  <a:pt x="88" y="10"/>
                  <a:pt x="88" y="10"/>
                  <a:pt x="88" y="10"/>
                </a:cubicBezTo>
                <a:cubicBezTo>
                  <a:pt x="87" y="10"/>
                  <a:pt x="87" y="11"/>
                  <a:pt x="86" y="11"/>
                </a:cubicBezTo>
                <a:cubicBezTo>
                  <a:pt x="86" y="12"/>
                  <a:pt x="85" y="13"/>
                  <a:pt x="84" y="13"/>
                </a:cubicBezTo>
                <a:close/>
                <a:moveTo>
                  <a:pt x="91" y="4"/>
                </a:moveTo>
                <a:cubicBezTo>
                  <a:pt x="92" y="4"/>
                  <a:pt x="92" y="5"/>
                  <a:pt x="92" y="5"/>
                </a:cubicBezTo>
                <a:cubicBezTo>
                  <a:pt x="92" y="4"/>
                  <a:pt x="92" y="4"/>
                  <a:pt x="92" y="4"/>
                </a:cubicBezTo>
                <a:cubicBezTo>
                  <a:pt x="92" y="4"/>
                  <a:pt x="92" y="4"/>
                  <a:pt x="91" y="4"/>
                </a:cubicBezTo>
                <a:close/>
              </a:path>
            </a:pathLst>
          </a:custGeom>
          <a:solidFill>
            <a:schemeClr val="bg1"/>
          </a:solidFill>
          <a:ln>
            <a:noFill/>
          </a:ln>
        </p:spPr>
        <p:txBody>
          <a:bodyPr vert="horz" wrap="square" lIns="68582" tIns="34292" rIns="68582" bIns="34292" numCol="1" anchor="t" anchorCtr="0" compatLnSpc="1"/>
          <a:lstStyle/>
          <a:p>
            <a:endParaRPr lang="zh-CN" altLang="en-US">
              <a:cs typeface="+mn-ea"/>
              <a:sym typeface="+mn-lt"/>
            </a:endParaRPr>
          </a:p>
        </p:txBody>
      </p:sp>
      <p:sp>
        <p:nvSpPr>
          <p:cNvPr id="10" name="Freeform 9"/>
          <p:cNvSpPr>
            <a:spLocks noEditPoints="1"/>
          </p:cNvSpPr>
          <p:nvPr/>
        </p:nvSpPr>
        <p:spPr bwMode="auto">
          <a:xfrm>
            <a:off x="5522222" y="4072302"/>
            <a:ext cx="536073" cy="362288"/>
          </a:xfrm>
          <a:custGeom>
            <a:avLst/>
            <a:gdLst>
              <a:gd name="T0" fmla="*/ 81 w 142"/>
              <a:gd name="T1" fmla="*/ 70 h 84"/>
              <a:gd name="T2" fmla="*/ 79 w 142"/>
              <a:gd name="T3" fmla="*/ 60 h 84"/>
              <a:gd name="T4" fmla="*/ 33 w 142"/>
              <a:gd name="T5" fmla="*/ 61 h 84"/>
              <a:gd name="T6" fmla="*/ 21 w 142"/>
              <a:gd name="T7" fmla="*/ 61 h 84"/>
              <a:gd name="T8" fmla="*/ 12 w 142"/>
              <a:gd name="T9" fmla="*/ 61 h 84"/>
              <a:gd name="T10" fmla="*/ 5 w 142"/>
              <a:gd name="T11" fmla="*/ 61 h 84"/>
              <a:gd name="T12" fmla="*/ 2 w 142"/>
              <a:gd name="T13" fmla="*/ 59 h 84"/>
              <a:gd name="T14" fmla="*/ 15 w 142"/>
              <a:gd name="T15" fmla="*/ 25 h 84"/>
              <a:gd name="T16" fmla="*/ 52 w 142"/>
              <a:gd name="T17" fmla="*/ 23 h 84"/>
              <a:gd name="T18" fmla="*/ 85 w 142"/>
              <a:gd name="T19" fmla="*/ 6 h 84"/>
              <a:gd name="T20" fmla="*/ 114 w 142"/>
              <a:gd name="T21" fmla="*/ 12 h 84"/>
              <a:gd name="T22" fmla="*/ 125 w 142"/>
              <a:gd name="T23" fmla="*/ 51 h 84"/>
              <a:gd name="T24" fmla="*/ 94 w 142"/>
              <a:gd name="T25" fmla="*/ 79 h 84"/>
              <a:gd name="T26" fmla="*/ 88 w 142"/>
              <a:gd name="T27" fmla="*/ 79 h 84"/>
              <a:gd name="T28" fmla="*/ 93 w 142"/>
              <a:gd name="T29" fmla="*/ 72 h 84"/>
              <a:gd name="T30" fmla="*/ 89 w 142"/>
              <a:gd name="T31" fmla="*/ 73 h 84"/>
              <a:gd name="T32" fmla="*/ 94 w 142"/>
              <a:gd name="T33" fmla="*/ 56 h 84"/>
              <a:gd name="T34" fmla="*/ 113 w 142"/>
              <a:gd name="T35" fmla="*/ 58 h 84"/>
              <a:gd name="T36" fmla="*/ 112 w 142"/>
              <a:gd name="T37" fmla="*/ 15 h 84"/>
              <a:gd name="T38" fmla="*/ 76 w 142"/>
              <a:gd name="T39" fmla="*/ 26 h 84"/>
              <a:gd name="T40" fmla="*/ 33 w 142"/>
              <a:gd name="T41" fmla="*/ 26 h 84"/>
              <a:gd name="T42" fmla="*/ 12 w 142"/>
              <a:gd name="T43" fmla="*/ 40 h 84"/>
              <a:gd name="T44" fmla="*/ 31 w 142"/>
              <a:gd name="T45" fmla="*/ 49 h 84"/>
              <a:gd name="T46" fmla="*/ 49 w 142"/>
              <a:gd name="T47" fmla="*/ 48 h 84"/>
              <a:gd name="T48" fmla="*/ 94 w 142"/>
              <a:gd name="T49" fmla="*/ 43 h 84"/>
              <a:gd name="T50" fmla="*/ 97 w 142"/>
              <a:gd name="T51" fmla="*/ 50 h 84"/>
              <a:gd name="T52" fmla="*/ 65 w 142"/>
              <a:gd name="T53" fmla="*/ 55 h 84"/>
              <a:gd name="T54" fmla="*/ 55 w 142"/>
              <a:gd name="T55" fmla="*/ 58 h 84"/>
              <a:gd name="T56" fmla="*/ 62 w 142"/>
              <a:gd name="T57" fmla="*/ 51 h 84"/>
              <a:gd name="T58" fmla="*/ 28 w 142"/>
              <a:gd name="T59" fmla="*/ 57 h 84"/>
              <a:gd name="T60" fmla="*/ 32 w 142"/>
              <a:gd name="T61" fmla="*/ 53 h 84"/>
              <a:gd name="T62" fmla="*/ 57 w 142"/>
              <a:gd name="T63" fmla="*/ 51 h 84"/>
              <a:gd name="T64" fmla="*/ 49 w 142"/>
              <a:gd name="T65" fmla="*/ 58 h 84"/>
              <a:gd name="T66" fmla="*/ 21 w 142"/>
              <a:gd name="T67" fmla="*/ 53 h 84"/>
              <a:gd name="T68" fmla="*/ 9 w 142"/>
              <a:gd name="T69" fmla="*/ 56 h 84"/>
              <a:gd name="T70" fmla="*/ 41 w 142"/>
              <a:gd name="T71" fmla="*/ 58 h 84"/>
              <a:gd name="T72" fmla="*/ 51 w 142"/>
              <a:gd name="T73" fmla="*/ 52 h 84"/>
              <a:gd name="T74" fmla="*/ 84 w 142"/>
              <a:gd name="T75" fmla="*/ 57 h 84"/>
              <a:gd name="T76" fmla="*/ 93 w 142"/>
              <a:gd name="T77" fmla="*/ 47 h 84"/>
              <a:gd name="T78" fmla="*/ 84 w 142"/>
              <a:gd name="T79" fmla="*/ 50 h 84"/>
              <a:gd name="T80" fmla="*/ 86 w 142"/>
              <a:gd name="T81" fmla="*/ 49 h 84"/>
              <a:gd name="T82" fmla="*/ 9 w 142"/>
              <a:gd name="T83" fmla="*/ 31 h 84"/>
              <a:gd name="T84" fmla="*/ 10 w 142"/>
              <a:gd name="T85" fmla="*/ 51 h 84"/>
              <a:gd name="T86" fmla="*/ 28 w 142"/>
              <a:gd name="T87" fmla="*/ 53 h 84"/>
              <a:gd name="T88" fmla="*/ 94 w 142"/>
              <a:gd name="T89" fmla="*/ 53 h 84"/>
              <a:gd name="T90" fmla="*/ 69 w 142"/>
              <a:gd name="T91" fmla="*/ 52 h 84"/>
              <a:gd name="T92" fmla="*/ 77 w 142"/>
              <a:gd name="T93" fmla="*/ 49 h 84"/>
              <a:gd name="T94" fmla="*/ 89 w 142"/>
              <a:gd name="T95" fmla="*/ 19 h 84"/>
              <a:gd name="T96" fmla="*/ 84 w 142"/>
              <a:gd name="T97" fmla="*/ 17 h 84"/>
              <a:gd name="T98" fmla="*/ 93 w 142"/>
              <a:gd name="T99" fmla="*/ 21 h 84"/>
              <a:gd name="T100" fmla="*/ 87 w 142"/>
              <a:gd name="T101" fmla="*/ 11 h 84"/>
              <a:gd name="T102" fmla="*/ 91 w 142"/>
              <a:gd name="T103" fmla="*/ 8 h 84"/>
              <a:gd name="T104" fmla="*/ 92 w 142"/>
              <a:gd name="T105"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4">
                <a:moveTo>
                  <a:pt x="87" y="84"/>
                </a:moveTo>
                <a:cubicBezTo>
                  <a:pt x="86" y="84"/>
                  <a:pt x="86" y="84"/>
                  <a:pt x="85" y="83"/>
                </a:cubicBezTo>
                <a:cubicBezTo>
                  <a:pt x="85" y="83"/>
                  <a:pt x="85" y="82"/>
                  <a:pt x="85" y="82"/>
                </a:cubicBezTo>
                <a:cubicBezTo>
                  <a:pt x="85" y="81"/>
                  <a:pt x="85" y="81"/>
                  <a:pt x="85" y="81"/>
                </a:cubicBezTo>
                <a:cubicBezTo>
                  <a:pt x="84" y="80"/>
                  <a:pt x="83" y="79"/>
                  <a:pt x="83" y="78"/>
                </a:cubicBezTo>
                <a:cubicBezTo>
                  <a:pt x="82" y="75"/>
                  <a:pt x="82" y="72"/>
                  <a:pt x="81" y="70"/>
                </a:cubicBezTo>
                <a:cubicBezTo>
                  <a:pt x="81" y="67"/>
                  <a:pt x="81" y="64"/>
                  <a:pt x="81" y="62"/>
                </a:cubicBezTo>
                <a:cubicBezTo>
                  <a:pt x="81" y="61"/>
                  <a:pt x="81" y="61"/>
                  <a:pt x="81" y="60"/>
                </a:cubicBezTo>
                <a:cubicBezTo>
                  <a:pt x="81" y="60"/>
                  <a:pt x="81" y="60"/>
                  <a:pt x="81" y="60"/>
                </a:cubicBezTo>
                <a:cubicBezTo>
                  <a:pt x="81" y="60"/>
                  <a:pt x="81" y="60"/>
                  <a:pt x="80" y="60"/>
                </a:cubicBezTo>
                <a:cubicBezTo>
                  <a:pt x="80" y="60"/>
                  <a:pt x="80" y="60"/>
                  <a:pt x="79" y="60"/>
                </a:cubicBezTo>
                <a:cubicBezTo>
                  <a:pt x="79" y="60"/>
                  <a:pt x="79" y="60"/>
                  <a:pt x="79" y="60"/>
                </a:cubicBezTo>
                <a:cubicBezTo>
                  <a:pt x="74" y="61"/>
                  <a:pt x="69" y="61"/>
                  <a:pt x="64" y="61"/>
                </a:cubicBezTo>
                <a:cubicBezTo>
                  <a:pt x="62" y="62"/>
                  <a:pt x="61" y="62"/>
                  <a:pt x="59" y="62"/>
                </a:cubicBezTo>
                <a:cubicBezTo>
                  <a:pt x="56" y="62"/>
                  <a:pt x="53" y="61"/>
                  <a:pt x="50" y="61"/>
                </a:cubicBezTo>
                <a:cubicBezTo>
                  <a:pt x="48" y="61"/>
                  <a:pt x="46" y="61"/>
                  <a:pt x="44" y="61"/>
                </a:cubicBezTo>
                <a:cubicBezTo>
                  <a:pt x="43" y="61"/>
                  <a:pt x="42" y="61"/>
                  <a:pt x="41" y="61"/>
                </a:cubicBezTo>
                <a:cubicBezTo>
                  <a:pt x="39" y="61"/>
                  <a:pt x="36" y="61"/>
                  <a:pt x="33" y="61"/>
                </a:cubicBezTo>
                <a:cubicBezTo>
                  <a:pt x="31" y="61"/>
                  <a:pt x="28" y="61"/>
                  <a:pt x="25" y="61"/>
                </a:cubicBezTo>
                <a:cubicBezTo>
                  <a:pt x="25" y="61"/>
                  <a:pt x="24" y="61"/>
                  <a:pt x="24" y="61"/>
                </a:cubicBezTo>
                <a:cubicBezTo>
                  <a:pt x="24" y="62"/>
                  <a:pt x="23" y="62"/>
                  <a:pt x="23" y="63"/>
                </a:cubicBezTo>
                <a:cubicBezTo>
                  <a:pt x="23" y="63"/>
                  <a:pt x="22" y="63"/>
                  <a:pt x="22" y="63"/>
                </a:cubicBezTo>
                <a:cubicBezTo>
                  <a:pt x="22" y="63"/>
                  <a:pt x="21" y="63"/>
                  <a:pt x="21" y="62"/>
                </a:cubicBezTo>
                <a:cubicBezTo>
                  <a:pt x="21" y="62"/>
                  <a:pt x="21" y="62"/>
                  <a:pt x="21" y="61"/>
                </a:cubicBezTo>
                <a:cubicBezTo>
                  <a:pt x="19" y="61"/>
                  <a:pt x="19" y="61"/>
                  <a:pt x="19" y="61"/>
                </a:cubicBezTo>
                <a:cubicBezTo>
                  <a:pt x="19" y="62"/>
                  <a:pt x="19" y="62"/>
                  <a:pt x="18" y="62"/>
                </a:cubicBezTo>
                <a:cubicBezTo>
                  <a:pt x="18" y="62"/>
                  <a:pt x="18" y="62"/>
                  <a:pt x="18" y="62"/>
                </a:cubicBezTo>
                <a:cubicBezTo>
                  <a:pt x="17" y="62"/>
                  <a:pt x="17" y="62"/>
                  <a:pt x="17" y="61"/>
                </a:cubicBezTo>
                <a:cubicBezTo>
                  <a:pt x="17" y="61"/>
                  <a:pt x="17" y="61"/>
                  <a:pt x="17" y="61"/>
                </a:cubicBezTo>
                <a:cubicBezTo>
                  <a:pt x="15" y="61"/>
                  <a:pt x="13" y="61"/>
                  <a:pt x="12" y="61"/>
                </a:cubicBezTo>
                <a:cubicBezTo>
                  <a:pt x="11" y="61"/>
                  <a:pt x="11" y="61"/>
                  <a:pt x="11" y="61"/>
                </a:cubicBezTo>
                <a:cubicBezTo>
                  <a:pt x="11" y="61"/>
                  <a:pt x="10" y="62"/>
                  <a:pt x="10" y="62"/>
                </a:cubicBezTo>
                <a:cubicBezTo>
                  <a:pt x="10" y="62"/>
                  <a:pt x="10" y="62"/>
                  <a:pt x="9" y="62"/>
                </a:cubicBezTo>
                <a:cubicBezTo>
                  <a:pt x="9" y="62"/>
                  <a:pt x="9" y="62"/>
                  <a:pt x="8" y="62"/>
                </a:cubicBezTo>
                <a:cubicBezTo>
                  <a:pt x="8" y="61"/>
                  <a:pt x="8" y="61"/>
                  <a:pt x="8" y="61"/>
                </a:cubicBezTo>
                <a:cubicBezTo>
                  <a:pt x="7" y="61"/>
                  <a:pt x="6" y="61"/>
                  <a:pt x="5" y="61"/>
                </a:cubicBezTo>
                <a:cubicBezTo>
                  <a:pt x="5" y="61"/>
                  <a:pt x="5" y="61"/>
                  <a:pt x="5" y="61"/>
                </a:cubicBezTo>
                <a:cubicBezTo>
                  <a:pt x="5" y="61"/>
                  <a:pt x="4" y="61"/>
                  <a:pt x="4" y="61"/>
                </a:cubicBezTo>
                <a:cubicBezTo>
                  <a:pt x="4" y="61"/>
                  <a:pt x="4" y="61"/>
                  <a:pt x="3" y="61"/>
                </a:cubicBezTo>
                <a:cubicBezTo>
                  <a:pt x="3" y="61"/>
                  <a:pt x="3" y="61"/>
                  <a:pt x="2" y="60"/>
                </a:cubicBezTo>
                <a:cubicBezTo>
                  <a:pt x="2" y="60"/>
                  <a:pt x="2" y="60"/>
                  <a:pt x="2" y="59"/>
                </a:cubicBezTo>
                <a:cubicBezTo>
                  <a:pt x="2" y="59"/>
                  <a:pt x="2" y="59"/>
                  <a:pt x="2" y="59"/>
                </a:cubicBezTo>
                <a:cubicBezTo>
                  <a:pt x="0" y="52"/>
                  <a:pt x="0" y="45"/>
                  <a:pt x="1" y="39"/>
                </a:cubicBezTo>
                <a:cubicBezTo>
                  <a:pt x="1" y="35"/>
                  <a:pt x="3" y="33"/>
                  <a:pt x="5" y="30"/>
                </a:cubicBezTo>
                <a:cubicBezTo>
                  <a:pt x="7" y="28"/>
                  <a:pt x="10" y="25"/>
                  <a:pt x="13" y="24"/>
                </a:cubicBezTo>
                <a:cubicBezTo>
                  <a:pt x="13" y="24"/>
                  <a:pt x="14" y="24"/>
                  <a:pt x="14" y="24"/>
                </a:cubicBezTo>
                <a:cubicBezTo>
                  <a:pt x="14" y="24"/>
                  <a:pt x="14" y="24"/>
                  <a:pt x="15" y="24"/>
                </a:cubicBezTo>
                <a:cubicBezTo>
                  <a:pt x="15" y="25"/>
                  <a:pt x="15" y="25"/>
                  <a:pt x="15" y="25"/>
                </a:cubicBezTo>
                <a:cubicBezTo>
                  <a:pt x="19" y="23"/>
                  <a:pt x="23" y="23"/>
                  <a:pt x="27" y="23"/>
                </a:cubicBezTo>
                <a:cubicBezTo>
                  <a:pt x="29" y="23"/>
                  <a:pt x="29" y="23"/>
                  <a:pt x="29" y="23"/>
                </a:cubicBezTo>
                <a:cubicBezTo>
                  <a:pt x="32" y="23"/>
                  <a:pt x="35" y="23"/>
                  <a:pt x="38" y="23"/>
                </a:cubicBezTo>
                <a:cubicBezTo>
                  <a:pt x="40" y="23"/>
                  <a:pt x="42" y="23"/>
                  <a:pt x="44" y="23"/>
                </a:cubicBezTo>
                <a:cubicBezTo>
                  <a:pt x="46" y="23"/>
                  <a:pt x="48" y="23"/>
                  <a:pt x="50" y="23"/>
                </a:cubicBezTo>
                <a:cubicBezTo>
                  <a:pt x="51" y="23"/>
                  <a:pt x="51" y="23"/>
                  <a:pt x="52" y="23"/>
                </a:cubicBezTo>
                <a:cubicBezTo>
                  <a:pt x="56" y="23"/>
                  <a:pt x="59" y="23"/>
                  <a:pt x="63" y="23"/>
                </a:cubicBezTo>
                <a:cubicBezTo>
                  <a:pt x="66" y="22"/>
                  <a:pt x="70" y="22"/>
                  <a:pt x="74" y="22"/>
                </a:cubicBezTo>
                <a:cubicBezTo>
                  <a:pt x="75" y="22"/>
                  <a:pt x="77" y="22"/>
                  <a:pt x="79" y="22"/>
                </a:cubicBezTo>
                <a:cubicBezTo>
                  <a:pt x="79" y="18"/>
                  <a:pt x="79" y="15"/>
                  <a:pt x="81" y="11"/>
                </a:cubicBezTo>
                <a:cubicBezTo>
                  <a:pt x="81" y="9"/>
                  <a:pt x="83" y="8"/>
                  <a:pt x="84" y="6"/>
                </a:cubicBezTo>
                <a:cubicBezTo>
                  <a:pt x="85" y="6"/>
                  <a:pt x="85" y="6"/>
                  <a:pt x="85" y="6"/>
                </a:cubicBezTo>
                <a:cubicBezTo>
                  <a:pt x="87" y="4"/>
                  <a:pt x="89" y="2"/>
                  <a:pt x="92" y="0"/>
                </a:cubicBezTo>
                <a:cubicBezTo>
                  <a:pt x="92" y="0"/>
                  <a:pt x="92" y="0"/>
                  <a:pt x="92" y="0"/>
                </a:cubicBezTo>
                <a:cubicBezTo>
                  <a:pt x="92" y="0"/>
                  <a:pt x="93" y="0"/>
                  <a:pt x="93" y="0"/>
                </a:cubicBezTo>
                <a:cubicBezTo>
                  <a:pt x="93" y="0"/>
                  <a:pt x="93" y="0"/>
                  <a:pt x="93" y="0"/>
                </a:cubicBezTo>
                <a:cubicBezTo>
                  <a:pt x="94" y="0"/>
                  <a:pt x="94" y="0"/>
                  <a:pt x="94" y="0"/>
                </a:cubicBezTo>
                <a:cubicBezTo>
                  <a:pt x="101" y="3"/>
                  <a:pt x="108" y="8"/>
                  <a:pt x="114" y="12"/>
                </a:cubicBezTo>
                <a:cubicBezTo>
                  <a:pt x="115" y="13"/>
                  <a:pt x="116" y="13"/>
                  <a:pt x="116" y="14"/>
                </a:cubicBezTo>
                <a:cubicBezTo>
                  <a:pt x="122" y="18"/>
                  <a:pt x="128" y="22"/>
                  <a:pt x="134" y="26"/>
                </a:cubicBezTo>
                <a:cubicBezTo>
                  <a:pt x="136" y="27"/>
                  <a:pt x="139" y="29"/>
                  <a:pt x="141" y="31"/>
                </a:cubicBezTo>
                <a:cubicBezTo>
                  <a:pt x="142" y="31"/>
                  <a:pt x="142" y="32"/>
                  <a:pt x="142" y="32"/>
                </a:cubicBezTo>
                <a:cubicBezTo>
                  <a:pt x="142" y="33"/>
                  <a:pt x="142" y="33"/>
                  <a:pt x="142" y="34"/>
                </a:cubicBezTo>
                <a:cubicBezTo>
                  <a:pt x="137" y="40"/>
                  <a:pt x="131" y="45"/>
                  <a:pt x="125" y="51"/>
                </a:cubicBezTo>
                <a:cubicBezTo>
                  <a:pt x="124" y="52"/>
                  <a:pt x="122" y="53"/>
                  <a:pt x="121" y="55"/>
                </a:cubicBezTo>
                <a:cubicBezTo>
                  <a:pt x="119" y="57"/>
                  <a:pt x="117" y="59"/>
                  <a:pt x="115" y="60"/>
                </a:cubicBezTo>
                <a:cubicBezTo>
                  <a:pt x="110" y="65"/>
                  <a:pt x="105" y="70"/>
                  <a:pt x="100" y="74"/>
                </a:cubicBezTo>
                <a:cubicBezTo>
                  <a:pt x="100" y="75"/>
                  <a:pt x="99" y="75"/>
                  <a:pt x="99" y="75"/>
                </a:cubicBezTo>
                <a:cubicBezTo>
                  <a:pt x="98" y="76"/>
                  <a:pt x="97" y="77"/>
                  <a:pt x="95" y="78"/>
                </a:cubicBezTo>
                <a:cubicBezTo>
                  <a:pt x="95" y="78"/>
                  <a:pt x="95" y="78"/>
                  <a:pt x="94" y="79"/>
                </a:cubicBezTo>
                <a:cubicBezTo>
                  <a:pt x="92" y="81"/>
                  <a:pt x="90" y="82"/>
                  <a:pt x="88" y="84"/>
                </a:cubicBezTo>
                <a:cubicBezTo>
                  <a:pt x="87" y="84"/>
                  <a:pt x="87" y="84"/>
                  <a:pt x="87" y="84"/>
                </a:cubicBezTo>
                <a:close/>
                <a:moveTo>
                  <a:pt x="84" y="66"/>
                </a:moveTo>
                <a:cubicBezTo>
                  <a:pt x="84" y="67"/>
                  <a:pt x="84" y="68"/>
                  <a:pt x="84" y="69"/>
                </a:cubicBezTo>
                <a:cubicBezTo>
                  <a:pt x="84" y="69"/>
                  <a:pt x="84" y="69"/>
                  <a:pt x="84" y="69"/>
                </a:cubicBezTo>
                <a:cubicBezTo>
                  <a:pt x="85" y="72"/>
                  <a:pt x="86" y="77"/>
                  <a:pt x="88" y="79"/>
                </a:cubicBezTo>
                <a:cubicBezTo>
                  <a:pt x="89" y="79"/>
                  <a:pt x="90" y="78"/>
                  <a:pt x="92" y="76"/>
                </a:cubicBezTo>
                <a:cubicBezTo>
                  <a:pt x="92" y="76"/>
                  <a:pt x="93" y="76"/>
                  <a:pt x="93" y="75"/>
                </a:cubicBezTo>
                <a:cubicBezTo>
                  <a:pt x="94" y="74"/>
                  <a:pt x="96" y="73"/>
                  <a:pt x="97" y="73"/>
                </a:cubicBezTo>
                <a:cubicBezTo>
                  <a:pt x="97" y="72"/>
                  <a:pt x="96" y="71"/>
                  <a:pt x="96" y="70"/>
                </a:cubicBezTo>
                <a:cubicBezTo>
                  <a:pt x="96" y="70"/>
                  <a:pt x="96" y="70"/>
                  <a:pt x="96" y="70"/>
                </a:cubicBezTo>
                <a:cubicBezTo>
                  <a:pt x="95" y="71"/>
                  <a:pt x="94" y="72"/>
                  <a:pt x="93" y="72"/>
                </a:cubicBezTo>
                <a:cubicBezTo>
                  <a:pt x="93" y="73"/>
                  <a:pt x="93" y="73"/>
                  <a:pt x="93" y="73"/>
                </a:cubicBezTo>
                <a:cubicBezTo>
                  <a:pt x="93" y="73"/>
                  <a:pt x="93" y="73"/>
                  <a:pt x="93" y="73"/>
                </a:cubicBezTo>
                <a:cubicBezTo>
                  <a:pt x="92" y="74"/>
                  <a:pt x="91" y="74"/>
                  <a:pt x="90" y="75"/>
                </a:cubicBezTo>
                <a:cubicBezTo>
                  <a:pt x="90" y="75"/>
                  <a:pt x="90" y="75"/>
                  <a:pt x="90" y="75"/>
                </a:cubicBezTo>
                <a:cubicBezTo>
                  <a:pt x="90" y="75"/>
                  <a:pt x="90" y="74"/>
                  <a:pt x="89" y="74"/>
                </a:cubicBezTo>
                <a:cubicBezTo>
                  <a:pt x="89" y="74"/>
                  <a:pt x="89" y="74"/>
                  <a:pt x="89" y="73"/>
                </a:cubicBezTo>
                <a:cubicBezTo>
                  <a:pt x="89" y="72"/>
                  <a:pt x="90" y="71"/>
                  <a:pt x="91" y="70"/>
                </a:cubicBezTo>
                <a:cubicBezTo>
                  <a:pt x="92" y="70"/>
                  <a:pt x="92" y="70"/>
                  <a:pt x="92" y="70"/>
                </a:cubicBezTo>
                <a:cubicBezTo>
                  <a:pt x="92" y="69"/>
                  <a:pt x="92" y="69"/>
                  <a:pt x="93" y="69"/>
                </a:cubicBezTo>
                <a:cubicBezTo>
                  <a:pt x="95" y="67"/>
                  <a:pt x="95" y="66"/>
                  <a:pt x="95" y="66"/>
                </a:cubicBezTo>
                <a:cubicBezTo>
                  <a:pt x="95" y="66"/>
                  <a:pt x="95" y="66"/>
                  <a:pt x="95" y="66"/>
                </a:cubicBezTo>
                <a:cubicBezTo>
                  <a:pt x="95" y="63"/>
                  <a:pt x="94" y="60"/>
                  <a:pt x="94" y="56"/>
                </a:cubicBezTo>
                <a:cubicBezTo>
                  <a:pt x="92" y="58"/>
                  <a:pt x="90" y="60"/>
                  <a:pt x="89" y="61"/>
                </a:cubicBezTo>
                <a:cubicBezTo>
                  <a:pt x="88" y="62"/>
                  <a:pt x="87" y="63"/>
                  <a:pt x="87" y="63"/>
                </a:cubicBezTo>
                <a:cubicBezTo>
                  <a:pt x="86" y="64"/>
                  <a:pt x="85" y="65"/>
                  <a:pt x="84" y="66"/>
                </a:cubicBezTo>
                <a:close/>
                <a:moveTo>
                  <a:pt x="97" y="50"/>
                </a:moveTo>
                <a:cubicBezTo>
                  <a:pt x="97" y="57"/>
                  <a:pt x="98" y="63"/>
                  <a:pt x="100" y="70"/>
                </a:cubicBezTo>
                <a:cubicBezTo>
                  <a:pt x="104" y="66"/>
                  <a:pt x="109" y="62"/>
                  <a:pt x="113" y="58"/>
                </a:cubicBezTo>
                <a:cubicBezTo>
                  <a:pt x="115" y="56"/>
                  <a:pt x="117" y="54"/>
                  <a:pt x="119" y="52"/>
                </a:cubicBezTo>
                <a:cubicBezTo>
                  <a:pt x="120" y="50"/>
                  <a:pt x="122" y="49"/>
                  <a:pt x="123" y="48"/>
                </a:cubicBezTo>
                <a:cubicBezTo>
                  <a:pt x="128" y="43"/>
                  <a:pt x="134" y="38"/>
                  <a:pt x="138" y="33"/>
                </a:cubicBezTo>
                <a:cubicBezTo>
                  <a:pt x="136" y="31"/>
                  <a:pt x="136" y="31"/>
                  <a:pt x="136" y="31"/>
                </a:cubicBezTo>
                <a:cubicBezTo>
                  <a:pt x="129" y="27"/>
                  <a:pt x="122" y="22"/>
                  <a:pt x="115" y="17"/>
                </a:cubicBezTo>
                <a:cubicBezTo>
                  <a:pt x="114" y="16"/>
                  <a:pt x="113" y="16"/>
                  <a:pt x="112" y="15"/>
                </a:cubicBezTo>
                <a:cubicBezTo>
                  <a:pt x="107" y="11"/>
                  <a:pt x="101" y="7"/>
                  <a:pt x="95" y="4"/>
                </a:cubicBezTo>
                <a:cubicBezTo>
                  <a:pt x="96" y="5"/>
                  <a:pt x="96" y="6"/>
                  <a:pt x="96" y="7"/>
                </a:cubicBezTo>
                <a:cubicBezTo>
                  <a:pt x="97" y="12"/>
                  <a:pt x="98" y="17"/>
                  <a:pt x="96" y="22"/>
                </a:cubicBezTo>
                <a:cubicBezTo>
                  <a:pt x="97" y="22"/>
                  <a:pt x="97" y="23"/>
                  <a:pt x="96" y="23"/>
                </a:cubicBezTo>
                <a:cubicBezTo>
                  <a:pt x="96" y="24"/>
                  <a:pt x="96" y="24"/>
                  <a:pt x="95" y="24"/>
                </a:cubicBezTo>
                <a:cubicBezTo>
                  <a:pt x="89" y="25"/>
                  <a:pt x="83" y="26"/>
                  <a:pt x="76" y="26"/>
                </a:cubicBezTo>
                <a:cubicBezTo>
                  <a:pt x="72" y="26"/>
                  <a:pt x="69" y="26"/>
                  <a:pt x="65" y="26"/>
                </a:cubicBezTo>
                <a:cubicBezTo>
                  <a:pt x="62" y="26"/>
                  <a:pt x="58" y="26"/>
                  <a:pt x="55" y="26"/>
                </a:cubicBezTo>
                <a:cubicBezTo>
                  <a:pt x="54" y="26"/>
                  <a:pt x="53" y="26"/>
                  <a:pt x="52" y="26"/>
                </a:cubicBezTo>
                <a:cubicBezTo>
                  <a:pt x="49" y="26"/>
                  <a:pt x="46" y="26"/>
                  <a:pt x="43" y="26"/>
                </a:cubicBezTo>
                <a:cubicBezTo>
                  <a:pt x="40" y="26"/>
                  <a:pt x="37" y="26"/>
                  <a:pt x="34" y="26"/>
                </a:cubicBezTo>
                <a:cubicBezTo>
                  <a:pt x="33" y="26"/>
                  <a:pt x="33" y="26"/>
                  <a:pt x="33" y="26"/>
                </a:cubicBezTo>
                <a:cubicBezTo>
                  <a:pt x="30" y="26"/>
                  <a:pt x="27" y="26"/>
                  <a:pt x="24" y="26"/>
                </a:cubicBezTo>
                <a:cubicBezTo>
                  <a:pt x="22" y="26"/>
                  <a:pt x="22" y="26"/>
                  <a:pt x="22" y="26"/>
                </a:cubicBezTo>
                <a:cubicBezTo>
                  <a:pt x="20" y="27"/>
                  <a:pt x="17" y="27"/>
                  <a:pt x="14" y="28"/>
                </a:cubicBezTo>
                <a:cubicBezTo>
                  <a:pt x="14" y="28"/>
                  <a:pt x="14" y="29"/>
                  <a:pt x="14" y="29"/>
                </a:cubicBezTo>
                <a:cubicBezTo>
                  <a:pt x="12" y="32"/>
                  <a:pt x="12" y="36"/>
                  <a:pt x="12" y="39"/>
                </a:cubicBezTo>
                <a:cubicBezTo>
                  <a:pt x="12" y="40"/>
                  <a:pt x="12" y="40"/>
                  <a:pt x="12" y="40"/>
                </a:cubicBezTo>
                <a:cubicBezTo>
                  <a:pt x="12" y="40"/>
                  <a:pt x="12" y="40"/>
                  <a:pt x="12" y="41"/>
                </a:cubicBezTo>
                <a:cubicBezTo>
                  <a:pt x="11" y="45"/>
                  <a:pt x="11" y="49"/>
                  <a:pt x="14" y="49"/>
                </a:cubicBezTo>
                <a:cubicBezTo>
                  <a:pt x="15" y="50"/>
                  <a:pt x="16" y="50"/>
                  <a:pt x="18" y="50"/>
                </a:cubicBezTo>
                <a:cubicBezTo>
                  <a:pt x="19" y="50"/>
                  <a:pt x="20" y="50"/>
                  <a:pt x="22" y="50"/>
                </a:cubicBezTo>
                <a:cubicBezTo>
                  <a:pt x="22" y="50"/>
                  <a:pt x="23" y="49"/>
                  <a:pt x="24" y="49"/>
                </a:cubicBezTo>
                <a:cubicBezTo>
                  <a:pt x="26" y="49"/>
                  <a:pt x="29" y="49"/>
                  <a:pt x="31" y="49"/>
                </a:cubicBezTo>
                <a:cubicBezTo>
                  <a:pt x="33" y="49"/>
                  <a:pt x="36" y="49"/>
                  <a:pt x="38" y="49"/>
                </a:cubicBezTo>
                <a:cubicBezTo>
                  <a:pt x="40" y="49"/>
                  <a:pt x="43" y="49"/>
                  <a:pt x="45" y="49"/>
                </a:cubicBezTo>
                <a:cubicBezTo>
                  <a:pt x="46" y="48"/>
                  <a:pt x="46" y="48"/>
                  <a:pt x="47" y="47"/>
                </a:cubicBezTo>
                <a:cubicBezTo>
                  <a:pt x="47" y="47"/>
                  <a:pt x="47" y="47"/>
                  <a:pt x="48" y="47"/>
                </a:cubicBezTo>
                <a:cubicBezTo>
                  <a:pt x="48" y="47"/>
                  <a:pt x="49" y="47"/>
                  <a:pt x="49" y="48"/>
                </a:cubicBezTo>
                <a:cubicBezTo>
                  <a:pt x="49" y="48"/>
                  <a:pt x="49" y="48"/>
                  <a:pt x="49" y="48"/>
                </a:cubicBezTo>
                <a:cubicBezTo>
                  <a:pt x="53" y="48"/>
                  <a:pt x="57" y="48"/>
                  <a:pt x="61" y="47"/>
                </a:cubicBezTo>
                <a:cubicBezTo>
                  <a:pt x="63" y="47"/>
                  <a:pt x="66" y="47"/>
                  <a:pt x="68" y="47"/>
                </a:cubicBezTo>
                <a:cubicBezTo>
                  <a:pt x="72" y="46"/>
                  <a:pt x="76" y="46"/>
                  <a:pt x="82" y="45"/>
                </a:cubicBezTo>
                <a:cubicBezTo>
                  <a:pt x="83" y="45"/>
                  <a:pt x="84" y="45"/>
                  <a:pt x="85" y="45"/>
                </a:cubicBezTo>
                <a:cubicBezTo>
                  <a:pt x="87" y="44"/>
                  <a:pt x="90" y="44"/>
                  <a:pt x="92" y="44"/>
                </a:cubicBezTo>
                <a:cubicBezTo>
                  <a:pt x="93" y="43"/>
                  <a:pt x="94" y="43"/>
                  <a:pt x="94" y="43"/>
                </a:cubicBezTo>
                <a:cubicBezTo>
                  <a:pt x="94" y="43"/>
                  <a:pt x="95" y="43"/>
                  <a:pt x="95" y="43"/>
                </a:cubicBezTo>
                <a:cubicBezTo>
                  <a:pt x="96" y="43"/>
                  <a:pt x="97" y="43"/>
                  <a:pt x="97" y="44"/>
                </a:cubicBezTo>
                <a:cubicBezTo>
                  <a:pt x="97" y="45"/>
                  <a:pt x="97" y="47"/>
                  <a:pt x="97" y="48"/>
                </a:cubicBezTo>
                <a:cubicBezTo>
                  <a:pt x="97" y="48"/>
                  <a:pt x="98" y="48"/>
                  <a:pt x="98" y="49"/>
                </a:cubicBezTo>
                <a:cubicBezTo>
                  <a:pt x="98" y="49"/>
                  <a:pt x="98" y="50"/>
                  <a:pt x="97" y="50"/>
                </a:cubicBezTo>
                <a:cubicBezTo>
                  <a:pt x="97" y="50"/>
                  <a:pt x="97" y="50"/>
                  <a:pt x="97" y="50"/>
                </a:cubicBezTo>
                <a:close/>
                <a:moveTo>
                  <a:pt x="61" y="58"/>
                </a:moveTo>
                <a:cubicBezTo>
                  <a:pt x="61" y="58"/>
                  <a:pt x="62" y="58"/>
                  <a:pt x="62" y="58"/>
                </a:cubicBezTo>
                <a:cubicBezTo>
                  <a:pt x="62" y="58"/>
                  <a:pt x="63" y="58"/>
                  <a:pt x="63" y="58"/>
                </a:cubicBezTo>
                <a:cubicBezTo>
                  <a:pt x="63" y="58"/>
                  <a:pt x="63" y="58"/>
                  <a:pt x="63" y="57"/>
                </a:cubicBezTo>
                <a:cubicBezTo>
                  <a:pt x="64" y="56"/>
                  <a:pt x="64" y="55"/>
                  <a:pt x="65" y="55"/>
                </a:cubicBezTo>
                <a:cubicBezTo>
                  <a:pt x="65" y="55"/>
                  <a:pt x="65" y="55"/>
                  <a:pt x="65" y="55"/>
                </a:cubicBezTo>
                <a:cubicBezTo>
                  <a:pt x="65" y="55"/>
                  <a:pt x="65" y="55"/>
                  <a:pt x="64" y="55"/>
                </a:cubicBezTo>
                <a:cubicBezTo>
                  <a:pt x="63" y="56"/>
                  <a:pt x="62" y="57"/>
                  <a:pt x="61" y="57"/>
                </a:cubicBezTo>
                <a:cubicBezTo>
                  <a:pt x="61" y="58"/>
                  <a:pt x="60" y="58"/>
                  <a:pt x="60" y="58"/>
                </a:cubicBezTo>
                <a:cubicBezTo>
                  <a:pt x="60" y="58"/>
                  <a:pt x="60" y="58"/>
                  <a:pt x="61" y="58"/>
                </a:cubicBezTo>
                <a:close/>
                <a:moveTo>
                  <a:pt x="53" y="58"/>
                </a:moveTo>
                <a:cubicBezTo>
                  <a:pt x="54" y="58"/>
                  <a:pt x="55" y="58"/>
                  <a:pt x="55" y="58"/>
                </a:cubicBezTo>
                <a:cubicBezTo>
                  <a:pt x="56" y="57"/>
                  <a:pt x="58" y="56"/>
                  <a:pt x="59" y="55"/>
                </a:cubicBezTo>
                <a:cubicBezTo>
                  <a:pt x="60" y="55"/>
                  <a:pt x="60" y="55"/>
                  <a:pt x="60" y="54"/>
                </a:cubicBezTo>
                <a:cubicBezTo>
                  <a:pt x="62" y="53"/>
                  <a:pt x="63" y="53"/>
                  <a:pt x="64" y="52"/>
                </a:cubicBezTo>
                <a:cubicBezTo>
                  <a:pt x="64" y="52"/>
                  <a:pt x="64" y="52"/>
                  <a:pt x="64" y="51"/>
                </a:cubicBezTo>
                <a:cubicBezTo>
                  <a:pt x="65" y="51"/>
                  <a:pt x="66" y="51"/>
                  <a:pt x="66" y="50"/>
                </a:cubicBezTo>
                <a:cubicBezTo>
                  <a:pt x="65" y="50"/>
                  <a:pt x="62" y="51"/>
                  <a:pt x="62" y="51"/>
                </a:cubicBezTo>
                <a:cubicBezTo>
                  <a:pt x="62" y="51"/>
                  <a:pt x="62" y="51"/>
                  <a:pt x="62" y="51"/>
                </a:cubicBezTo>
                <a:cubicBezTo>
                  <a:pt x="60" y="53"/>
                  <a:pt x="58" y="55"/>
                  <a:pt x="56" y="56"/>
                </a:cubicBezTo>
                <a:cubicBezTo>
                  <a:pt x="55" y="57"/>
                  <a:pt x="54" y="57"/>
                  <a:pt x="54" y="58"/>
                </a:cubicBezTo>
                <a:cubicBezTo>
                  <a:pt x="54" y="58"/>
                  <a:pt x="54" y="58"/>
                  <a:pt x="53" y="58"/>
                </a:cubicBezTo>
                <a:close/>
                <a:moveTo>
                  <a:pt x="32" y="53"/>
                </a:moveTo>
                <a:cubicBezTo>
                  <a:pt x="31" y="54"/>
                  <a:pt x="30" y="56"/>
                  <a:pt x="28" y="57"/>
                </a:cubicBezTo>
                <a:cubicBezTo>
                  <a:pt x="28" y="58"/>
                  <a:pt x="28" y="58"/>
                  <a:pt x="27" y="58"/>
                </a:cubicBezTo>
                <a:cubicBezTo>
                  <a:pt x="28" y="58"/>
                  <a:pt x="29" y="58"/>
                  <a:pt x="30" y="58"/>
                </a:cubicBezTo>
                <a:cubicBezTo>
                  <a:pt x="31" y="57"/>
                  <a:pt x="32" y="56"/>
                  <a:pt x="33" y="55"/>
                </a:cubicBezTo>
                <a:cubicBezTo>
                  <a:pt x="34" y="55"/>
                  <a:pt x="34" y="55"/>
                  <a:pt x="34" y="55"/>
                </a:cubicBezTo>
                <a:cubicBezTo>
                  <a:pt x="35" y="54"/>
                  <a:pt x="37" y="53"/>
                  <a:pt x="38" y="53"/>
                </a:cubicBezTo>
                <a:cubicBezTo>
                  <a:pt x="36" y="53"/>
                  <a:pt x="34" y="53"/>
                  <a:pt x="32" y="53"/>
                </a:cubicBezTo>
                <a:close/>
                <a:moveTo>
                  <a:pt x="49" y="58"/>
                </a:moveTo>
                <a:cubicBezTo>
                  <a:pt x="50" y="57"/>
                  <a:pt x="51" y="56"/>
                  <a:pt x="52" y="55"/>
                </a:cubicBezTo>
                <a:cubicBezTo>
                  <a:pt x="52" y="55"/>
                  <a:pt x="53" y="55"/>
                  <a:pt x="53" y="55"/>
                </a:cubicBezTo>
                <a:cubicBezTo>
                  <a:pt x="53" y="54"/>
                  <a:pt x="54" y="54"/>
                  <a:pt x="54" y="54"/>
                </a:cubicBezTo>
                <a:cubicBezTo>
                  <a:pt x="56" y="53"/>
                  <a:pt x="57" y="52"/>
                  <a:pt x="58" y="51"/>
                </a:cubicBezTo>
                <a:cubicBezTo>
                  <a:pt x="57" y="51"/>
                  <a:pt x="57" y="51"/>
                  <a:pt x="57" y="51"/>
                </a:cubicBezTo>
                <a:cubicBezTo>
                  <a:pt x="57" y="51"/>
                  <a:pt x="57" y="51"/>
                  <a:pt x="57" y="51"/>
                </a:cubicBezTo>
                <a:cubicBezTo>
                  <a:pt x="56" y="53"/>
                  <a:pt x="53" y="54"/>
                  <a:pt x="51" y="55"/>
                </a:cubicBezTo>
                <a:cubicBezTo>
                  <a:pt x="51" y="55"/>
                  <a:pt x="51" y="55"/>
                  <a:pt x="51" y="55"/>
                </a:cubicBezTo>
                <a:cubicBezTo>
                  <a:pt x="50" y="56"/>
                  <a:pt x="49" y="57"/>
                  <a:pt x="48" y="57"/>
                </a:cubicBezTo>
                <a:cubicBezTo>
                  <a:pt x="47" y="58"/>
                  <a:pt x="47" y="58"/>
                  <a:pt x="47" y="58"/>
                </a:cubicBezTo>
                <a:cubicBezTo>
                  <a:pt x="48" y="58"/>
                  <a:pt x="48" y="58"/>
                  <a:pt x="49" y="58"/>
                </a:cubicBezTo>
                <a:close/>
                <a:moveTo>
                  <a:pt x="15" y="58"/>
                </a:moveTo>
                <a:cubicBezTo>
                  <a:pt x="16" y="58"/>
                  <a:pt x="17" y="58"/>
                  <a:pt x="18" y="58"/>
                </a:cubicBezTo>
                <a:cubicBezTo>
                  <a:pt x="19" y="57"/>
                  <a:pt x="19" y="57"/>
                  <a:pt x="20" y="56"/>
                </a:cubicBezTo>
                <a:cubicBezTo>
                  <a:pt x="20" y="56"/>
                  <a:pt x="20" y="56"/>
                  <a:pt x="21" y="56"/>
                </a:cubicBezTo>
                <a:cubicBezTo>
                  <a:pt x="22" y="55"/>
                  <a:pt x="23" y="54"/>
                  <a:pt x="24" y="53"/>
                </a:cubicBezTo>
                <a:cubicBezTo>
                  <a:pt x="21" y="53"/>
                  <a:pt x="21" y="53"/>
                  <a:pt x="21" y="53"/>
                </a:cubicBezTo>
                <a:cubicBezTo>
                  <a:pt x="21" y="53"/>
                  <a:pt x="20" y="53"/>
                  <a:pt x="20" y="53"/>
                </a:cubicBezTo>
                <a:cubicBezTo>
                  <a:pt x="18" y="55"/>
                  <a:pt x="17" y="56"/>
                  <a:pt x="15" y="57"/>
                </a:cubicBezTo>
                <a:cubicBezTo>
                  <a:pt x="15" y="57"/>
                  <a:pt x="15" y="58"/>
                  <a:pt x="15" y="58"/>
                </a:cubicBezTo>
                <a:close/>
                <a:moveTo>
                  <a:pt x="12" y="52"/>
                </a:moveTo>
                <a:cubicBezTo>
                  <a:pt x="11" y="53"/>
                  <a:pt x="11" y="54"/>
                  <a:pt x="10" y="55"/>
                </a:cubicBezTo>
                <a:cubicBezTo>
                  <a:pt x="10" y="55"/>
                  <a:pt x="9" y="55"/>
                  <a:pt x="9" y="56"/>
                </a:cubicBezTo>
                <a:cubicBezTo>
                  <a:pt x="8" y="56"/>
                  <a:pt x="8" y="57"/>
                  <a:pt x="8" y="57"/>
                </a:cubicBezTo>
                <a:cubicBezTo>
                  <a:pt x="8" y="57"/>
                  <a:pt x="7" y="58"/>
                  <a:pt x="7" y="58"/>
                </a:cubicBezTo>
                <a:cubicBezTo>
                  <a:pt x="8" y="58"/>
                  <a:pt x="9" y="58"/>
                  <a:pt x="10" y="58"/>
                </a:cubicBezTo>
                <a:cubicBezTo>
                  <a:pt x="12" y="56"/>
                  <a:pt x="14" y="55"/>
                  <a:pt x="16" y="53"/>
                </a:cubicBezTo>
                <a:cubicBezTo>
                  <a:pt x="15" y="53"/>
                  <a:pt x="13" y="53"/>
                  <a:pt x="12" y="52"/>
                </a:cubicBezTo>
                <a:close/>
                <a:moveTo>
                  <a:pt x="41" y="58"/>
                </a:moveTo>
                <a:cubicBezTo>
                  <a:pt x="42" y="58"/>
                  <a:pt x="42" y="58"/>
                  <a:pt x="43" y="58"/>
                </a:cubicBezTo>
                <a:cubicBezTo>
                  <a:pt x="43" y="58"/>
                  <a:pt x="43" y="58"/>
                  <a:pt x="43" y="58"/>
                </a:cubicBezTo>
                <a:cubicBezTo>
                  <a:pt x="44" y="56"/>
                  <a:pt x="46" y="55"/>
                  <a:pt x="47" y="54"/>
                </a:cubicBezTo>
                <a:cubicBezTo>
                  <a:pt x="47" y="54"/>
                  <a:pt x="48" y="54"/>
                  <a:pt x="48" y="53"/>
                </a:cubicBezTo>
                <a:cubicBezTo>
                  <a:pt x="49" y="53"/>
                  <a:pt x="50" y="52"/>
                  <a:pt x="51" y="52"/>
                </a:cubicBezTo>
                <a:cubicBezTo>
                  <a:pt x="51" y="52"/>
                  <a:pt x="51" y="52"/>
                  <a:pt x="51" y="52"/>
                </a:cubicBezTo>
                <a:cubicBezTo>
                  <a:pt x="49" y="52"/>
                  <a:pt x="48" y="52"/>
                  <a:pt x="46" y="52"/>
                </a:cubicBezTo>
                <a:cubicBezTo>
                  <a:pt x="45" y="53"/>
                  <a:pt x="44" y="54"/>
                  <a:pt x="43" y="55"/>
                </a:cubicBezTo>
                <a:cubicBezTo>
                  <a:pt x="42" y="55"/>
                  <a:pt x="41" y="56"/>
                  <a:pt x="41" y="57"/>
                </a:cubicBezTo>
                <a:cubicBezTo>
                  <a:pt x="40" y="57"/>
                  <a:pt x="40" y="57"/>
                  <a:pt x="40" y="58"/>
                </a:cubicBezTo>
                <a:cubicBezTo>
                  <a:pt x="40" y="58"/>
                  <a:pt x="41" y="58"/>
                  <a:pt x="41" y="58"/>
                </a:cubicBezTo>
                <a:close/>
                <a:moveTo>
                  <a:pt x="84" y="57"/>
                </a:moveTo>
                <a:cubicBezTo>
                  <a:pt x="84" y="57"/>
                  <a:pt x="84" y="57"/>
                  <a:pt x="84" y="57"/>
                </a:cubicBezTo>
                <a:cubicBezTo>
                  <a:pt x="84" y="57"/>
                  <a:pt x="84" y="57"/>
                  <a:pt x="84" y="58"/>
                </a:cubicBezTo>
                <a:cubicBezTo>
                  <a:pt x="85" y="57"/>
                  <a:pt x="86" y="56"/>
                  <a:pt x="87" y="55"/>
                </a:cubicBezTo>
                <a:cubicBezTo>
                  <a:pt x="88" y="54"/>
                  <a:pt x="88" y="54"/>
                  <a:pt x="88" y="54"/>
                </a:cubicBezTo>
                <a:cubicBezTo>
                  <a:pt x="90" y="52"/>
                  <a:pt x="92" y="51"/>
                  <a:pt x="93" y="50"/>
                </a:cubicBezTo>
                <a:cubicBezTo>
                  <a:pt x="93" y="49"/>
                  <a:pt x="93" y="48"/>
                  <a:pt x="93" y="47"/>
                </a:cubicBezTo>
                <a:cubicBezTo>
                  <a:pt x="92" y="48"/>
                  <a:pt x="90" y="49"/>
                  <a:pt x="89" y="51"/>
                </a:cubicBezTo>
                <a:cubicBezTo>
                  <a:pt x="89" y="52"/>
                  <a:pt x="88" y="52"/>
                  <a:pt x="88" y="52"/>
                </a:cubicBezTo>
                <a:cubicBezTo>
                  <a:pt x="86" y="54"/>
                  <a:pt x="85" y="55"/>
                  <a:pt x="84" y="57"/>
                </a:cubicBezTo>
                <a:close/>
                <a:moveTo>
                  <a:pt x="84" y="48"/>
                </a:moveTo>
                <a:cubicBezTo>
                  <a:pt x="84" y="48"/>
                  <a:pt x="84" y="48"/>
                  <a:pt x="84" y="49"/>
                </a:cubicBezTo>
                <a:cubicBezTo>
                  <a:pt x="85" y="49"/>
                  <a:pt x="84" y="50"/>
                  <a:pt x="84" y="50"/>
                </a:cubicBezTo>
                <a:cubicBezTo>
                  <a:pt x="81" y="53"/>
                  <a:pt x="77" y="55"/>
                  <a:pt x="74" y="57"/>
                </a:cubicBezTo>
                <a:cubicBezTo>
                  <a:pt x="74" y="57"/>
                  <a:pt x="74" y="57"/>
                  <a:pt x="74" y="57"/>
                </a:cubicBezTo>
                <a:cubicBezTo>
                  <a:pt x="76" y="57"/>
                  <a:pt x="78" y="57"/>
                  <a:pt x="80" y="57"/>
                </a:cubicBezTo>
                <a:cubicBezTo>
                  <a:pt x="80" y="56"/>
                  <a:pt x="81" y="56"/>
                  <a:pt x="81" y="55"/>
                </a:cubicBezTo>
                <a:cubicBezTo>
                  <a:pt x="81" y="55"/>
                  <a:pt x="82" y="55"/>
                  <a:pt x="82" y="55"/>
                </a:cubicBezTo>
                <a:cubicBezTo>
                  <a:pt x="83" y="53"/>
                  <a:pt x="85" y="51"/>
                  <a:pt x="86" y="49"/>
                </a:cubicBezTo>
                <a:cubicBezTo>
                  <a:pt x="86" y="49"/>
                  <a:pt x="87" y="49"/>
                  <a:pt x="87" y="48"/>
                </a:cubicBezTo>
                <a:cubicBezTo>
                  <a:pt x="87" y="48"/>
                  <a:pt x="88" y="48"/>
                  <a:pt x="88" y="47"/>
                </a:cubicBezTo>
                <a:cubicBezTo>
                  <a:pt x="87" y="47"/>
                  <a:pt x="86" y="48"/>
                  <a:pt x="85" y="48"/>
                </a:cubicBezTo>
                <a:cubicBezTo>
                  <a:pt x="85" y="48"/>
                  <a:pt x="84" y="48"/>
                  <a:pt x="84" y="48"/>
                </a:cubicBezTo>
                <a:cubicBezTo>
                  <a:pt x="84" y="48"/>
                  <a:pt x="84" y="48"/>
                  <a:pt x="84" y="48"/>
                </a:cubicBezTo>
                <a:close/>
                <a:moveTo>
                  <a:pt x="9" y="31"/>
                </a:moveTo>
                <a:cubicBezTo>
                  <a:pt x="9" y="31"/>
                  <a:pt x="9" y="31"/>
                  <a:pt x="9" y="31"/>
                </a:cubicBezTo>
                <a:cubicBezTo>
                  <a:pt x="6" y="33"/>
                  <a:pt x="5" y="36"/>
                  <a:pt x="4" y="40"/>
                </a:cubicBezTo>
                <a:cubicBezTo>
                  <a:pt x="3" y="45"/>
                  <a:pt x="4" y="50"/>
                  <a:pt x="5" y="55"/>
                </a:cubicBezTo>
                <a:cubicBezTo>
                  <a:pt x="5" y="55"/>
                  <a:pt x="5" y="55"/>
                  <a:pt x="6" y="55"/>
                </a:cubicBezTo>
                <a:cubicBezTo>
                  <a:pt x="6" y="54"/>
                  <a:pt x="6" y="54"/>
                  <a:pt x="7" y="54"/>
                </a:cubicBezTo>
                <a:cubicBezTo>
                  <a:pt x="8" y="53"/>
                  <a:pt x="9" y="52"/>
                  <a:pt x="10" y="51"/>
                </a:cubicBezTo>
                <a:cubicBezTo>
                  <a:pt x="10" y="51"/>
                  <a:pt x="9" y="50"/>
                  <a:pt x="9" y="50"/>
                </a:cubicBezTo>
                <a:cubicBezTo>
                  <a:pt x="7" y="48"/>
                  <a:pt x="8" y="43"/>
                  <a:pt x="8" y="40"/>
                </a:cubicBezTo>
                <a:cubicBezTo>
                  <a:pt x="8" y="39"/>
                  <a:pt x="8" y="39"/>
                  <a:pt x="8" y="38"/>
                </a:cubicBezTo>
                <a:cubicBezTo>
                  <a:pt x="8" y="38"/>
                  <a:pt x="8" y="38"/>
                  <a:pt x="8" y="38"/>
                </a:cubicBezTo>
                <a:cubicBezTo>
                  <a:pt x="8" y="36"/>
                  <a:pt x="9" y="33"/>
                  <a:pt x="9" y="31"/>
                </a:cubicBezTo>
                <a:close/>
                <a:moveTo>
                  <a:pt x="28" y="53"/>
                </a:moveTo>
                <a:cubicBezTo>
                  <a:pt x="28" y="53"/>
                  <a:pt x="28" y="53"/>
                  <a:pt x="27" y="53"/>
                </a:cubicBezTo>
                <a:cubicBezTo>
                  <a:pt x="27" y="54"/>
                  <a:pt x="27" y="54"/>
                  <a:pt x="27" y="54"/>
                </a:cubicBezTo>
                <a:cubicBezTo>
                  <a:pt x="27" y="54"/>
                  <a:pt x="28" y="53"/>
                  <a:pt x="28" y="53"/>
                </a:cubicBezTo>
                <a:close/>
                <a:moveTo>
                  <a:pt x="93" y="53"/>
                </a:moveTo>
                <a:cubicBezTo>
                  <a:pt x="93" y="53"/>
                  <a:pt x="93" y="54"/>
                  <a:pt x="94" y="54"/>
                </a:cubicBezTo>
                <a:cubicBezTo>
                  <a:pt x="94" y="53"/>
                  <a:pt x="94" y="53"/>
                  <a:pt x="94" y="53"/>
                </a:cubicBezTo>
                <a:cubicBezTo>
                  <a:pt x="93" y="53"/>
                  <a:pt x="93" y="53"/>
                  <a:pt x="93" y="53"/>
                </a:cubicBezTo>
                <a:cubicBezTo>
                  <a:pt x="93" y="53"/>
                  <a:pt x="93" y="53"/>
                  <a:pt x="93" y="53"/>
                </a:cubicBezTo>
                <a:close/>
                <a:moveTo>
                  <a:pt x="69" y="50"/>
                </a:moveTo>
                <a:cubicBezTo>
                  <a:pt x="69" y="50"/>
                  <a:pt x="69" y="50"/>
                  <a:pt x="69" y="50"/>
                </a:cubicBezTo>
                <a:cubicBezTo>
                  <a:pt x="69" y="52"/>
                  <a:pt x="68" y="53"/>
                  <a:pt x="67" y="54"/>
                </a:cubicBezTo>
                <a:cubicBezTo>
                  <a:pt x="68" y="53"/>
                  <a:pt x="68" y="53"/>
                  <a:pt x="69" y="52"/>
                </a:cubicBezTo>
                <a:cubicBezTo>
                  <a:pt x="70" y="51"/>
                  <a:pt x="72" y="51"/>
                  <a:pt x="73" y="50"/>
                </a:cubicBezTo>
                <a:cubicBezTo>
                  <a:pt x="71" y="50"/>
                  <a:pt x="70" y="50"/>
                  <a:pt x="69" y="50"/>
                </a:cubicBezTo>
                <a:close/>
                <a:moveTo>
                  <a:pt x="77" y="49"/>
                </a:moveTo>
                <a:cubicBezTo>
                  <a:pt x="77" y="49"/>
                  <a:pt x="77" y="50"/>
                  <a:pt x="77" y="50"/>
                </a:cubicBezTo>
                <a:cubicBezTo>
                  <a:pt x="77" y="50"/>
                  <a:pt x="78" y="49"/>
                  <a:pt x="78" y="49"/>
                </a:cubicBezTo>
                <a:cubicBezTo>
                  <a:pt x="78" y="49"/>
                  <a:pt x="77" y="49"/>
                  <a:pt x="77" y="49"/>
                </a:cubicBezTo>
                <a:close/>
                <a:moveTo>
                  <a:pt x="82" y="17"/>
                </a:moveTo>
                <a:cubicBezTo>
                  <a:pt x="82" y="19"/>
                  <a:pt x="82" y="20"/>
                  <a:pt x="82" y="22"/>
                </a:cubicBezTo>
                <a:cubicBezTo>
                  <a:pt x="83" y="22"/>
                  <a:pt x="84" y="22"/>
                  <a:pt x="85" y="22"/>
                </a:cubicBezTo>
                <a:cubicBezTo>
                  <a:pt x="86" y="21"/>
                  <a:pt x="87" y="20"/>
                  <a:pt x="88" y="19"/>
                </a:cubicBezTo>
                <a:cubicBezTo>
                  <a:pt x="88" y="19"/>
                  <a:pt x="89" y="19"/>
                  <a:pt x="89" y="19"/>
                </a:cubicBezTo>
                <a:cubicBezTo>
                  <a:pt x="89" y="19"/>
                  <a:pt x="89" y="19"/>
                  <a:pt x="89" y="19"/>
                </a:cubicBezTo>
                <a:cubicBezTo>
                  <a:pt x="91" y="18"/>
                  <a:pt x="92" y="17"/>
                  <a:pt x="93" y="16"/>
                </a:cubicBezTo>
                <a:cubicBezTo>
                  <a:pt x="93" y="16"/>
                  <a:pt x="93" y="15"/>
                  <a:pt x="94" y="15"/>
                </a:cubicBezTo>
                <a:cubicBezTo>
                  <a:pt x="93" y="14"/>
                  <a:pt x="93" y="12"/>
                  <a:pt x="93" y="11"/>
                </a:cubicBezTo>
                <a:cubicBezTo>
                  <a:pt x="92" y="12"/>
                  <a:pt x="91" y="13"/>
                  <a:pt x="90" y="13"/>
                </a:cubicBezTo>
                <a:cubicBezTo>
                  <a:pt x="89" y="14"/>
                  <a:pt x="89" y="14"/>
                  <a:pt x="89" y="14"/>
                </a:cubicBezTo>
                <a:cubicBezTo>
                  <a:pt x="87" y="15"/>
                  <a:pt x="85" y="17"/>
                  <a:pt x="84" y="17"/>
                </a:cubicBezTo>
                <a:cubicBezTo>
                  <a:pt x="83" y="17"/>
                  <a:pt x="83" y="17"/>
                  <a:pt x="83" y="17"/>
                </a:cubicBezTo>
                <a:cubicBezTo>
                  <a:pt x="83" y="17"/>
                  <a:pt x="83" y="17"/>
                  <a:pt x="82" y="17"/>
                </a:cubicBezTo>
                <a:close/>
                <a:moveTo>
                  <a:pt x="94" y="19"/>
                </a:moveTo>
                <a:cubicBezTo>
                  <a:pt x="93" y="20"/>
                  <a:pt x="92" y="20"/>
                  <a:pt x="91" y="21"/>
                </a:cubicBezTo>
                <a:cubicBezTo>
                  <a:pt x="91" y="21"/>
                  <a:pt x="91" y="21"/>
                  <a:pt x="91" y="21"/>
                </a:cubicBezTo>
                <a:cubicBezTo>
                  <a:pt x="92" y="21"/>
                  <a:pt x="93" y="21"/>
                  <a:pt x="93" y="21"/>
                </a:cubicBezTo>
                <a:cubicBezTo>
                  <a:pt x="94" y="20"/>
                  <a:pt x="94" y="20"/>
                  <a:pt x="94" y="19"/>
                </a:cubicBezTo>
                <a:close/>
                <a:moveTo>
                  <a:pt x="84" y="13"/>
                </a:moveTo>
                <a:cubicBezTo>
                  <a:pt x="84" y="14"/>
                  <a:pt x="83" y="14"/>
                  <a:pt x="83" y="14"/>
                </a:cubicBezTo>
                <a:cubicBezTo>
                  <a:pt x="83" y="14"/>
                  <a:pt x="83" y="14"/>
                  <a:pt x="83" y="14"/>
                </a:cubicBezTo>
                <a:cubicBezTo>
                  <a:pt x="84" y="13"/>
                  <a:pt x="85" y="13"/>
                  <a:pt x="86" y="12"/>
                </a:cubicBezTo>
                <a:cubicBezTo>
                  <a:pt x="87" y="12"/>
                  <a:pt x="87" y="12"/>
                  <a:pt x="87" y="11"/>
                </a:cubicBezTo>
                <a:cubicBezTo>
                  <a:pt x="89" y="10"/>
                  <a:pt x="91" y="9"/>
                  <a:pt x="93" y="8"/>
                </a:cubicBezTo>
                <a:cubicBezTo>
                  <a:pt x="93" y="8"/>
                  <a:pt x="92" y="7"/>
                  <a:pt x="92" y="7"/>
                </a:cubicBezTo>
                <a:cubicBezTo>
                  <a:pt x="92" y="7"/>
                  <a:pt x="92" y="7"/>
                  <a:pt x="92" y="7"/>
                </a:cubicBezTo>
                <a:cubicBezTo>
                  <a:pt x="92" y="7"/>
                  <a:pt x="92" y="7"/>
                  <a:pt x="92" y="7"/>
                </a:cubicBezTo>
                <a:cubicBezTo>
                  <a:pt x="92" y="7"/>
                  <a:pt x="91" y="7"/>
                  <a:pt x="91" y="7"/>
                </a:cubicBezTo>
                <a:cubicBezTo>
                  <a:pt x="91" y="8"/>
                  <a:pt x="91" y="8"/>
                  <a:pt x="91" y="8"/>
                </a:cubicBezTo>
                <a:cubicBezTo>
                  <a:pt x="90" y="8"/>
                  <a:pt x="89" y="9"/>
                  <a:pt x="88" y="10"/>
                </a:cubicBezTo>
                <a:cubicBezTo>
                  <a:pt x="88" y="10"/>
                  <a:pt x="88" y="10"/>
                  <a:pt x="88" y="10"/>
                </a:cubicBezTo>
                <a:cubicBezTo>
                  <a:pt x="87" y="10"/>
                  <a:pt x="87" y="11"/>
                  <a:pt x="86" y="11"/>
                </a:cubicBezTo>
                <a:cubicBezTo>
                  <a:pt x="86" y="12"/>
                  <a:pt x="85" y="13"/>
                  <a:pt x="84" y="13"/>
                </a:cubicBezTo>
                <a:close/>
                <a:moveTo>
                  <a:pt x="91" y="4"/>
                </a:moveTo>
                <a:cubicBezTo>
                  <a:pt x="92" y="4"/>
                  <a:pt x="92" y="5"/>
                  <a:pt x="92" y="5"/>
                </a:cubicBezTo>
                <a:cubicBezTo>
                  <a:pt x="92" y="4"/>
                  <a:pt x="92" y="4"/>
                  <a:pt x="92" y="4"/>
                </a:cubicBezTo>
                <a:cubicBezTo>
                  <a:pt x="92" y="4"/>
                  <a:pt x="92" y="4"/>
                  <a:pt x="91" y="4"/>
                </a:cubicBezTo>
                <a:close/>
              </a:path>
            </a:pathLst>
          </a:custGeom>
          <a:solidFill>
            <a:schemeClr val="bg1"/>
          </a:solidFill>
          <a:ln>
            <a:noFill/>
          </a:ln>
        </p:spPr>
        <p:txBody>
          <a:bodyPr vert="horz" wrap="square" lIns="68582" tIns="34292" rIns="68582" bIns="34292" numCol="1" anchor="t" anchorCtr="0" compatLnSpc="1"/>
          <a:lstStyle/>
          <a:p>
            <a:endParaRPr lang="zh-CN" altLang="en-US">
              <a:cs typeface="+mn-ea"/>
              <a:sym typeface="+mn-lt"/>
            </a:endParaRPr>
          </a:p>
        </p:txBody>
      </p:sp>
      <p:sp>
        <p:nvSpPr>
          <p:cNvPr id="39"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40" name="组合 39"/>
          <p:cNvGrpSpPr/>
          <p:nvPr/>
        </p:nvGrpSpPr>
        <p:grpSpPr>
          <a:xfrm rot="2555366">
            <a:off x="1384711" y="813384"/>
            <a:ext cx="189820" cy="466131"/>
            <a:chOff x="6038851" y="3187701"/>
            <a:chExt cx="119063" cy="471488"/>
          </a:xfrm>
          <a:solidFill>
            <a:schemeClr val="bg1"/>
          </a:solidFill>
        </p:grpSpPr>
        <p:sp>
          <p:nvSpPr>
            <p:cNvPr id="41"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7"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48"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down)">
                                      <p:cBhvr>
                                        <p:cTn id="8" dur="500"/>
                                        <p:tgtEl>
                                          <p:spTgt spid="40"/>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0"/>
                                        </p:tgtEl>
                                      </p:cBhvr>
                                    </p:animEffect>
                                    <p:animScale>
                                      <p:cBhvr>
                                        <p:cTn id="12" dur="250" autoRev="1" fill="hold"/>
                                        <p:tgtEl>
                                          <p:spTgt spid="40"/>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9"/>
                                        </p:tgtEl>
                                        <p:attrNameLst>
                                          <p:attrName>ppt_y</p:attrName>
                                        </p:attrNameLst>
                                      </p:cBhvr>
                                      <p:tavLst>
                                        <p:tav tm="0">
                                          <p:val>
                                            <p:strVal val="#ppt_y"/>
                                          </p:val>
                                        </p:tav>
                                        <p:tav tm="100000">
                                          <p:val>
                                            <p:strVal val="#ppt_y"/>
                                          </p:val>
                                        </p:tav>
                                      </p:tavLst>
                                    </p:anim>
                                    <p:anim calcmode="lin" valueType="num">
                                      <p:cBhvr>
                                        <p:cTn id="18"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9"/>
                                        </p:tgtEl>
                                      </p:cBhvr>
                                    </p:animEffect>
                                  </p:childTnLst>
                                </p:cTn>
                              </p:par>
                            </p:childTnLst>
                          </p:cTn>
                        </p:par>
                        <p:par>
                          <p:cTn id="21" fill="hold">
                            <p:stCondLst>
                              <p:cond delay="1850"/>
                            </p:stCondLst>
                            <p:childTnLst>
                              <p:par>
                                <p:cTn id="22" presetID="42" presetClass="entr" presetSubtype="0"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strVal val="#ppt_x"/>
                                          </p:val>
                                        </p:tav>
                                        <p:tav tm="100000">
                                          <p:val>
                                            <p:strVal val="#ppt_x"/>
                                          </p:val>
                                        </p:tav>
                                      </p:tavLst>
                                    </p:anim>
                                    <p:anim calcmode="lin" valueType="num">
                                      <p:cBhvr>
                                        <p:cTn id="26" dur="5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350"/>
                            </p:stCondLst>
                            <p:childTnLst>
                              <p:par>
                                <p:cTn id="28" presetID="1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ppt_x</p:attrName>
                                        </p:attrNameLst>
                                      </p:cBhvr>
                                      <p:tavLst>
                                        <p:tav tm="0">
                                          <p:val>
                                            <p:strVal val="#ppt_x-#ppt_w*1.125000"/>
                                          </p:val>
                                        </p:tav>
                                        <p:tav tm="100000">
                                          <p:val>
                                            <p:strVal val="#ppt_x"/>
                                          </p:val>
                                        </p:tav>
                                      </p:tavLst>
                                    </p:anim>
                                    <p:animEffect transition="in" filter="wipe(right)">
                                      <p:cBhvr>
                                        <p:cTn id="31" dur="500"/>
                                        <p:tgtEl>
                                          <p:spTgt spid="8"/>
                                        </p:tgtEl>
                                      </p:cBhvr>
                                    </p:animEffect>
                                  </p:childTnLst>
                                </p:cTn>
                              </p:par>
                            </p:childTnLst>
                          </p:cTn>
                        </p:par>
                        <p:par>
                          <p:cTn id="32" fill="hold">
                            <p:stCondLst>
                              <p:cond delay="2850"/>
                            </p:stCondLst>
                            <p:childTnLst>
                              <p:par>
                                <p:cTn id="33" presetID="2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par>
                          <p:cTn id="36" fill="hold">
                            <p:stCondLst>
                              <p:cond delay="3350"/>
                            </p:stCondLst>
                            <p:childTnLst>
                              <p:par>
                                <p:cTn id="37" presetID="1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ppt_x</p:attrName>
                                        </p:attrNameLst>
                                      </p:cBhvr>
                                      <p:tavLst>
                                        <p:tav tm="0">
                                          <p:val>
                                            <p:strVal val="#ppt_x-#ppt_w*1.125000"/>
                                          </p:val>
                                        </p:tav>
                                        <p:tav tm="100000">
                                          <p:val>
                                            <p:strVal val="#ppt_x"/>
                                          </p:val>
                                        </p:tav>
                                      </p:tavLst>
                                    </p:anim>
                                    <p:animEffect transition="in" filter="wipe(right)">
                                      <p:cBhvr>
                                        <p:cTn id="40" dur="500"/>
                                        <p:tgtEl>
                                          <p:spTgt spid="9"/>
                                        </p:tgtEl>
                                      </p:cBhvr>
                                    </p:animEffect>
                                  </p:childTnLst>
                                </p:cTn>
                              </p:par>
                            </p:childTnLst>
                          </p:cTn>
                        </p:par>
                        <p:par>
                          <p:cTn id="41" fill="hold">
                            <p:stCondLst>
                              <p:cond delay="3850"/>
                            </p:stCondLst>
                            <p:childTnLst>
                              <p:par>
                                <p:cTn id="42" presetID="22" presetClass="entr" presetSubtype="8"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par>
                          <p:cTn id="45" fill="hold">
                            <p:stCondLst>
                              <p:cond delay="4350"/>
                            </p:stCondLst>
                            <p:childTnLst>
                              <p:par>
                                <p:cTn id="46" presetID="1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p:tgtEl>
                                          <p:spTgt spid="10"/>
                                        </p:tgtEl>
                                        <p:attrNameLst>
                                          <p:attrName>ppt_x</p:attrName>
                                        </p:attrNameLst>
                                      </p:cBhvr>
                                      <p:tavLst>
                                        <p:tav tm="0">
                                          <p:val>
                                            <p:strVal val="#ppt_x-#ppt_w*1.125000"/>
                                          </p:val>
                                        </p:tav>
                                        <p:tav tm="100000">
                                          <p:val>
                                            <p:strVal val="#ppt_x"/>
                                          </p:val>
                                        </p:tav>
                                      </p:tavLst>
                                    </p:anim>
                                    <p:animEffect transition="in" filter="wipe(right)">
                                      <p:cBhvr>
                                        <p:cTn id="49" dur="500"/>
                                        <p:tgtEl>
                                          <p:spTgt spid="10"/>
                                        </p:tgtEl>
                                      </p:cBhvr>
                                    </p:animEffect>
                                  </p:childTnLst>
                                </p:cTn>
                              </p:par>
                            </p:childTnLst>
                          </p:cTn>
                        </p:par>
                        <p:par>
                          <p:cTn id="50" fill="hold">
                            <p:stCondLst>
                              <p:cond delay="485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53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anim calcmode="lin" valueType="num">
                                      <p:cBhvr>
                                        <p:cTn id="58" dur="500" fill="hold"/>
                                        <p:tgtEl>
                                          <p:spTgt spid="45"/>
                                        </p:tgtEl>
                                        <p:attrNameLst>
                                          <p:attrName>ppt_x</p:attrName>
                                        </p:attrNameLst>
                                      </p:cBhvr>
                                      <p:tavLst>
                                        <p:tav tm="0">
                                          <p:val>
                                            <p:strVal val="#ppt_x"/>
                                          </p:val>
                                        </p:tav>
                                        <p:tav tm="100000">
                                          <p:val>
                                            <p:strVal val="#ppt_x"/>
                                          </p:val>
                                        </p:tav>
                                      </p:tavLst>
                                    </p:anim>
                                    <p:anim calcmode="lin" valueType="num">
                                      <p:cBhvr>
                                        <p:cTn id="5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8" grpId="0" animBg="1"/>
      <p:bldP spid="9" grpId="0" animBg="1"/>
      <p:bldP spid="10" grpId="0" animBg="1"/>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575716" y="1628298"/>
            <a:ext cx="3791280" cy="3822570"/>
            <a:chOff x="1244246" y="1924137"/>
            <a:chExt cx="3791280" cy="3822570"/>
          </a:xfrm>
        </p:grpSpPr>
        <p:sp>
          <p:nvSpPr>
            <p:cNvPr id="29" name="TextBox 60"/>
            <p:cNvSpPr>
              <a:spLocks noChangeArrowheads="1"/>
            </p:cNvSpPr>
            <p:nvPr/>
          </p:nvSpPr>
          <p:spPr bwMode="auto">
            <a:xfrm>
              <a:off x="1616957" y="2139023"/>
              <a:ext cx="1467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smtClean="0">
                  <a:solidFill>
                    <a:schemeClr val="bg1"/>
                  </a:solidFill>
                  <a:cs typeface="+mn-ea"/>
                  <a:sym typeface="+mn-lt"/>
                </a:rPr>
                <a:t>75%</a:t>
              </a:r>
              <a:endParaRPr lang="zh-CN" altLang="en-US" sz="4400" dirty="0">
                <a:solidFill>
                  <a:schemeClr val="bg1"/>
                </a:solidFill>
                <a:cs typeface="+mn-ea"/>
                <a:sym typeface="+mn-lt"/>
              </a:endParaRPr>
            </a:p>
          </p:txBody>
        </p:sp>
        <p:pic>
          <p:nvPicPr>
            <p:cNvPr id="2" name="图片 1"/>
            <p:cNvPicPr>
              <a:picLocks noChangeAspect="1"/>
            </p:cNvPicPr>
            <p:nvPr/>
          </p:nvPicPr>
          <p:blipFill>
            <a:blip r:embed="rId1"/>
            <a:stretch>
              <a:fillRect/>
            </a:stretch>
          </p:blipFill>
          <p:spPr>
            <a:xfrm>
              <a:off x="1244246" y="1924137"/>
              <a:ext cx="3791280" cy="3822570"/>
            </a:xfrm>
            <a:prstGeom prst="rect">
              <a:avLst/>
            </a:prstGeom>
          </p:spPr>
        </p:pic>
        <p:sp>
          <p:nvSpPr>
            <p:cNvPr id="38" name="矩形 37"/>
            <p:cNvSpPr/>
            <p:nvPr/>
          </p:nvSpPr>
          <p:spPr>
            <a:xfrm>
              <a:off x="1461882" y="2807006"/>
              <a:ext cx="1443251"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sp>
          <p:nvSpPr>
            <p:cNvPr id="39" name="TextBox 60"/>
            <p:cNvSpPr>
              <a:spLocks noChangeArrowheads="1"/>
            </p:cNvSpPr>
            <p:nvPr/>
          </p:nvSpPr>
          <p:spPr bwMode="auto">
            <a:xfrm>
              <a:off x="3391972" y="2798087"/>
              <a:ext cx="1467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smtClean="0">
                  <a:solidFill>
                    <a:schemeClr val="bg1"/>
                  </a:solidFill>
                  <a:cs typeface="+mn-ea"/>
                  <a:sym typeface="+mn-lt"/>
                </a:rPr>
                <a:t>95%</a:t>
              </a:r>
              <a:endParaRPr lang="zh-CN" altLang="en-US" sz="4400" dirty="0">
                <a:solidFill>
                  <a:schemeClr val="bg1"/>
                </a:solidFill>
                <a:cs typeface="+mn-ea"/>
                <a:sym typeface="+mn-lt"/>
              </a:endParaRPr>
            </a:p>
          </p:txBody>
        </p:sp>
        <p:sp>
          <p:nvSpPr>
            <p:cNvPr id="40" name="矩形 39"/>
            <p:cNvSpPr/>
            <p:nvPr/>
          </p:nvSpPr>
          <p:spPr>
            <a:xfrm>
              <a:off x="3236897" y="3466070"/>
              <a:ext cx="1443251"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sp>
          <p:nvSpPr>
            <p:cNvPr id="41" name="TextBox 60"/>
            <p:cNvSpPr>
              <a:spLocks noChangeArrowheads="1"/>
            </p:cNvSpPr>
            <p:nvPr/>
          </p:nvSpPr>
          <p:spPr bwMode="auto">
            <a:xfrm>
              <a:off x="2147591" y="4123417"/>
              <a:ext cx="14678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dirty="0" smtClean="0">
                  <a:solidFill>
                    <a:schemeClr val="bg1"/>
                  </a:solidFill>
                  <a:cs typeface="+mn-ea"/>
                  <a:sym typeface="+mn-lt"/>
                </a:rPr>
                <a:t>55%</a:t>
              </a:r>
              <a:endParaRPr lang="zh-CN" altLang="en-US" sz="4400" dirty="0">
                <a:solidFill>
                  <a:schemeClr val="bg1"/>
                </a:solidFill>
                <a:cs typeface="+mn-ea"/>
                <a:sym typeface="+mn-lt"/>
              </a:endParaRPr>
            </a:p>
          </p:txBody>
        </p:sp>
        <p:sp>
          <p:nvSpPr>
            <p:cNvPr id="42" name="矩形 41"/>
            <p:cNvSpPr/>
            <p:nvPr/>
          </p:nvSpPr>
          <p:spPr>
            <a:xfrm>
              <a:off x="1992516" y="4791400"/>
              <a:ext cx="1443251" cy="634020"/>
            </a:xfrm>
            <a:prstGeom prst="rect">
              <a:avLst/>
            </a:prstGeom>
          </p:spPr>
          <p:txBody>
            <a:bodyPr wrap="square">
              <a:spAutoFit/>
            </a:bodyPr>
            <a:lstStyle/>
            <a:p>
              <a:pPr>
                <a:lnSpc>
                  <a:spcPct val="110000"/>
                </a:lnSpc>
              </a:pPr>
              <a:r>
                <a:rPr lang="zh-CN" altLang="en-US" sz="1600" dirty="0">
                  <a:solidFill>
                    <a:schemeClr val="bg1"/>
                  </a:solidFill>
                  <a:cs typeface="+mn-ea"/>
                  <a:sym typeface="+mn-lt"/>
                </a:rPr>
                <a:t>单击输入</a:t>
              </a:r>
              <a:r>
                <a:rPr lang="zh-CN" altLang="en-US" sz="1600" dirty="0" smtClean="0">
                  <a:solidFill>
                    <a:schemeClr val="bg1"/>
                  </a:solidFill>
                  <a:cs typeface="+mn-ea"/>
                  <a:sym typeface="+mn-lt"/>
                </a:rPr>
                <a:t>文字</a:t>
              </a:r>
              <a:r>
                <a:rPr lang="zh-CN" altLang="en-US" sz="1600" dirty="0">
                  <a:solidFill>
                    <a:schemeClr val="bg1"/>
                  </a:solidFill>
                  <a:cs typeface="+mn-ea"/>
                  <a:sym typeface="+mn-lt"/>
                </a:rPr>
                <a:t>单击输入文字</a:t>
              </a:r>
              <a:endParaRPr lang="en-US" altLang="zh-CN" sz="1600" dirty="0" smtClean="0">
                <a:solidFill>
                  <a:schemeClr val="bg1"/>
                </a:solidFill>
                <a:cs typeface="+mn-ea"/>
                <a:sym typeface="+mn-lt"/>
              </a:endParaRPr>
            </a:p>
          </p:txBody>
        </p:sp>
      </p:grpSp>
      <p:pic>
        <p:nvPicPr>
          <p:cNvPr id="3" name="图片 2"/>
          <p:cNvPicPr>
            <a:picLocks noChangeAspect="1"/>
          </p:cNvPicPr>
          <p:nvPr/>
        </p:nvPicPr>
        <p:blipFill>
          <a:blip r:embed="rId2">
            <a:lum bright="40000" contrast="40000"/>
          </a:blip>
          <a:stretch>
            <a:fillRect/>
          </a:stretch>
        </p:blipFill>
        <p:spPr>
          <a:xfrm rot="2915456">
            <a:off x="3808212" y="1289728"/>
            <a:ext cx="1293750" cy="1473750"/>
          </a:xfrm>
          <a:prstGeom prst="rect">
            <a:avLst/>
          </a:prstGeom>
        </p:spPr>
      </p:pic>
      <p:pic>
        <p:nvPicPr>
          <p:cNvPr id="44" name="图片 43"/>
          <p:cNvPicPr>
            <a:picLocks noChangeAspect="1"/>
          </p:cNvPicPr>
          <p:nvPr/>
        </p:nvPicPr>
        <p:blipFill>
          <a:blip r:embed="rId2">
            <a:lum bright="40000" contrast="40000"/>
          </a:blip>
          <a:stretch>
            <a:fillRect/>
          </a:stretch>
        </p:blipFill>
        <p:spPr>
          <a:xfrm rot="18684544" flipV="1">
            <a:off x="4031910" y="4519263"/>
            <a:ext cx="1293750" cy="1473750"/>
          </a:xfrm>
          <a:prstGeom prst="rect">
            <a:avLst/>
          </a:prstGeom>
        </p:spPr>
      </p:pic>
      <p:pic>
        <p:nvPicPr>
          <p:cNvPr id="4" name="图片 3"/>
          <p:cNvPicPr>
            <a:picLocks noChangeAspect="1"/>
          </p:cNvPicPr>
          <p:nvPr/>
        </p:nvPicPr>
        <p:blipFill>
          <a:blip r:embed="rId3">
            <a:lum bright="40000" contrast="40000"/>
          </a:blip>
          <a:stretch>
            <a:fillRect/>
          </a:stretch>
        </p:blipFill>
        <p:spPr>
          <a:xfrm flipH="1" flipV="1">
            <a:off x="5077348" y="3853010"/>
            <a:ext cx="889445" cy="332575"/>
          </a:xfrm>
          <a:prstGeom prst="rect">
            <a:avLst/>
          </a:prstGeom>
        </p:spPr>
      </p:pic>
      <p:sp>
        <p:nvSpPr>
          <p:cNvPr id="45" name="矩形 44"/>
          <p:cNvSpPr/>
          <p:nvPr/>
        </p:nvSpPr>
        <p:spPr>
          <a:xfrm>
            <a:off x="5483908" y="1723881"/>
            <a:ext cx="1699166" cy="8032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6" name="矩形 45"/>
          <p:cNvSpPr/>
          <p:nvPr/>
        </p:nvSpPr>
        <p:spPr>
          <a:xfrm>
            <a:off x="5990724" y="3631411"/>
            <a:ext cx="1699166" cy="8032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47" name="矩形 46"/>
          <p:cNvSpPr/>
          <p:nvPr/>
        </p:nvSpPr>
        <p:spPr>
          <a:xfrm>
            <a:off x="5693925" y="4939128"/>
            <a:ext cx="1699166" cy="803297"/>
          </a:xfrm>
          <a:prstGeom prst="rect">
            <a:avLst/>
          </a:prstGeom>
        </p:spPr>
        <p:txBody>
          <a:bodyPr wrap="square">
            <a:spAutoFit/>
          </a:bodyPr>
          <a:lstStyle/>
          <a:p>
            <a:pPr>
              <a:lnSpc>
                <a:spcPct val="110000"/>
              </a:lnSpc>
            </a:pP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30" name="矩形 29"/>
          <p:cNvSpPr/>
          <p:nvPr/>
        </p:nvSpPr>
        <p:spPr>
          <a:xfrm>
            <a:off x="7981985" y="2429151"/>
            <a:ext cx="2731870" cy="2225225"/>
          </a:xfrm>
          <a:prstGeom prst="rect">
            <a:avLst/>
          </a:prstGeom>
        </p:spPr>
        <p:txBody>
          <a:bodyPr wrap="square">
            <a:spAutoFit/>
          </a:bodyPr>
          <a:lstStyle/>
          <a:p>
            <a:pPr>
              <a:lnSpc>
                <a:spcPct val="110000"/>
              </a:lnSpc>
            </a:pPr>
            <a:r>
              <a:rPr lang="zh-CN" altLang="en-US" sz="1400" dirty="0" smtClean="0">
                <a:solidFill>
                  <a:schemeClr val="bg1"/>
                </a:solidFill>
                <a:cs typeface="+mn-ea"/>
                <a:sym typeface="+mn-lt"/>
              </a:rPr>
              <a:t>单击输入文字单击输入文字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r>
              <a:rPr lang="zh-CN" altLang="en-US" sz="1400" dirty="0">
                <a:solidFill>
                  <a:schemeClr val="bg1"/>
                </a:solidFill>
                <a:cs typeface="+mn-ea"/>
                <a:sym typeface="+mn-lt"/>
              </a:rPr>
              <a:t>单击输入文字单击输入</a:t>
            </a:r>
            <a:r>
              <a:rPr lang="zh-CN" altLang="en-US" sz="1400" dirty="0" smtClean="0">
                <a:solidFill>
                  <a:schemeClr val="bg1"/>
                </a:solidFill>
                <a:cs typeface="+mn-ea"/>
                <a:sym typeface="+mn-lt"/>
              </a:rPr>
              <a:t>文字</a:t>
            </a:r>
            <a:endParaRPr lang="en-US" altLang="zh-CN" sz="1400" dirty="0">
              <a:solidFill>
                <a:schemeClr val="bg1"/>
              </a:solidFill>
              <a:cs typeface="+mn-ea"/>
              <a:sym typeface="+mn-lt"/>
            </a:endParaRPr>
          </a:p>
        </p:txBody>
      </p:sp>
      <p:sp>
        <p:nvSpPr>
          <p:cNvPr id="31" name="矩形 30"/>
          <p:cNvSpPr/>
          <p:nvPr/>
        </p:nvSpPr>
        <p:spPr>
          <a:xfrm>
            <a:off x="8037878" y="1984504"/>
            <a:ext cx="1887055" cy="464743"/>
          </a:xfrm>
          <a:prstGeom prst="rect">
            <a:avLst/>
          </a:prstGeom>
        </p:spPr>
        <p:txBody>
          <a:bodyPr wrap="none">
            <a:spAutoFit/>
          </a:bodyPr>
          <a:lstStyle/>
          <a:p>
            <a:pPr>
              <a:lnSpc>
                <a:spcPct val="110000"/>
              </a:lnSpc>
            </a:pPr>
            <a:r>
              <a:rPr lang="zh-CN" altLang="en-US" sz="2200" b="1" dirty="0">
                <a:solidFill>
                  <a:schemeClr val="bg1"/>
                </a:solidFill>
                <a:cs typeface="+mn-ea"/>
                <a:sym typeface="+mn-lt"/>
              </a:rPr>
              <a:t>输入标题文字</a:t>
            </a:r>
            <a:endParaRPr lang="en-US" altLang="zh-CN" sz="2200" b="1" dirty="0">
              <a:solidFill>
                <a:schemeClr val="bg1"/>
              </a:solidFill>
              <a:cs typeface="+mn-ea"/>
              <a:sym typeface="+mn-lt"/>
            </a:endParaRPr>
          </a:p>
        </p:txBody>
      </p:sp>
      <p:sp>
        <p:nvSpPr>
          <p:cNvPr id="19" name="文本框 81"/>
          <p:cNvSpPr txBox="1"/>
          <p:nvPr/>
        </p:nvSpPr>
        <p:spPr>
          <a:xfrm>
            <a:off x="1566081" y="827324"/>
            <a:ext cx="3923760" cy="496996"/>
          </a:xfrm>
          <a:prstGeom prst="rect">
            <a:avLst/>
          </a:prstGeom>
          <a:noFill/>
        </p:spPr>
        <p:txBody>
          <a:bodyPr wrap="square" rtlCol="0">
            <a:spAutoFit/>
          </a:bodyPr>
          <a:lstStyle/>
          <a:p>
            <a:pPr>
              <a:lnSpc>
                <a:spcPct val="110000"/>
              </a:lnSpc>
            </a:pPr>
            <a:r>
              <a:rPr lang="zh-CN" altLang="en-US" sz="2500" b="1" dirty="0">
                <a:solidFill>
                  <a:schemeClr val="bg1"/>
                </a:solidFill>
                <a:cs typeface="+mn-ea"/>
                <a:sym typeface="+mn-lt"/>
              </a:rPr>
              <a:t>单击输入标题</a:t>
            </a:r>
            <a:r>
              <a:rPr lang="zh-CN" altLang="en-US" sz="2500" b="1" dirty="0" smtClean="0">
                <a:solidFill>
                  <a:schemeClr val="bg1"/>
                </a:solidFill>
                <a:cs typeface="+mn-ea"/>
                <a:sym typeface="+mn-lt"/>
              </a:rPr>
              <a:t>文字</a:t>
            </a:r>
            <a:endParaRPr lang="en-US" altLang="zh-CN" sz="2500" b="1" dirty="0" smtClean="0">
              <a:solidFill>
                <a:schemeClr val="bg1"/>
              </a:solidFill>
              <a:cs typeface="+mn-ea"/>
              <a:sym typeface="+mn-lt"/>
            </a:endParaRPr>
          </a:p>
        </p:txBody>
      </p:sp>
      <p:grpSp>
        <p:nvGrpSpPr>
          <p:cNvPr id="20" name="组合 19"/>
          <p:cNvGrpSpPr/>
          <p:nvPr/>
        </p:nvGrpSpPr>
        <p:grpSpPr>
          <a:xfrm rot="2555366">
            <a:off x="1384711" y="813384"/>
            <a:ext cx="189820" cy="466131"/>
            <a:chOff x="6038851" y="3187701"/>
            <a:chExt cx="119063" cy="471488"/>
          </a:xfrm>
          <a:solidFill>
            <a:schemeClr val="bg1"/>
          </a:solidFill>
        </p:grpSpPr>
        <p:sp>
          <p:nvSpPr>
            <p:cNvPr id="21" name="Freeform 18"/>
            <p:cNvSpPr/>
            <p:nvPr/>
          </p:nvSpPr>
          <p:spPr bwMode="auto">
            <a:xfrm>
              <a:off x="6091238" y="3295651"/>
              <a:ext cx="33338" cy="206375"/>
            </a:xfrm>
            <a:custGeom>
              <a:avLst/>
              <a:gdLst>
                <a:gd name="T0" fmla="*/ 6 w 8"/>
                <a:gd name="T1" fmla="*/ 54 h 54"/>
                <a:gd name="T2" fmla="*/ 0 w 8"/>
                <a:gd name="T3" fmla="*/ 1 h 54"/>
                <a:gd name="T4" fmla="*/ 3 w 8"/>
                <a:gd name="T5" fmla="*/ 7 h 54"/>
                <a:gd name="T6" fmla="*/ 7 w 8"/>
                <a:gd name="T7" fmla="*/ 50 h 54"/>
                <a:gd name="T8" fmla="*/ 6 w 8"/>
                <a:gd name="T9" fmla="*/ 54 h 54"/>
              </a:gdLst>
              <a:ahLst/>
              <a:cxnLst>
                <a:cxn ang="0">
                  <a:pos x="T0" y="T1"/>
                </a:cxn>
                <a:cxn ang="0">
                  <a:pos x="T2" y="T3"/>
                </a:cxn>
                <a:cxn ang="0">
                  <a:pos x="T4" y="T5"/>
                </a:cxn>
                <a:cxn ang="0">
                  <a:pos x="T6" y="T7"/>
                </a:cxn>
                <a:cxn ang="0">
                  <a:pos x="T8" y="T9"/>
                </a:cxn>
              </a:cxnLst>
              <a:rect l="0" t="0" r="r" b="b"/>
              <a:pathLst>
                <a:path w="8" h="54">
                  <a:moveTo>
                    <a:pt x="6" y="54"/>
                  </a:moveTo>
                  <a:cubicBezTo>
                    <a:pt x="5" y="37"/>
                    <a:pt x="4" y="18"/>
                    <a:pt x="0" y="1"/>
                  </a:cubicBezTo>
                  <a:cubicBezTo>
                    <a:pt x="3" y="0"/>
                    <a:pt x="2" y="5"/>
                    <a:pt x="3" y="7"/>
                  </a:cubicBezTo>
                  <a:cubicBezTo>
                    <a:pt x="5" y="19"/>
                    <a:pt x="6" y="35"/>
                    <a:pt x="7" y="50"/>
                  </a:cubicBezTo>
                  <a:cubicBezTo>
                    <a:pt x="7" y="51"/>
                    <a:pt x="8" y="54"/>
                    <a:pt x="6"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2" name="Freeform 19"/>
            <p:cNvSpPr/>
            <p:nvPr/>
          </p:nvSpPr>
          <p:spPr bwMode="auto">
            <a:xfrm>
              <a:off x="6075363" y="3309938"/>
              <a:ext cx="36513" cy="222250"/>
            </a:xfrm>
            <a:custGeom>
              <a:avLst/>
              <a:gdLst>
                <a:gd name="T0" fmla="*/ 0 w 9"/>
                <a:gd name="T1" fmla="*/ 0 h 58"/>
                <a:gd name="T2" fmla="*/ 1 w 9"/>
                <a:gd name="T3" fmla="*/ 0 h 58"/>
                <a:gd name="T4" fmla="*/ 9 w 9"/>
                <a:gd name="T5" fmla="*/ 58 h 58"/>
                <a:gd name="T6" fmla="*/ 1 w 9"/>
                <a:gd name="T7" fmla="*/ 15 h 58"/>
                <a:gd name="T8" fmla="*/ 0 w 9"/>
                <a:gd name="T9" fmla="*/ 2 h 58"/>
                <a:gd name="T10" fmla="*/ 0 w 9"/>
                <a:gd name="T11" fmla="*/ 0 h 58"/>
              </a:gdLst>
              <a:ahLst/>
              <a:cxnLst>
                <a:cxn ang="0">
                  <a:pos x="T0" y="T1"/>
                </a:cxn>
                <a:cxn ang="0">
                  <a:pos x="T2" y="T3"/>
                </a:cxn>
                <a:cxn ang="0">
                  <a:pos x="T4" y="T5"/>
                </a:cxn>
                <a:cxn ang="0">
                  <a:pos x="T6" y="T7"/>
                </a:cxn>
                <a:cxn ang="0">
                  <a:pos x="T8" y="T9"/>
                </a:cxn>
                <a:cxn ang="0">
                  <a:pos x="T10" y="T11"/>
                </a:cxn>
              </a:cxnLst>
              <a:rect l="0" t="0" r="r" b="b"/>
              <a:pathLst>
                <a:path w="9" h="58">
                  <a:moveTo>
                    <a:pt x="0" y="0"/>
                  </a:moveTo>
                  <a:cubicBezTo>
                    <a:pt x="0" y="0"/>
                    <a:pt x="1" y="0"/>
                    <a:pt x="1" y="0"/>
                  </a:cubicBezTo>
                  <a:cubicBezTo>
                    <a:pt x="2" y="17"/>
                    <a:pt x="6" y="41"/>
                    <a:pt x="9" y="58"/>
                  </a:cubicBezTo>
                  <a:cubicBezTo>
                    <a:pt x="6" y="47"/>
                    <a:pt x="3" y="30"/>
                    <a:pt x="1" y="15"/>
                  </a:cubicBezTo>
                  <a:cubicBezTo>
                    <a:pt x="1" y="11"/>
                    <a:pt x="0" y="6"/>
                    <a:pt x="0" y="2"/>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sp>
          <p:nvSpPr>
            <p:cNvPr id="23" name="Freeform 20"/>
            <p:cNvSpPr>
              <a:spLocks noEditPoints="1"/>
            </p:cNvSpPr>
            <p:nvPr/>
          </p:nvSpPr>
          <p:spPr bwMode="auto">
            <a:xfrm>
              <a:off x="6038851" y="3187701"/>
              <a:ext cx="119063" cy="471488"/>
            </a:xfrm>
            <a:custGeom>
              <a:avLst/>
              <a:gdLst>
                <a:gd name="T0" fmla="*/ 19 w 29"/>
                <a:gd name="T1" fmla="*/ 16 h 123"/>
                <a:gd name="T2" fmla="*/ 23 w 29"/>
                <a:gd name="T3" fmla="*/ 39 h 123"/>
                <a:gd name="T4" fmla="*/ 28 w 29"/>
                <a:gd name="T5" fmla="*/ 88 h 123"/>
                <a:gd name="T6" fmla="*/ 26 w 29"/>
                <a:gd name="T7" fmla="*/ 116 h 123"/>
                <a:gd name="T8" fmla="*/ 21 w 29"/>
                <a:gd name="T9" fmla="*/ 117 h 123"/>
                <a:gd name="T10" fmla="*/ 9 w 29"/>
                <a:gd name="T11" fmla="*/ 95 h 123"/>
                <a:gd name="T12" fmla="*/ 10 w 29"/>
                <a:gd name="T13" fmla="*/ 91 h 123"/>
                <a:gd name="T14" fmla="*/ 4 w 29"/>
                <a:gd name="T15" fmla="*/ 34 h 123"/>
                <a:gd name="T16" fmla="*/ 3 w 29"/>
                <a:gd name="T17" fmla="*/ 23 h 123"/>
                <a:gd name="T18" fmla="*/ 0 w 29"/>
                <a:gd name="T19" fmla="*/ 20 h 123"/>
                <a:gd name="T20" fmla="*/ 1 w 29"/>
                <a:gd name="T21" fmla="*/ 14 h 123"/>
                <a:gd name="T22" fmla="*/ 3 w 29"/>
                <a:gd name="T23" fmla="*/ 8 h 123"/>
                <a:gd name="T24" fmla="*/ 17 w 29"/>
                <a:gd name="T25" fmla="*/ 11 h 123"/>
                <a:gd name="T26" fmla="*/ 15 w 29"/>
                <a:gd name="T27" fmla="*/ 8 h 123"/>
                <a:gd name="T28" fmla="*/ 6 w 29"/>
                <a:gd name="T29" fmla="*/ 12 h 123"/>
                <a:gd name="T30" fmla="*/ 15 w 29"/>
                <a:gd name="T31" fmla="*/ 8 h 123"/>
                <a:gd name="T32" fmla="*/ 4 w 29"/>
                <a:gd name="T33" fmla="*/ 15 h 123"/>
                <a:gd name="T34" fmla="*/ 8 w 29"/>
                <a:gd name="T35" fmla="*/ 19 h 123"/>
                <a:gd name="T36" fmla="*/ 17 w 29"/>
                <a:gd name="T37" fmla="*/ 16 h 123"/>
                <a:gd name="T38" fmla="*/ 18 w 29"/>
                <a:gd name="T39" fmla="*/ 22 h 123"/>
                <a:gd name="T40" fmla="*/ 18 w 29"/>
                <a:gd name="T41" fmla="*/ 25 h 123"/>
                <a:gd name="T42" fmla="*/ 6 w 29"/>
                <a:gd name="T43" fmla="*/ 28 h 123"/>
                <a:gd name="T44" fmla="*/ 8 w 29"/>
                <a:gd name="T45" fmla="*/ 50 h 123"/>
                <a:gd name="T46" fmla="*/ 10 w 29"/>
                <a:gd name="T47" fmla="*/ 66 h 123"/>
                <a:gd name="T48" fmla="*/ 11 w 29"/>
                <a:gd name="T49" fmla="*/ 75 h 123"/>
                <a:gd name="T50" fmla="*/ 13 w 29"/>
                <a:gd name="T51" fmla="*/ 93 h 123"/>
                <a:gd name="T52" fmla="*/ 21 w 29"/>
                <a:gd name="T53" fmla="*/ 57 h 123"/>
                <a:gd name="T54" fmla="*/ 18 w 29"/>
                <a:gd name="T55" fmla="*/ 27 h 123"/>
                <a:gd name="T56" fmla="*/ 25 w 29"/>
                <a:gd name="T57" fmla="*/ 73 h 123"/>
                <a:gd name="T58" fmla="*/ 25 w 29"/>
                <a:gd name="T59" fmla="*/ 73 h 123"/>
                <a:gd name="T60" fmla="*/ 26 w 29"/>
                <a:gd name="T61" fmla="*/ 92 h 123"/>
                <a:gd name="T62" fmla="*/ 24 w 29"/>
                <a:gd name="T63" fmla="*/ 80 h 123"/>
                <a:gd name="T64" fmla="*/ 14 w 29"/>
                <a:gd name="T65" fmla="*/ 95 h 123"/>
                <a:gd name="T66" fmla="*/ 23 w 29"/>
                <a:gd name="T67" fmla="*/ 111 h 123"/>
                <a:gd name="T68" fmla="*/ 25 w 29"/>
                <a:gd name="T69" fmla="*/ 98 h 123"/>
                <a:gd name="T70" fmla="*/ 14 w 29"/>
                <a:gd name="T71" fmla="*/ 95 h 123"/>
                <a:gd name="T72" fmla="*/ 26 w 29"/>
                <a:gd name="T73" fmla="*/ 95 h 123"/>
                <a:gd name="T74" fmla="*/ 26 w 29"/>
                <a:gd name="T75" fmla="*/ 9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123">
                  <a:moveTo>
                    <a:pt x="20" y="15"/>
                  </a:moveTo>
                  <a:cubicBezTo>
                    <a:pt x="20" y="16"/>
                    <a:pt x="19" y="16"/>
                    <a:pt x="19" y="16"/>
                  </a:cubicBezTo>
                  <a:cubicBezTo>
                    <a:pt x="19" y="17"/>
                    <a:pt x="20" y="17"/>
                    <a:pt x="20" y="18"/>
                  </a:cubicBezTo>
                  <a:cubicBezTo>
                    <a:pt x="18" y="25"/>
                    <a:pt x="22" y="32"/>
                    <a:pt x="23" y="39"/>
                  </a:cubicBezTo>
                  <a:cubicBezTo>
                    <a:pt x="22" y="40"/>
                    <a:pt x="22" y="39"/>
                    <a:pt x="22" y="39"/>
                  </a:cubicBezTo>
                  <a:cubicBezTo>
                    <a:pt x="24" y="56"/>
                    <a:pt x="25" y="71"/>
                    <a:pt x="28" y="88"/>
                  </a:cubicBezTo>
                  <a:cubicBezTo>
                    <a:pt x="27" y="89"/>
                    <a:pt x="28" y="91"/>
                    <a:pt x="28" y="92"/>
                  </a:cubicBezTo>
                  <a:cubicBezTo>
                    <a:pt x="29" y="99"/>
                    <a:pt x="25" y="108"/>
                    <a:pt x="26" y="116"/>
                  </a:cubicBezTo>
                  <a:cubicBezTo>
                    <a:pt x="26" y="119"/>
                    <a:pt x="25" y="120"/>
                    <a:pt x="24" y="123"/>
                  </a:cubicBezTo>
                  <a:cubicBezTo>
                    <a:pt x="22" y="122"/>
                    <a:pt x="23" y="118"/>
                    <a:pt x="21" y="117"/>
                  </a:cubicBezTo>
                  <a:cubicBezTo>
                    <a:pt x="19" y="109"/>
                    <a:pt x="14" y="103"/>
                    <a:pt x="12" y="96"/>
                  </a:cubicBezTo>
                  <a:cubicBezTo>
                    <a:pt x="11" y="95"/>
                    <a:pt x="10" y="95"/>
                    <a:pt x="9" y="95"/>
                  </a:cubicBezTo>
                  <a:cubicBezTo>
                    <a:pt x="10" y="94"/>
                    <a:pt x="10" y="93"/>
                    <a:pt x="9" y="92"/>
                  </a:cubicBezTo>
                  <a:cubicBezTo>
                    <a:pt x="10" y="91"/>
                    <a:pt x="10" y="91"/>
                    <a:pt x="10" y="91"/>
                  </a:cubicBezTo>
                  <a:cubicBezTo>
                    <a:pt x="7" y="73"/>
                    <a:pt x="6" y="53"/>
                    <a:pt x="3" y="35"/>
                  </a:cubicBezTo>
                  <a:cubicBezTo>
                    <a:pt x="3" y="35"/>
                    <a:pt x="4" y="35"/>
                    <a:pt x="4" y="34"/>
                  </a:cubicBezTo>
                  <a:cubicBezTo>
                    <a:pt x="3" y="32"/>
                    <a:pt x="3" y="28"/>
                    <a:pt x="2" y="26"/>
                  </a:cubicBezTo>
                  <a:cubicBezTo>
                    <a:pt x="3" y="26"/>
                    <a:pt x="4" y="25"/>
                    <a:pt x="3" y="23"/>
                  </a:cubicBezTo>
                  <a:cubicBezTo>
                    <a:pt x="3" y="23"/>
                    <a:pt x="2" y="23"/>
                    <a:pt x="1" y="22"/>
                  </a:cubicBezTo>
                  <a:cubicBezTo>
                    <a:pt x="2" y="21"/>
                    <a:pt x="1" y="21"/>
                    <a:pt x="0" y="20"/>
                  </a:cubicBezTo>
                  <a:cubicBezTo>
                    <a:pt x="3" y="19"/>
                    <a:pt x="1" y="16"/>
                    <a:pt x="2" y="15"/>
                  </a:cubicBezTo>
                  <a:cubicBezTo>
                    <a:pt x="2" y="15"/>
                    <a:pt x="2" y="14"/>
                    <a:pt x="1" y="14"/>
                  </a:cubicBezTo>
                  <a:cubicBezTo>
                    <a:pt x="2" y="13"/>
                    <a:pt x="2" y="13"/>
                    <a:pt x="3" y="13"/>
                  </a:cubicBezTo>
                  <a:cubicBezTo>
                    <a:pt x="2" y="11"/>
                    <a:pt x="3" y="9"/>
                    <a:pt x="3" y="8"/>
                  </a:cubicBezTo>
                  <a:cubicBezTo>
                    <a:pt x="5" y="4"/>
                    <a:pt x="12" y="0"/>
                    <a:pt x="17" y="4"/>
                  </a:cubicBezTo>
                  <a:cubicBezTo>
                    <a:pt x="18" y="6"/>
                    <a:pt x="18" y="9"/>
                    <a:pt x="17" y="11"/>
                  </a:cubicBezTo>
                  <a:cubicBezTo>
                    <a:pt x="18" y="13"/>
                    <a:pt x="18" y="14"/>
                    <a:pt x="20" y="15"/>
                  </a:cubicBezTo>
                  <a:close/>
                  <a:moveTo>
                    <a:pt x="15" y="8"/>
                  </a:moveTo>
                  <a:cubicBezTo>
                    <a:pt x="13" y="4"/>
                    <a:pt x="5" y="5"/>
                    <a:pt x="7" y="11"/>
                  </a:cubicBezTo>
                  <a:cubicBezTo>
                    <a:pt x="7" y="11"/>
                    <a:pt x="6" y="12"/>
                    <a:pt x="6" y="12"/>
                  </a:cubicBezTo>
                  <a:cubicBezTo>
                    <a:pt x="9" y="13"/>
                    <a:pt x="11" y="12"/>
                    <a:pt x="14" y="12"/>
                  </a:cubicBezTo>
                  <a:cubicBezTo>
                    <a:pt x="14" y="11"/>
                    <a:pt x="15" y="9"/>
                    <a:pt x="15" y="8"/>
                  </a:cubicBezTo>
                  <a:close/>
                  <a:moveTo>
                    <a:pt x="14" y="15"/>
                  </a:moveTo>
                  <a:cubicBezTo>
                    <a:pt x="11" y="15"/>
                    <a:pt x="7" y="15"/>
                    <a:pt x="4" y="15"/>
                  </a:cubicBezTo>
                  <a:cubicBezTo>
                    <a:pt x="5" y="18"/>
                    <a:pt x="11" y="15"/>
                    <a:pt x="14" y="15"/>
                  </a:cubicBezTo>
                  <a:close/>
                  <a:moveTo>
                    <a:pt x="8" y="19"/>
                  </a:moveTo>
                  <a:cubicBezTo>
                    <a:pt x="12" y="18"/>
                    <a:pt x="14" y="18"/>
                    <a:pt x="17" y="18"/>
                  </a:cubicBezTo>
                  <a:cubicBezTo>
                    <a:pt x="17" y="17"/>
                    <a:pt x="18" y="17"/>
                    <a:pt x="17" y="16"/>
                  </a:cubicBezTo>
                  <a:cubicBezTo>
                    <a:pt x="15" y="18"/>
                    <a:pt x="11" y="18"/>
                    <a:pt x="8" y="19"/>
                  </a:cubicBezTo>
                  <a:close/>
                  <a:moveTo>
                    <a:pt x="18" y="22"/>
                  </a:moveTo>
                  <a:cubicBezTo>
                    <a:pt x="15" y="23"/>
                    <a:pt x="10" y="23"/>
                    <a:pt x="8" y="25"/>
                  </a:cubicBezTo>
                  <a:cubicBezTo>
                    <a:pt x="12" y="25"/>
                    <a:pt x="15" y="25"/>
                    <a:pt x="18" y="25"/>
                  </a:cubicBezTo>
                  <a:cubicBezTo>
                    <a:pt x="18" y="24"/>
                    <a:pt x="19" y="22"/>
                    <a:pt x="18" y="22"/>
                  </a:cubicBezTo>
                  <a:close/>
                  <a:moveTo>
                    <a:pt x="6" y="28"/>
                  </a:moveTo>
                  <a:cubicBezTo>
                    <a:pt x="6" y="29"/>
                    <a:pt x="6" y="29"/>
                    <a:pt x="5" y="30"/>
                  </a:cubicBezTo>
                  <a:cubicBezTo>
                    <a:pt x="6" y="37"/>
                    <a:pt x="7" y="44"/>
                    <a:pt x="8" y="50"/>
                  </a:cubicBezTo>
                  <a:cubicBezTo>
                    <a:pt x="7" y="54"/>
                    <a:pt x="9" y="59"/>
                    <a:pt x="9" y="62"/>
                  </a:cubicBezTo>
                  <a:cubicBezTo>
                    <a:pt x="10" y="63"/>
                    <a:pt x="11" y="66"/>
                    <a:pt x="10" y="66"/>
                  </a:cubicBezTo>
                  <a:cubicBezTo>
                    <a:pt x="10" y="66"/>
                    <a:pt x="10" y="65"/>
                    <a:pt x="9" y="64"/>
                  </a:cubicBezTo>
                  <a:cubicBezTo>
                    <a:pt x="10" y="68"/>
                    <a:pt x="10" y="71"/>
                    <a:pt x="11" y="75"/>
                  </a:cubicBezTo>
                  <a:cubicBezTo>
                    <a:pt x="11" y="76"/>
                    <a:pt x="12" y="75"/>
                    <a:pt x="12" y="75"/>
                  </a:cubicBezTo>
                  <a:cubicBezTo>
                    <a:pt x="13" y="81"/>
                    <a:pt x="11" y="88"/>
                    <a:pt x="13" y="93"/>
                  </a:cubicBezTo>
                  <a:cubicBezTo>
                    <a:pt x="16" y="92"/>
                    <a:pt x="19" y="91"/>
                    <a:pt x="23" y="92"/>
                  </a:cubicBezTo>
                  <a:cubicBezTo>
                    <a:pt x="23" y="80"/>
                    <a:pt x="22" y="68"/>
                    <a:pt x="21" y="57"/>
                  </a:cubicBezTo>
                  <a:cubicBezTo>
                    <a:pt x="21" y="50"/>
                    <a:pt x="19" y="39"/>
                    <a:pt x="20" y="32"/>
                  </a:cubicBezTo>
                  <a:cubicBezTo>
                    <a:pt x="19" y="30"/>
                    <a:pt x="19" y="28"/>
                    <a:pt x="18" y="27"/>
                  </a:cubicBezTo>
                  <a:cubicBezTo>
                    <a:pt x="15" y="28"/>
                    <a:pt x="11" y="27"/>
                    <a:pt x="6" y="28"/>
                  </a:cubicBezTo>
                  <a:close/>
                  <a:moveTo>
                    <a:pt x="25" y="73"/>
                  </a:moveTo>
                  <a:cubicBezTo>
                    <a:pt x="24" y="73"/>
                    <a:pt x="25" y="72"/>
                    <a:pt x="24" y="72"/>
                  </a:cubicBezTo>
                  <a:cubicBezTo>
                    <a:pt x="25" y="73"/>
                    <a:pt x="24" y="74"/>
                    <a:pt x="25" y="73"/>
                  </a:cubicBezTo>
                  <a:close/>
                  <a:moveTo>
                    <a:pt x="25" y="92"/>
                  </a:moveTo>
                  <a:cubicBezTo>
                    <a:pt x="25" y="92"/>
                    <a:pt x="25" y="92"/>
                    <a:pt x="26" y="92"/>
                  </a:cubicBezTo>
                  <a:cubicBezTo>
                    <a:pt x="27" y="89"/>
                    <a:pt x="25" y="84"/>
                    <a:pt x="25" y="80"/>
                  </a:cubicBezTo>
                  <a:cubicBezTo>
                    <a:pt x="25" y="80"/>
                    <a:pt x="24" y="80"/>
                    <a:pt x="24" y="80"/>
                  </a:cubicBezTo>
                  <a:cubicBezTo>
                    <a:pt x="24" y="84"/>
                    <a:pt x="23" y="88"/>
                    <a:pt x="25" y="92"/>
                  </a:cubicBezTo>
                  <a:close/>
                  <a:moveTo>
                    <a:pt x="14" y="95"/>
                  </a:moveTo>
                  <a:cubicBezTo>
                    <a:pt x="16" y="101"/>
                    <a:pt x="19" y="106"/>
                    <a:pt x="21" y="112"/>
                  </a:cubicBezTo>
                  <a:cubicBezTo>
                    <a:pt x="22" y="112"/>
                    <a:pt x="22" y="111"/>
                    <a:pt x="23" y="111"/>
                  </a:cubicBezTo>
                  <a:cubicBezTo>
                    <a:pt x="23" y="111"/>
                    <a:pt x="24" y="112"/>
                    <a:pt x="24" y="111"/>
                  </a:cubicBezTo>
                  <a:cubicBezTo>
                    <a:pt x="24" y="108"/>
                    <a:pt x="24" y="102"/>
                    <a:pt x="25" y="98"/>
                  </a:cubicBezTo>
                  <a:cubicBezTo>
                    <a:pt x="24" y="97"/>
                    <a:pt x="23" y="96"/>
                    <a:pt x="23" y="95"/>
                  </a:cubicBezTo>
                  <a:cubicBezTo>
                    <a:pt x="21" y="93"/>
                    <a:pt x="17" y="95"/>
                    <a:pt x="14" y="95"/>
                  </a:cubicBezTo>
                  <a:close/>
                  <a:moveTo>
                    <a:pt x="26" y="95"/>
                  </a:moveTo>
                  <a:cubicBezTo>
                    <a:pt x="25" y="95"/>
                    <a:pt x="26" y="95"/>
                    <a:pt x="26" y="95"/>
                  </a:cubicBezTo>
                  <a:cubicBezTo>
                    <a:pt x="25" y="95"/>
                    <a:pt x="25" y="94"/>
                    <a:pt x="25" y="95"/>
                  </a:cubicBezTo>
                  <a:cubicBezTo>
                    <a:pt x="25" y="95"/>
                    <a:pt x="25" y="95"/>
                    <a:pt x="26"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3765">
                <a:defRPr/>
              </a:pPr>
              <a:endParaRPr lang="zh-CN" altLang="en-US" sz="1800" kern="0">
                <a:solidFill>
                  <a:sysClr val="windowText" lastClr="000000"/>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ppt_h*1.125000"/>
                                          </p:val>
                                        </p:tav>
                                        <p:tav tm="100000">
                                          <p:val>
                                            <p:strVal val="#ppt_y"/>
                                          </p:val>
                                        </p:tav>
                                      </p:tavLst>
                                    </p:anim>
                                    <p:animEffect transition="in" filter="wipe(down)">
                                      <p:cBhvr>
                                        <p:cTn id="8" dur="500"/>
                                        <p:tgtEl>
                                          <p:spTgt spid="20"/>
                                        </p:tgtEl>
                                      </p:cBhvr>
                                    </p:animEffect>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20"/>
                                        </p:tgtEl>
                                      </p:cBhvr>
                                    </p:animEffect>
                                    <p:animScale>
                                      <p:cBhvr>
                                        <p:cTn id="12" dur="250" autoRev="1" fill="hold"/>
                                        <p:tgtEl>
                                          <p:spTgt spid="20"/>
                                        </p:tgtEl>
                                      </p:cBhvr>
                                      <p:by x="105000" y="105000"/>
                                    </p:animScale>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9"/>
                                        </p:tgtEl>
                                      </p:cBhvr>
                                    </p:animEffect>
                                  </p:childTnLst>
                                </p:cTn>
                              </p:par>
                            </p:childTnLst>
                          </p:cTn>
                        </p:par>
                        <p:par>
                          <p:cTn id="21" fill="hold">
                            <p:stCondLst>
                              <p:cond delay="1850"/>
                            </p:stCondLst>
                            <p:childTnLst>
                              <p:par>
                                <p:cTn id="22" presetID="3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par>
                          <p:cTn id="28" fill="hold">
                            <p:stCondLst>
                              <p:cond delay="285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335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350"/>
                            </p:stCondLst>
                            <p:childTnLst>
                              <p:par>
                                <p:cTn id="39" presetID="2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par>
                          <p:cTn id="42" fill="hold">
                            <p:stCondLst>
                              <p:cond delay="4850"/>
                            </p:stCondLst>
                            <p:childTnLst>
                              <p:par>
                                <p:cTn id="43" presetID="42"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anim calcmode="lin" valueType="num">
                                      <p:cBhvr>
                                        <p:cTn id="46" dur="1000" fill="hold"/>
                                        <p:tgtEl>
                                          <p:spTgt spid="46"/>
                                        </p:tgtEl>
                                        <p:attrNameLst>
                                          <p:attrName>ppt_x</p:attrName>
                                        </p:attrNameLst>
                                      </p:cBhvr>
                                      <p:tavLst>
                                        <p:tav tm="0">
                                          <p:val>
                                            <p:strVal val="#ppt_x"/>
                                          </p:val>
                                        </p:tav>
                                        <p:tav tm="100000">
                                          <p:val>
                                            <p:strVal val="#ppt_x"/>
                                          </p:val>
                                        </p:tav>
                                      </p:tavLst>
                                    </p:anim>
                                    <p:anim calcmode="lin" valueType="num">
                                      <p:cBhvr>
                                        <p:cTn id="47" dur="1000" fill="hold"/>
                                        <p:tgtEl>
                                          <p:spTgt spid="46"/>
                                        </p:tgtEl>
                                        <p:attrNameLst>
                                          <p:attrName>ppt_y</p:attrName>
                                        </p:attrNameLst>
                                      </p:cBhvr>
                                      <p:tavLst>
                                        <p:tav tm="0">
                                          <p:val>
                                            <p:strVal val="#ppt_y+.1"/>
                                          </p:val>
                                        </p:tav>
                                        <p:tav tm="100000">
                                          <p:val>
                                            <p:strVal val="#ppt_y"/>
                                          </p:val>
                                        </p:tav>
                                      </p:tavLst>
                                    </p:anim>
                                  </p:childTnLst>
                                </p:cTn>
                              </p:par>
                            </p:childTnLst>
                          </p:cTn>
                        </p:par>
                        <p:par>
                          <p:cTn id="48" fill="hold">
                            <p:stCondLst>
                              <p:cond delay="5850"/>
                            </p:stCondLst>
                            <p:childTnLst>
                              <p:par>
                                <p:cTn id="49" presetID="22" presetClass="entr" presetSubtype="8"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6350"/>
                            </p:stCondLst>
                            <p:childTnLst>
                              <p:par>
                                <p:cTn id="53" presetID="42"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1000"/>
                                        <p:tgtEl>
                                          <p:spTgt spid="47"/>
                                        </p:tgtEl>
                                      </p:cBhvr>
                                    </p:animEffect>
                                    <p:anim calcmode="lin" valueType="num">
                                      <p:cBhvr>
                                        <p:cTn id="56" dur="1000" fill="hold"/>
                                        <p:tgtEl>
                                          <p:spTgt spid="47"/>
                                        </p:tgtEl>
                                        <p:attrNameLst>
                                          <p:attrName>ppt_x</p:attrName>
                                        </p:attrNameLst>
                                      </p:cBhvr>
                                      <p:tavLst>
                                        <p:tav tm="0">
                                          <p:val>
                                            <p:strVal val="#ppt_x"/>
                                          </p:val>
                                        </p:tav>
                                        <p:tav tm="100000">
                                          <p:val>
                                            <p:strVal val="#ppt_x"/>
                                          </p:val>
                                        </p:tav>
                                      </p:tavLst>
                                    </p:anim>
                                    <p:anim calcmode="lin" valueType="num">
                                      <p:cBhvr>
                                        <p:cTn id="57" dur="1000" fill="hold"/>
                                        <p:tgtEl>
                                          <p:spTgt spid="47"/>
                                        </p:tgtEl>
                                        <p:attrNameLst>
                                          <p:attrName>ppt_y</p:attrName>
                                        </p:attrNameLst>
                                      </p:cBhvr>
                                      <p:tavLst>
                                        <p:tav tm="0">
                                          <p:val>
                                            <p:strVal val="#ppt_y+.1"/>
                                          </p:val>
                                        </p:tav>
                                        <p:tav tm="100000">
                                          <p:val>
                                            <p:strVal val="#ppt_y"/>
                                          </p:val>
                                        </p:tav>
                                      </p:tavLst>
                                    </p:anim>
                                  </p:childTnLst>
                                </p:cTn>
                              </p:par>
                            </p:childTnLst>
                          </p:cTn>
                        </p:par>
                        <p:par>
                          <p:cTn id="58" fill="hold">
                            <p:stCondLst>
                              <p:cond delay="735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par>
                          <p:cTn id="62" fill="hold">
                            <p:stCondLst>
                              <p:cond delay="7850"/>
                            </p:stCondLst>
                            <p:childTnLst>
                              <p:par>
                                <p:cTn id="63" presetID="22" presetClass="entr" presetSubtype="8"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30" grpId="0"/>
      <p:bldP spid="31"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13108" y="1738885"/>
            <a:ext cx="11046102" cy="4631637"/>
          </a:xfrm>
          <a:prstGeom prst="rect">
            <a:avLst/>
          </a:prstGeom>
        </p:spPr>
      </p:pic>
      <p:sp>
        <p:nvSpPr>
          <p:cNvPr id="24" name="文本框 118"/>
          <p:cNvSpPr txBox="1"/>
          <p:nvPr/>
        </p:nvSpPr>
        <p:spPr>
          <a:xfrm>
            <a:off x="4746226" y="2085261"/>
            <a:ext cx="2788327" cy="831254"/>
          </a:xfrm>
          <a:prstGeom prst="rect">
            <a:avLst/>
          </a:prstGeom>
          <a:noFill/>
          <a:effectLst/>
        </p:spPr>
        <p:txBody>
          <a:bodyPr wrap="square" lIns="68589" tIns="34295" rIns="68589" bIns="34295" rtlCol="0">
            <a:spAutoFit/>
          </a:bodyPr>
          <a:lstStyle/>
          <a:p>
            <a:r>
              <a:rPr lang="zh-CN" altLang="en-US" sz="5000" b="1" dirty="0" smtClean="0">
                <a:solidFill>
                  <a:schemeClr val="bg1"/>
                </a:solidFill>
                <a:latin typeface="+mn-ea"/>
              </a:rPr>
              <a:t>第二章节</a:t>
            </a:r>
            <a:endParaRPr lang="zh-CN" altLang="en-US" sz="5000" b="1" dirty="0">
              <a:solidFill>
                <a:schemeClr val="bg1"/>
              </a:solidFill>
              <a:latin typeface="+mn-ea"/>
            </a:endParaRPr>
          </a:p>
        </p:txBody>
      </p:sp>
      <p:pic>
        <p:nvPicPr>
          <p:cNvPr id="25" name="图片 24"/>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rot="13015805">
            <a:off x="7921396" y="2448430"/>
            <a:ext cx="214229" cy="523958"/>
          </a:xfrm>
          <a:prstGeom prst="rect">
            <a:avLst/>
          </a:prstGeom>
        </p:spPr>
      </p:pic>
      <p:grpSp>
        <p:nvGrpSpPr>
          <p:cNvPr id="29" name="组合 28"/>
          <p:cNvGrpSpPr/>
          <p:nvPr/>
        </p:nvGrpSpPr>
        <p:grpSpPr>
          <a:xfrm>
            <a:off x="4257854" y="2916515"/>
            <a:ext cx="3676292" cy="92759"/>
            <a:chOff x="2804139" y="4450981"/>
            <a:chExt cx="7078926" cy="223552"/>
          </a:xfrm>
        </p:grpSpPr>
        <p:sp>
          <p:nvSpPr>
            <p:cNvPr id="30"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sp>
          <p:nvSpPr>
            <p:cNvPr id="32"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FF0000"/>
                </a:solidFill>
                <a:cs typeface="+mn-ea"/>
                <a:sym typeface="+mn-lt"/>
              </a:endParaRPr>
            </a:p>
          </p:txBody>
        </p:sp>
      </p:grpSp>
      <p:sp>
        <p:nvSpPr>
          <p:cNvPr id="33" name="文本框 6"/>
          <p:cNvSpPr txBox="1"/>
          <p:nvPr/>
        </p:nvSpPr>
        <p:spPr>
          <a:xfrm>
            <a:off x="2923574" y="3090886"/>
            <a:ext cx="6480720" cy="772134"/>
          </a:xfrm>
          <a:prstGeom prst="rect">
            <a:avLst/>
          </a:prstGeom>
          <a:noFill/>
        </p:spPr>
        <p:txBody>
          <a:bodyPr wrap="square" rtlCol="0">
            <a:spAutoFit/>
          </a:bodyPr>
          <a:lstStyle/>
          <a:p>
            <a:pPr algn="ctr">
              <a:lnSpc>
                <a:spcPct val="110000"/>
              </a:lnSpc>
            </a:pPr>
            <a:r>
              <a:rPr lang="zh-CN" altLang="en-US" sz="4200" dirty="0" smtClean="0">
                <a:solidFill>
                  <a:schemeClr val="bg1"/>
                </a:solidFill>
                <a:cs typeface="+mn-ea"/>
                <a:sym typeface="+mn-lt"/>
              </a:rPr>
              <a:t>输入</a:t>
            </a:r>
            <a:r>
              <a:rPr lang="zh-CN" altLang="en-US" sz="4200" dirty="0">
                <a:solidFill>
                  <a:schemeClr val="bg1"/>
                </a:solidFill>
                <a:cs typeface="+mn-ea"/>
                <a:sym typeface="+mn-lt"/>
              </a:rPr>
              <a:t>标题</a:t>
            </a:r>
            <a:r>
              <a:rPr lang="zh-CN" altLang="en-US" sz="4200" dirty="0" smtClean="0">
                <a:solidFill>
                  <a:schemeClr val="bg1"/>
                </a:solidFill>
                <a:cs typeface="+mn-ea"/>
                <a:sym typeface="+mn-lt"/>
              </a:rPr>
              <a:t>文字</a:t>
            </a:r>
            <a:endParaRPr lang="en-US" altLang="zh-CN" sz="4200" dirty="0" smtClean="0">
              <a:solidFill>
                <a:schemeClr val="bg1"/>
              </a:solidFill>
              <a:cs typeface="+mn-ea"/>
              <a:sym typeface="+mn-lt"/>
            </a:endParaRPr>
          </a:p>
        </p:txBody>
      </p:sp>
      <p:sp>
        <p:nvSpPr>
          <p:cNvPr id="34" name="矩形 33"/>
          <p:cNvSpPr/>
          <p:nvPr/>
        </p:nvSpPr>
        <p:spPr>
          <a:xfrm>
            <a:off x="3787670" y="3773989"/>
            <a:ext cx="4752528" cy="618952"/>
          </a:xfrm>
          <a:prstGeom prst="rect">
            <a:avLst/>
          </a:prstGeom>
        </p:spPr>
        <p:txBody>
          <a:bodyPr wrap="square">
            <a:spAutoFit/>
          </a:bodyPr>
          <a:lstStyle/>
          <a:p>
            <a:pPr algn="ctr">
              <a:lnSpc>
                <a:spcPct val="150000"/>
              </a:lnSpc>
            </a:pPr>
            <a:r>
              <a:rPr lang="zh-CN" altLang="en-US" sz="1200" dirty="0">
                <a:solidFill>
                  <a:schemeClr val="bg1"/>
                </a:solidFill>
                <a:cs typeface="+mn-ea"/>
                <a:sym typeface="+mn-lt"/>
              </a:rPr>
              <a:t>单击输入文字单击输入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r>
              <a:rPr lang="zh-CN" altLang="en-US" sz="1200" dirty="0">
                <a:solidFill>
                  <a:schemeClr val="bg1"/>
                </a:solidFill>
                <a:cs typeface="+mn-ea"/>
                <a:sym typeface="+mn-lt"/>
              </a:rPr>
              <a:t>单击输入</a:t>
            </a:r>
            <a:r>
              <a:rPr lang="zh-CN" altLang="en-US" sz="1200" dirty="0" smtClean="0">
                <a:solidFill>
                  <a:schemeClr val="bg1"/>
                </a:solidFill>
                <a:cs typeface="+mn-ea"/>
                <a:sym typeface="+mn-lt"/>
              </a:rPr>
              <a:t>文字</a:t>
            </a:r>
            <a:endParaRPr lang="en-US" altLang="zh-CN" sz="1200" dirty="0" smtClean="0">
              <a:solidFill>
                <a:schemeClr val="bg1"/>
              </a:solidFill>
              <a:cs typeface="+mn-ea"/>
              <a:sym typeface="+mn-lt"/>
            </a:endParaRPr>
          </a:p>
        </p:txBody>
      </p:sp>
      <p:pic>
        <p:nvPicPr>
          <p:cNvPr id="16" name="图片 15"/>
          <p:cNvPicPr>
            <a:picLocks noChangeAspect="1"/>
          </p:cNvPicPr>
          <p:nvPr/>
        </p:nvPicPr>
        <p:blipFill>
          <a:blip r:embed="rId4">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val="0"/>
              </a:ext>
            </a:extLst>
          </a:blip>
          <a:stretch>
            <a:fillRect/>
          </a:stretch>
        </p:blipFill>
        <p:spPr>
          <a:xfrm rot="657075">
            <a:off x="1644305" y="4128268"/>
            <a:ext cx="2011431" cy="24605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4"/>
                                        </p:tgtEl>
                                        <p:attrNameLst>
                                          <p:attrName>ppt_y</p:attrName>
                                        </p:attrNameLst>
                                      </p:cBhvr>
                                      <p:tavLst>
                                        <p:tav tm="0">
                                          <p:val>
                                            <p:strVal val="#ppt_y"/>
                                          </p:val>
                                        </p:tav>
                                        <p:tav tm="100000">
                                          <p:val>
                                            <p:strVal val="#ppt_y"/>
                                          </p:val>
                                        </p:tav>
                                      </p:tavLst>
                                    </p:anim>
                                    <p:anim calcmode="lin" valueType="num">
                                      <p:cBhvr>
                                        <p:cTn id="2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4"/>
                                        </p:tgtEl>
                                      </p:cBhvr>
                                    </p:animEffect>
                                  </p:childTnLst>
                                </p:cTn>
                              </p:par>
                            </p:childTnLst>
                          </p:cTn>
                        </p:par>
                        <p:par>
                          <p:cTn id="25" fill="hold">
                            <p:stCondLst>
                              <p:cond delay="2150"/>
                            </p:stCondLst>
                            <p:childTnLst>
                              <p:par>
                                <p:cTn id="26" presetID="2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1000"/>
                                        <p:tgtEl>
                                          <p:spTgt spid="29"/>
                                        </p:tgtEl>
                                      </p:cBhvr>
                                    </p:animEffect>
                                  </p:childTnLst>
                                </p:cTn>
                              </p:par>
                              <p:par>
                                <p:cTn id="29" presetID="42"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00"/>
                                        <p:tgtEl>
                                          <p:spTgt spid="25"/>
                                        </p:tgtEl>
                                      </p:cBhvr>
                                    </p:animEffect>
                                    <p:anim calcmode="lin" valueType="num">
                                      <p:cBhvr>
                                        <p:cTn id="32" dur="200" fill="hold"/>
                                        <p:tgtEl>
                                          <p:spTgt spid="25"/>
                                        </p:tgtEl>
                                        <p:attrNameLst>
                                          <p:attrName>ppt_x</p:attrName>
                                        </p:attrNameLst>
                                      </p:cBhvr>
                                      <p:tavLst>
                                        <p:tav tm="0">
                                          <p:val>
                                            <p:strVal val="#ppt_x"/>
                                          </p:val>
                                        </p:tav>
                                        <p:tav tm="100000">
                                          <p:val>
                                            <p:strVal val="#ppt_x"/>
                                          </p:val>
                                        </p:tav>
                                      </p:tavLst>
                                    </p:anim>
                                    <p:anim calcmode="lin" valueType="num">
                                      <p:cBhvr>
                                        <p:cTn id="33" dur="200" fill="hold"/>
                                        <p:tgtEl>
                                          <p:spTgt spid="25"/>
                                        </p:tgtEl>
                                        <p:attrNameLst>
                                          <p:attrName>ppt_y</p:attrName>
                                        </p:attrNameLst>
                                      </p:cBhvr>
                                      <p:tavLst>
                                        <p:tav tm="0">
                                          <p:val>
                                            <p:strVal val="#ppt_y+.1"/>
                                          </p:val>
                                        </p:tav>
                                        <p:tav tm="100000">
                                          <p:val>
                                            <p:strVal val="#ppt_y"/>
                                          </p:val>
                                        </p:tav>
                                      </p:tavLst>
                                    </p:anim>
                                  </p:childTnLst>
                                </p:cTn>
                              </p:par>
                              <p:par>
                                <p:cTn id="34" presetID="42" presetClass="path" presetSubtype="0" accel="50000" decel="50000" fill="hold" nodeType="withEffect">
                                  <p:stCondLst>
                                    <p:cond delay="0"/>
                                  </p:stCondLst>
                                  <p:childTnLst>
                                    <p:animMotion origin="layout" path="M -0.31945 0.00093 L 2.30669E-6 -3.7037E-7 " pathEditMode="relative" rAng="0" ptsTypes="AA">
                                      <p:cBhvr>
                                        <p:cTn id="35" dur="1000" fill="hold"/>
                                        <p:tgtEl>
                                          <p:spTgt spid="25"/>
                                        </p:tgtEl>
                                        <p:attrNameLst>
                                          <p:attrName>ppt_x</p:attrName>
                                          <p:attrName>ppt_y</p:attrName>
                                        </p:attrNameLst>
                                      </p:cBhvr>
                                      <p:rCtr x="15972" y="-46"/>
                                    </p:animMotion>
                                  </p:childTnLst>
                                </p:cTn>
                              </p:par>
                            </p:childTnLst>
                          </p:cTn>
                        </p:par>
                        <p:par>
                          <p:cTn id="36" fill="hold">
                            <p:stCondLst>
                              <p:cond delay="315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3650"/>
                            </p:stCondLst>
                            <p:childTnLst>
                              <p:par>
                                <p:cTn id="41" presetID="22" presetClass="entr" presetSubtype="1"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方正稚艺简体"/>
        <a:ea typeface="方正稚艺简体"/>
        <a:cs typeface=""/>
      </a:majorFont>
      <a:minorFont>
        <a:latin typeface="方正稚艺简体"/>
        <a:ea typeface="方正稚艺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3664</Words>
  <Application>WPS 演示</Application>
  <PresentationFormat>自定义</PresentationFormat>
  <Paragraphs>372</Paragraphs>
  <Slides>27</Slides>
  <Notes>27</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Arial</vt:lpstr>
      <vt:lpstr>宋体</vt:lpstr>
      <vt:lpstr>Wingdings</vt:lpstr>
      <vt:lpstr>Calibri</vt:lpstr>
      <vt:lpstr>方正稚艺简体</vt:lpstr>
      <vt:lpstr>微软雅黑</vt:lpstr>
      <vt:lpstr>Arial Unicode MS</vt:lpstr>
      <vt:lpstr>华文细黑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212</cp:revision>
  <dcterms:created xsi:type="dcterms:W3CDTF">2015-07-09T11:56:00Z</dcterms:created>
  <dcterms:modified xsi:type="dcterms:W3CDTF">2017-09-11T02:53:26Z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